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667"/>
  </p:normalViewPr>
  <p:slideViewPr>
    <p:cSldViewPr snapToGrid="0" snapToObjects="1">
      <p:cViewPr varScale="1">
        <p:scale>
          <a:sx n="145" d="100"/>
          <a:sy n="145" d="100"/>
        </p:scale>
        <p:origin x="1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5F4C-C1E1-414F-AC9E-98A0EB7C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9EBEC-6744-B94C-9753-C06C5B9AC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3342-D939-C640-A46D-92A33A74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A1E9-1C1D-264C-AA0A-F5B476B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A039F-22E3-DE49-BA13-CE37F07D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5D91-738F-E64A-85DA-71757E1C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D5A69-6A1F-A643-A2BE-B9F4A227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3619-F9EC-6144-8BF6-D5C755A7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6DB6F-58A5-744F-8F95-1A8BF276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50CAD-A427-2845-8F2B-820C7BA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5AAF6-DA62-F04B-8A15-356C32F51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C4E4E-FF0B-BE43-A55F-FCC28D471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C171-0C75-2F4D-9AC3-EB79E6C2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BC30-4B2A-444E-BFC2-375BF2C6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53D2-49C9-1C41-BA9C-61162FC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3031-6849-7E49-81BC-B9915ED9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8112-2DDD-1849-9377-770E212D8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464D-9922-AD49-8727-8750BAF0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9D47-B0B0-214E-8D00-CE6F6E91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914F8-E88E-FF4B-8D8F-DE862B85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24A9-D053-FC4B-8329-A89F7FF3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6714-6C05-6144-BFB8-C700A32F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75D4E-5828-4A46-963F-21944868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FEB3-396E-5041-91BC-A7EF4CA6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97A3-5DAD-AD4A-BD25-3FF1B25E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0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168E-8F6D-894E-AF97-C12B0701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9F9D-1AEE-1E44-8B9C-EE954453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4E8FE-954D-2B4A-97D6-0E9745158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D896B-E2E0-F94E-99EF-6F7B844A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6066F-8753-BE46-B714-522EFBF9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20FD-93F0-EA4C-82D2-ED1B3293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4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6BAE-17F9-0941-88EF-6AFE7433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BE0A-7758-EA43-A861-E694EB249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0C04-15A8-CF49-A880-3602A9406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010B8-1C28-5D4A-BEBE-697389D91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AFF88-1184-B245-812A-24E4A3AD2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802BE-3260-5443-B4EF-A4574251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2108E-B20C-A847-A64F-0828F5CF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D7D74-3656-B949-BAD0-FAACF052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3265-D44C-0140-B300-EB083522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AEDBB-36B5-BE41-9927-28C2245C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26DF0-D957-2045-9600-66818D0C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B5DA0-F1E4-C04D-9692-5E1B5556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628D1-A6F2-6E42-B939-CEBAC64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C1631-3ABD-0947-885D-9DFD8B25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F74AC-3C30-CC43-A069-4F2395E9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D12-60E4-854B-8645-30577DA2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1246-5297-2844-B327-886DF29C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8C6-1308-D149-AF5A-67927D5E0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6FFB8-AC51-4C4D-A1D2-FD08BCE1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5E068-5ECA-964A-8F74-8B7496C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BF70D-7B4F-6249-8B57-02F5E0DD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6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36B4-AD51-7140-A499-34C206AD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29874-027D-9C4A-B19F-3ED5C809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5A52D-D3EC-2E4F-BD8F-65A32DC0C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7DB6F-819B-B34E-A201-5A4502E7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FFD9B-E23B-7947-B8B3-AD8197F8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1827-E3F4-B643-86E4-1170F9C6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9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0EB1C-9D8D-3B4C-A96C-EC594626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C8E5-7493-FE46-8405-B2022AF1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C96BD-F488-8047-B54D-E1F0966F4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829CF-DFFC-3146-B6C9-142B9EC2AEFF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E614-6EE1-614F-980B-E5EBD0692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091A4-0E6A-6B4C-95BF-226357946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0680E-D1D6-DB44-BC12-0BCAE5B5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DB2A-2473-654C-9430-482D0FB2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Jupyter Notebook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B6465-5196-8740-A3EE-9736732C9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Qualitative Reasoning (</a:t>
            </a:r>
            <a:r>
              <a:rPr lang="en-US" dirty="0" err="1"/>
              <a:t>qualreas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1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1FD0-C63E-394B-81AB-E015D1A6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101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16BFF3-4105-974B-B997-AE67EA09AA08}"/>
              </a:ext>
            </a:extLst>
          </p:cNvPr>
          <p:cNvGrpSpPr/>
          <p:nvPr/>
        </p:nvGrpSpPr>
        <p:grpSpPr>
          <a:xfrm>
            <a:off x="3719146" y="2547496"/>
            <a:ext cx="5668109" cy="2288274"/>
            <a:chOff x="3719146" y="2547496"/>
            <a:chExt cx="5668109" cy="228827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47C356E-C25E-604E-A423-12724F634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5709" y="3146510"/>
              <a:ext cx="2107222" cy="115292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134C655-74F6-5B4F-B6AF-10629E5E3F0A}"/>
                </a:ext>
              </a:extLst>
            </p:cNvPr>
            <p:cNvGrpSpPr/>
            <p:nvPr/>
          </p:nvGrpSpPr>
          <p:grpSpPr>
            <a:xfrm>
              <a:off x="3719146" y="2593730"/>
              <a:ext cx="1828800" cy="615461"/>
              <a:chOff x="5442438" y="1881553"/>
              <a:chExt cx="2286000" cy="615461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98B1E3-132E-B24F-A667-DE5A271E6017}"/>
                  </a:ext>
                </a:extLst>
              </p:cNvPr>
              <p:cNvSpPr/>
              <p:nvPr/>
            </p:nvSpPr>
            <p:spPr>
              <a:xfrm>
                <a:off x="5442438" y="1881553"/>
                <a:ext cx="2286000" cy="61546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Monday</a:t>
                </a:r>
                <a:endParaRPr lang="en-US" dirty="0"/>
              </a:p>
              <a:p>
                <a:pPr algn="ctr"/>
                <a:r>
                  <a:rPr lang="en-US" sz="1400" i="1" dirty="0"/>
                  <a:t>ProperInterval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49EDDBC-7C36-2545-9307-7C28A65A5664}"/>
                  </a:ext>
                </a:extLst>
              </p:cNvPr>
              <p:cNvCxnSpPr>
                <a:stCxn id="4" idx="1"/>
                <a:endCxn id="4" idx="3"/>
              </p:cNvCxnSpPr>
              <p:nvPr/>
            </p:nvCxnSpPr>
            <p:spPr>
              <a:xfrm>
                <a:off x="5442438" y="2189284"/>
                <a:ext cx="2286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F62993-F327-8B48-803B-BAEDAB4A645C}"/>
                </a:ext>
              </a:extLst>
            </p:cNvPr>
            <p:cNvGrpSpPr/>
            <p:nvPr/>
          </p:nvGrpSpPr>
          <p:grpSpPr>
            <a:xfrm>
              <a:off x="7558455" y="4220308"/>
              <a:ext cx="1828800" cy="615461"/>
              <a:chOff x="5442438" y="1881553"/>
              <a:chExt cx="2286000" cy="615461"/>
            </a:xfrm>
            <a:solidFill>
              <a:schemeClr val="bg1"/>
            </a:solidFill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7AAC503-945B-1A4B-BECF-0E949037638A}"/>
                  </a:ext>
                </a:extLst>
              </p:cNvPr>
              <p:cNvSpPr/>
              <p:nvPr/>
            </p:nvSpPr>
            <p:spPr>
              <a:xfrm>
                <a:off x="5442438" y="1881553"/>
                <a:ext cx="2286000" cy="615461"/>
              </a:xfrm>
              <a:prstGeom prst="round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MondayEvening</a:t>
                </a:r>
                <a:endParaRPr lang="en-US" dirty="0"/>
              </a:p>
              <a:p>
                <a:pPr algn="ctr"/>
                <a:r>
                  <a:rPr lang="en-US" sz="1400" i="1" dirty="0"/>
                  <a:t>ProperInterval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C7B8AB-F131-8546-AC6B-7ADE9EFD9ADF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5442438" y="2189284"/>
                <a:ext cx="228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229E62A-DC52-4747-9F6A-BAB21A78E9A9}"/>
                </a:ext>
              </a:extLst>
            </p:cNvPr>
            <p:cNvGrpSpPr/>
            <p:nvPr/>
          </p:nvGrpSpPr>
          <p:grpSpPr>
            <a:xfrm>
              <a:off x="7558455" y="2593730"/>
              <a:ext cx="1828800" cy="615461"/>
              <a:chOff x="5442438" y="1881553"/>
              <a:chExt cx="2286000" cy="615461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BB73109C-27FB-1645-B3CA-85D28E99664D}"/>
                  </a:ext>
                </a:extLst>
              </p:cNvPr>
              <p:cNvSpPr/>
              <p:nvPr/>
            </p:nvSpPr>
            <p:spPr>
              <a:xfrm>
                <a:off x="5442438" y="1881553"/>
                <a:ext cx="2286000" cy="61546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MondayMidnight</a:t>
                </a:r>
                <a:endParaRPr lang="en-US" dirty="0"/>
              </a:p>
              <a:p>
                <a:pPr algn="ctr"/>
                <a:r>
                  <a:rPr lang="en-US" sz="1400" i="1" dirty="0"/>
                  <a:t>ProperInterval, Point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EC2946B-53BA-0A4B-84E0-272FD744B4CD}"/>
                  </a:ext>
                </a:extLst>
              </p:cNvPr>
              <p:cNvCxnSpPr>
                <a:stCxn id="21" idx="1"/>
                <a:endCxn id="21" idx="3"/>
              </p:cNvCxnSpPr>
              <p:nvPr/>
            </p:nvCxnSpPr>
            <p:spPr>
              <a:xfrm>
                <a:off x="5442438" y="2189284"/>
                <a:ext cx="2286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040B3-C624-434D-BF7D-5B1C39AA6E6C}"/>
                </a:ext>
              </a:extLst>
            </p:cNvPr>
            <p:cNvGrpSpPr/>
            <p:nvPr/>
          </p:nvGrpSpPr>
          <p:grpSpPr>
            <a:xfrm>
              <a:off x="3719146" y="4220309"/>
              <a:ext cx="1828800" cy="615461"/>
              <a:chOff x="5442438" y="1881553"/>
              <a:chExt cx="2286000" cy="615461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32D9BFA7-5B29-0D48-A5FA-377FE55AF9C9}"/>
                  </a:ext>
                </a:extLst>
              </p:cNvPr>
              <p:cNvSpPr/>
              <p:nvPr/>
            </p:nvSpPr>
            <p:spPr>
              <a:xfrm>
                <a:off x="5442438" y="1881553"/>
                <a:ext cx="2286000" cy="615461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Tuesday</a:t>
                </a:r>
                <a:endParaRPr lang="en-US" dirty="0"/>
              </a:p>
              <a:p>
                <a:pPr algn="ctr"/>
                <a:r>
                  <a:rPr lang="en-US" sz="1400" i="1" dirty="0"/>
                  <a:t>ProperInterval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379AA44-0270-4544-B960-BEF3A0323DCE}"/>
                  </a:ext>
                </a:extLst>
              </p:cNvPr>
              <p:cNvCxnSpPr>
                <a:stCxn id="24" idx="1"/>
                <a:endCxn id="24" idx="3"/>
              </p:cNvCxnSpPr>
              <p:nvPr/>
            </p:nvCxnSpPr>
            <p:spPr>
              <a:xfrm>
                <a:off x="5442438" y="2189284"/>
                <a:ext cx="2286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A7D2F94-772E-5047-A3FD-0AC1DA9B2711}"/>
                </a:ext>
              </a:extLst>
            </p:cNvPr>
            <p:cNvCxnSpPr>
              <a:stCxn id="4" idx="2"/>
              <a:endCxn id="24" idx="0"/>
            </p:cNvCxnSpPr>
            <p:nvPr/>
          </p:nvCxnSpPr>
          <p:spPr>
            <a:xfrm>
              <a:off x="4633546" y="3209191"/>
              <a:ext cx="0" cy="101111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36A0588-57D5-4745-B0A9-B251A41F1F54}"/>
                </a:ext>
              </a:extLst>
            </p:cNvPr>
            <p:cNvSpPr txBox="1"/>
            <p:nvPr/>
          </p:nvSpPr>
          <p:spPr>
            <a:xfrm>
              <a:off x="4633546" y="3556444"/>
              <a:ext cx="7125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</a:t>
              </a:r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98C478-B17D-7941-8F89-8EFA01945F68}"/>
                </a:ext>
              </a:extLst>
            </p:cNvPr>
            <p:cNvCxnSpPr>
              <a:cxnSpLocks/>
              <a:stCxn id="21" idx="1"/>
              <a:endCxn id="4" idx="3"/>
            </p:cNvCxnSpPr>
            <p:nvPr/>
          </p:nvCxnSpPr>
          <p:spPr>
            <a:xfrm flipH="1">
              <a:off x="5547946" y="2901461"/>
              <a:ext cx="20105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2D1C2B-A6FA-414B-9648-34277D90CC08}"/>
                </a:ext>
              </a:extLst>
            </p:cNvPr>
            <p:cNvSpPr txBox="1"/>
            <p:nvPr/>
          </p:nvSpPr>
          <p:spPr>
            <a:xfrm>
              <a:off x="5965199" y="2547496"/>
              <a:ext cx="1281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PointFinishes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EC1AAE-1FAC-BC44-9DF6-3334B9DE16E1}"/>
                </a:ext>
              </a:extLst>
            </p:cNvPr>
            <p:cNvSpPr txBox="1"/>
            <p:nvPr/>
          </p:nvSpPr>
          <p:spPr>
            <a:xfrm>
              <a:off x="6569320" y="3472967"/>
              <a:ext cx="84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Finishes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275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Jupyter Notebook Figures</vt:lpstr>
      <vt:lpstr>Networks 101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Jupyter Notebook Figures</dc:title>
  <dc:creator>Alfred Reich</dc:creator>
  <cp:lastModifiedBy>Alfred Reich</cp:lastModifiedBy>
  <cp:revision>4</cp:revision>
  <dcterms:created xsi:type="dcterms:W3CDTF">2020-11-24T03:08:26Z</dcterms:created>
  <dcterms:modified xsi:type="dcterms:W3CDTF">2020-11-24T03:41:17Z</dcterms:modified>
</cp:coreProperties>
</file>