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C8FD-8B0E-CE44-BA76-5AB5EA40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893B-C7D3-164B-BECD-EDB4044A7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FB-9BD0-A34A-9FB6-13A9C12F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38EF-D568-6549-983A-ECCA6A3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B101-9930-B14E-B52F-394B8185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F5E6-5A4D-6746-9FEE-FFE069A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50F47-E7E1-004F-9C97-71D35845A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ABAA-60FC-294E-AA49-5D1981E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90A4-9ECA-174D-A35D-432468CF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6390-9F17-9542-AD2D-9B2F16F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D1291-1767-A647-BA84-30AD4BB30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4F1D-73F4-7842-B200-A65FC28F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FDD6-CDFE-1C4C-8C90-22312D35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BF64-97A8-224F-9482-40DBD0BC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DD12-2905-1D47-B0E0-CE54266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0F9-C999-364A-8C2F-57C8ECA8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6086-E720-C442-9E93-BA2BAF11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2C43-26B5-7344-9E0C-481513B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05EF-2C21-624F-8957-5FE50FC3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015D-BB63-0849-9176-CFC01088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6481-97CC-F043-9F37-955D2F00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6AC9-90B8-5240-B518-5AEFEB98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5E7A-B8FF-5F4F-8BC1-40BC9862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C5FA-579B-0243-ACF8-41E18D85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4DBF-A78E-0C46-9127-74FF7E89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6C1-EF51-504D-9507-9E08993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C4E1-53AC-1249-8F5F-54221034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857A2-AFFE-5F43-9980-05341BD9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928B-6174-644F-ADDA-18ADD2D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8874-40FF-2243-A01F-3F45A4DA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6111-38CD-A64F-81C3-BEAEF0B5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3A-C259-C94D-A5E0-03BE49D0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1366-F27B-2D48-B033-09ECCC88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08D80-1E42-B844-81D4-8FE18012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DDADE-53BB-5647-A72F-E44E20DC3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EF087-2649-A940-BBA5-895AD9F52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D54A7-147B-6943-91CB-F9166953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52E0-83D5-554F-B0E8-C84E3887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565CA-423C-7146-9D7F-39A71DBF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637E-43F8-F240-8026-38230268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5265A-879C-5642-B435-AA7FD2B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C73C6-D93D-2F41-A674-712817B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73C80-80C3-3D48-AC66-A0E65799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66877-DC09-1240-B210-79F0645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D34F6-9E20-DE4C-8DC6-2ACC1E23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44467-C934-634E-8B69-03A77F7F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5283-6710-FE4B-AE05-7031FDB2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A31E-2EE1-0746-AA96-9A1AE7BC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42E37-454A-194D-AEBC-945DC6E92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D0B9-DA4A-054B-947C-2FD2AE8B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57AC-BAE4-EC4B-B081-DCA3A524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A40E7-7D55-3547-AE5E-09521319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CC95-4158-2345-99DB-34A39182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50F9B-18EC-6A44-9037-2FD667E8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6E5C-3CAC-5C4B-8EAB-0AE77994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14C3-266B-4C4D-BD5B-A0A31297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E5F0-E2E6-F245-BA6B-EC5E853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6C1F-CFC2-F346-957A-1F8337C7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B232F-7D51-234C-A1C2-5F109A44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F2E6-5611-3746-9016-9D8E207B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69C3-3B17-8A4E-93A7-F0786D119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39DC-CAF8-C24E-A573-D6BEF59BE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FFDA-C779-AB4E-B9D2-83E72114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A6DA-FAF5-114E-9060-663E5C95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qualreas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D29AF-9CA2-4D46-9827-2E395F636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Figures for Examples</a:t>
            </a:r>
          </a:p>
        </p:txBody>
      </p:sp>
    </p:spTree>
    <p:extLst>
      <p:ext uri="{BB962C8B-B14F-4D97-AF65-F5344CB8AC3E}">
        <p14:creationId xmlns:p14="http://schemas.microsoft.com/office/powerpoint/2010/main" val="168283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CEC85-0D31-B245-9172-CD846181EFC9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415423" y="455340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5058033" y="457032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767990" y="329247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68234" y="260581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219833" y="258427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6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3306A5-636C-C945-A67F-8096FE733C3C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467975" y="455340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5058033" y="457032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767990" y="329247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4294053" y="260581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209324" y="258427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76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DAA53E-CD63-5E4F-A628-4DE700C146F6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531037" y="455340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5058033" y="457032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810032" y="329247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4294053" y="260581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135753" y="258427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38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1E5788-AA71-FF4C-98FF-D0178D2CD17F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331339" y="4553403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5058033" y="457032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778501" y="329247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4262522" y="260581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135753" y="258427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6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#9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F40AE1-9E86-624A-8977-CC51D0A39CFC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415423" y="4553403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5058033" y="457032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778501" y="329247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4294053" y="260581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135753" y="258427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88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2C12-DC99-674A-9B08-4ED9182D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1" y="-33611"/>
            <a:ext cx="10515600" cy="738461"/>
          </a:xfrm>
        </p:spPr>
        <p:txBody>
          <a:bodyPr/>
          <a:lstStyle/>
          <a:p>
            <a:r>
              <a:rPr lang="en-US" dirty="0"/>
              <a:t>All 9 Singleton </a:t>
            </a:r>
            <a:r>
              <a:rPr lang="en-US" dirty="0" err="1"/>
              <a:t>Labelings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60D722-1584-3449-8340-42A1619F9AD1}"/>
              </a:ext>
            </a:extLst>
          </p:cNvPr>
          <p:cNvGrpSpPr/>
          <p:nvPr/>
        </p:nvGrpSpPr>
        <p:grpSpPr>
          <a:xfrm>
            <a:off x="2566951" y="854850"/>
            <a:ext cx="2781300" cy="5638025"/>
            <a:chOff x="2566951" y="854850"/>
            <a:chExt cx="2781300" cy="5638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E322F8C-221D-9043-85BF-5586D1FD8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6951" y="854850"/>
              <a:ext cx="2781300" cy="1816100"/>
            </a:xfrm>
            <a:prstGeom prst="rect">
              <a:avLst/>
            </a:prstGeom>
          </p:spPr>
        </p:pic>
        <p:pic>
          <p:nvPicPr>
            <p:cNvPr id="10" name="Picture 9" descr="A picture containing text, device, meter, gauge&#10;&#10;Description automatically generated">
              <a:extLst>
                <a:ext uri="{FF2B5EF4-FFF2-40B4-BE49-F238E27FC236}">
                  <a16:creationId xmlns:a16="http://schemas.microsoft.com/office/drawing/2014/main" id="{AE522CAC-8884-284D-8909-B11325D6B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6951" y="2820950"/>
              <a:ext cx="2781300" cy="1816100"/>
            </a:xfrm>
            <a:prstGeom prst="rect">
              <a:avLst/>
            </a:prstGeom>
          </p:spPr>
        </p:pic>
        <p:pic>
          <p:nvPicPr>
            <p:cNvPr id="16" name="Picture 15" descr="A picture containing text, device, meter, gauge&#10;&#10;Description automatically generated">
              <a:extLst>
                <a:ext uri="{FF2B5EF4-FFF2-40B4-BE49-F238E27FC236}">
                  <a16:creationId xmlns:a16="http://schemas.microsoft.com/office/drawing/2014/main" id="{F7288328-C750-A247-9E8D-2350DDE79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6951" y="4676775"/>
              <a:ext cx="2781300" cy="18161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37CA45-B179-174C-80DF-773CD008AA67}"/>
              </a:ext>
            </a:extLst>
          </p:cNvPr>
          <p:cNvGrpSpPr/>
          <p:nvPr/>
        </p:nvGrpSpPr>
        <p:grpSpPr>
          <a:xfrm>
            <a:off x="5760101" y="854850"/>
            <a:ext cx="2781300" cy="5638025"/>
            <a:chOff x="5957692" y="854850"/>
            <a:chExt cx="2781300" cy="5638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79ED89-D500-AE40-B378-1FD439C9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7692" y="854850"/>
              <a:ext cx="2781300" cy="1816100"/>
            </a:xfrm>
            <a:prstGeom prst="rect">
              <a:avLst/>
            </a:prstGeom>
          </p:spPr>
        </p:pic>
        <p:pic>
          <p:nvPicPr>
            <p:cNvPr id="12" name="Picture 11" descr="A picture containing text, device, meter, gauge&#10;&#10;Description automatically generated">
              <a:extLst>
                <a:ext uri="{FF2B5EF4-FFF2-40B4-BE49-F238E27FC236}">
                  <a16:creationId xmlns:a16="http://schemas.microsoft.com/office/drawing/2014/main" id="{24ECB9CE-B750-E144-BF62-B6B88352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7692" y="2820950"/>
              <a:ext cx="2781300" cy="1816100"/>
            </a:xfrm>
            <a:prstGeom prst="rect">
              <a:avLst/>
            </a:prstGeom>
          </p:spPr>
        </p:pic>
        <p:pic>
          <p:nvPicPr>
            <p:cNvPr id="18" name="Picture 17" descr="A picture containing text, device, meter, gauge&#10;&#10;Description automatically generated">
              <a:extLst>
                <a:ext uri="{FF2B5EF4-FFF2-40B4-BE49-F238E27FC236}">
                  <a16:creationId xmlns:a16="http://schemas.microsoft.com/office/drawing/2014/main" id="{0E5E3F80-5EC8-EE49-A037-6F1A6430B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7692" y="4676775"/>
              <a:ext cx="2781300" cy="18161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B4FE69-0A77-744D-8813-D9897825A6BE}"/>
              </a:ext>
            </a:extLst>
          </p:cNvPr>
          <p:cNvGrpSpPr/>
          <p:nvPr/>
        </p:nvGrpSpPr>
        <p:grpSpPr>
          <a:xfrm>
            <a:off x="8953252" y="854850"/>
            <a:ext cx="2781300" cy="5638025"/>
            <a:chOff x="8953252" y="854850"/>
            <a:chExt cx="2781300" cy="56380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B939F4-9494-7543-823B-22EE506E4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3252" y="854850"/>
              <a:ext cx="2781300" cy="1816100"/>
            </a:xfrm>
            <a:prstGeom prst="rect">
              <a:avLst/>
            </a:prstGeom>
          </p:spPr>
        </p:pic>
        <p:pic>
          <p:nvPicPr>
            <p:cNvPr id="14" name="Picture 13" descr="A picture containing text, device, meter, gauge&#10;&#10;Description automatically generated">
              <a:extLst>
                <a:ext uri="{FF2B5EF4-FFF2-40B4-BE49-F238E27FC236}">
                  <a16:creationId xmlns:a16="http://schemas.microsoft.com/office/drawing/2014/main" id="{DF36F328-B6AF-544E-84C5-2D82C540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3252" y="2820950"/>
              <a:ext cx="2781300" cy="1816100"/>
            </a:xfrm>
            <a:prstGeom prst="rect">
              <a:avLst/>
            </a:prstGeom>
          </p:spPr>
        </p:pic>
        <p:pic>
          <p:nvPicPr>
            <p:cNvPr id="20" name="Picture 19" descr="A picture containing text, device, meter, gauge&#10;&#10;Description automatically generated">
              <a:extLst>
                <a:ext uri="{FF2B5EF4-FFF2-40B4-BE49-F238E27FC236}">
                  <a16:creationId xmlns:a16="http://schemas.microsoft.com/office/drawing/2014/main" id="{DC3FA95A-9DC0-DF49-82FF-BAFA0FE8F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53252" y="4676775"/>
              <a:ext cx="2781300" cy="18161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BF829DC-85E9-AA41-8192-47700E772209}"/>
              </a:ext>
            </a:extLst>
          </p:cNvPr>
          <p:cNvSpPr txBox="1"/>
          <p:nvPr/>
        </p:nvSpPr>
        <p:spPr>
          <a:xfrm>
            <a:off x="2566951" y="86914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693CB-98DF-C943-AD18-644BEBAD4DC0}"/>
              </a:ext>
            </a:extLst>
          </p:cNvPr>
          <p:cNvSpPr txBox="1"/>
          <p:nvPr/>
        </p:nvSpPr>
        <p:spPr>
          <a:xfrm>
            <a:off x="5760101" y="8002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77E154-A433-6E4C-8CB5-33FDC3944E48}"/>
              </a:ext>
            </a:extLst>
          </p:cNvPr>
          <p:cNvSpPr txBox="1"/>
          <p:nvPr/>
        </p:nvSpPr>
        <p:spPr>
          <a:xfrm>
            <a:off x="8953251" y="79796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F99F-29C0-C544-9C0F-4206AA53FFEE}"/>
              </a:ext>
            </a:extLst>
          </p:cNvPr>
          <p:cNvSpPr txBox="1"/>
          <p:nvPr/>
        </p:nvSpPr>
        <p:spPr>
          <a:xfrm>
            <a:off x="2566951" y="28331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E442FB-30B6-C44D-B794-201E08A0B539}"/>
              </a:ext>
            </a:extLst>
          </p:cNvPr>
          <p:cNvSpPr txBox="1"/>
          <p:nvPr/>
        </p:nvSpPr>
        <p:spPr>
          <a:xfrm>
            <a:off x="5760101" y="28209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1F58E8-D2F2-584B-88CF-FBFA0CAC4EBD}"/>
              </a:ext>
            </a:extLst>
          </p:cNvPr>
          <p:cNvSpPr txBox="1"/>
          <p:nvPr/>
        </p:nvSpPr>
        <p:spPr>
          <a:xfrm>
            <a:off x="8953251" y="28209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FEE14-EA14-5B4B-A8FC-AB13D5834597}"/>
              </a:ext>
            </a:extLst>
          </p:cNvPr>
          <p:cNvSpPr txBox="1"/>
          <p:nvPr/>
        </p:nvSpPr>
        <p:spPr>
          <a:xfrm>
            <a:off x="2566951" y="47257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444EB-082D-9C44-AB98-6701CD4B6F58}"/>
              </a:ext>
            </a:extLst>
          </p:cNvPr>
          <p:cNvSpPr txBox="1"/>
          <p:nvPr/>
        </p:nvSpPr>
        <p:spPr>
          <a:xfrm>
            <a:off x="5760101" y="4725768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2FF8E1-79C8-D143-BD51-A1469DC53811}"/>
              </a:ext>
            </a:extLst>
          </p:cNvPr>
          <p:cNvSpPr txBox="1"/>
          <p:nvPr/>
        </p:nvSpPr>
        <p:spPr>
          <a:xfrm>
            <a:off x="8953251" y="47870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17445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Input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214C5E-2A29-2A4A-B6B6-F4B2A945B6CF}"/>
              </a:ext>
            </a:extLst>
          </p:cNvPr>
          <p:cNvGrpSpPr/>
          <p:nvPr/>
        </p:nvGrpSpPr>
        <p:grpSpPr>
          <a:xfrm>
            <a:off x="3013840" y="2037403"/>
            <a:ext cx="5733193" cy="3556127"/>
            <a:chOff x="3013840" y="2037403"/>
            <a:chExt cx="5733193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138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TPP|NTPP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285653" y="4588524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1505C9B-144B-814C-B20B-8653DFE35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221" y="2467282"/>
              <a:ext cx="1194186" cy="9712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7A16D8C-C614-C64B-91EE-8818F19894A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202459" cy="962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323D45-5F03-234F-9FF2-3A0A75278CE2}"/>
                </a:ext>
              </a:extLst>
            </p:cNvPr>
            <p:cNvSpPr txBox="1"/>
            <p:nvPr/>
          </p:nvSpPr>
          <p:spPr>
            <a:xfrm>
              <a:off x="4362043" y="260581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8A5A18-AAD2-BA47-9714-4280048B97F8}"/>
                </a:ext>
              </a:extLst>
            </p:cNvPr>
            <p:cNvSpPr txBox="1"/>
            <p:nvPr/>
          </p:nvSpPr>
          <p:spPr>
            <a:xfrm>
              <a:off x="7093713" y="258427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26095E-84EB-B341-9B5E-215C52D249C8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C087AA-E5DD-AB49-81A7-6EDEC4B5F3B6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514A43-97C5-6448-9DEA-480DDEAFC31F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896128-9CF8-6044-94FF-DA52D2243E11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04F9C6-1F2E-F647-83B8-D601201391A9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4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After Propagation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3C416-F149-024B-AD97-9A20459857CB}"/>
              </a:ext>
            </a:extLst>
          </p:cNvPr>
          <p:cNvGrpSpPr/>
          <p:nvPr/>
        </p:nvGrpSpPr>
        <p:grpSpPr>
          <a:xfrm>
            <a:off x="2588446" y="1545724"/>
            <a:ext cx="6834724" cy="4565262"/>
            <a:chOff x="2588446" y="1545724"/>
            <a:chExt cx="6834724" cy="45652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265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NTPP|TPP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  <a:endParaRPr lang="en-US" strike="sngStrik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99764" y="2605811"/>
              <a:ext cx="7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EC|PO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093713" y="258427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PO|TPPI</a:t>
              </a: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2CD6567-BC79-6143-8DB2-4215DAE9DD41}"/>
                </a:ext>
              </a:extLst>
            </p:cNvPr>
            <p:cNvSpPr/>
            <p:nvPr/>
          </p:nvSpPr>
          <p:spPr>
            <a:xfrm>
              <a:off x="8527845" y="3146478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4707690-C16C-8847-AF27-31933EA4482B}"/>
                </a:ext>
              </a:extLst>
            </p:cNvPr>
            <p:cNvSpPr/>
            <p:nvPr/>
          </p:nvSpPr>
          <p:spPr>
            <a:xfrm>
              <a:off x="6396819" y="1741235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BD0B53-DFD3-C945-8F9D-F579AD180F0D}"/>
                </a:ext>
              </a:extLst>
            </p:cNvPr>
            <p:cNvSpPr/>
            <p:nvPr/>
          </p:nvSpPr>
          <p:spPr>
            <a:xfrm flipH="1">
              <a:off x="2921282" y="3140614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3EA78FE-1511-F54E-9758-CFA2E8DBB017}"/>
                </a:ext>
              </a:extLst>
            </p:cNvPr>
            <p:cNvSpPr/>
            <p:nvPr/>
          </p:nvSpPr>
          <p:spPr>
            <a:xfrm flipV="1">
              <a:off x="7885489" y="5346109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25D099B-0C8F-D143-9C5B-F46378F93A9C}"/>
                </a:ext>
              </a:extLst>
            </p:cNvPr>
            <p:cNvSpPr/>
            <p:nvPr/>
          </p:nvSpPr>
          <p:spPr>
            <a:xfrm flipH="1" flipV="1">
              <a:off x="3572527" y="5364836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7A541C-70DA-C940-B5D4-CAF0F41BA24F}"/>
                </a:ext>
              </a:extLst>
            </p:cNvPr>
            <p:cNvSpPr txBox="1"/>
            <p:nvPr/>
          </p:nvSpPr>
          <p:spPr>
            <a:xfrm>
              <a:off x="2588446" y="2857031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F3530C-0007-1D40-B76C-79CC2F7F0EC7}"/>
                </a:ext>
              </a:extLst>
            </p:cNvPr>
            <p:cNvSpPr txBox="1"/>
            <p:nvPr/>
          </p:nvSpPr>
          <p:spPr>
            <a:xfrm>
              <a:off x="6838551" y="154572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CA5745-F3D8-324D-B593-04E18409BA34}"/>
                </a:ext>
              </a:extLst>
            </p:cNvPr>
            <p:cNvSpPr txBox="1"/>
            <p:nvPr/>
          </p:nvSpPr>
          <p:spPr>
            <a:xfrm>
              <a:off x="8974393" y="2943340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E504B9-1495-264A-B9FB-A15FCB179AF1}"/>
                </a:ext>
              </a:extLst>
            </p:cNvPr>
            <p:cNvSpPr txBox="1"/>
            <p:nvPr/>
          </p:nvSpPr>
          <p:spPr>
            <a:xfrm>
              <a:off x="8297048" y="569641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8FAFE8-8DC2-CE43-8519-B20B1664A236}"/>
                </a:ext>
              </a:extLst>
            </p:cNvPr>
            <p:cNvSpPr txBox="1"/>
            <p:nvPr/>
          </p:nvSpPr>
          <p:spPr>
            <a:xfrm>
              <a:off x="3261289" y="574165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0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5BC1-81DF-FB41-BC00-BB4C864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 RCC-8 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800239-B955-A341-B833-053E17F21319}"/>
              </a:ext>
            </a:extLst>
          </p:cNvPr>
          <p:cNvGrpSpPr/>
          <p:nvPr/>
        </p:nvGrpSpPr>
        <p:grpSpPr>
          <a:xfrm>
            <a:off x="1401769" y="1843088"/>
            <a:ext cx="9952031" cy="4144179"/>
            <a:chOff x="1401769" y="1843088"/>
            <a:chExt cx="9952031" cy="41441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5A1E1-758C-5F47-A41C-8135CCD40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401769" y="2268181"/>
              <a:ext cx="4257675" cy="26645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791753-5B7E-114F-8554-B0E6024E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76950" y="1843088"/>
              <a:ext cx="5276850" cy="3543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15091F-C8E0-014C-9058-82DC33C7B088}"/>
                </a:ext>
              </a:extLst>
            </p:cNvPr>
            <p:cNvSpPr txBox="1"/>
            <p:nvPr/>
          </p:nvSpPr>
          <p:spPr>
            <a:xfrm>
              <a:off x="1929430" y="5033160"/>
              <a:ext cx="32023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Input</a:t>
              </a:r>
            </a:p>
            <a:p>
              <a:pPr algn="ctr"/>
              <a:r>
                <a:rPr lang="en-US" sz="2800" dirty="0"/>
                <a:t>(before Propagation)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1AFC22-A531-8B44-83FF-ED9B1C7BB01D}"/>
                </a:ext>
              </a:extLst>
            </p:cNvPr>
            <p:cNvSpPr txBox="1"/>
            <p:nvPr/>
          </p:nvSpPr>
          <p:spPr>
            <a:xfrm>
              <a:off x="7331216" y="5249060"/>
              <a:ext cx="276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After 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71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Starting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A2698-7DFE-D64E-8FBF-433E34C730B5}"/>
              </a:ext>
            </a:extLst>
          </p:cNvPr>
          <p:cNvGrpSpPr/>
          <p:nvPr/>
        </p:nvGrpSpPr>
        <p:grpSpPr>
          <a:xfrm>
            <a:off x="2984500" y="2037403"/>
            <a:ext cx="5762533" cy="3556127"/>
            <a:chOff x="2984500" y="2037403"/>
            <a:chExt cx="5762533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298450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NTPP|TPP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57032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29247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68234" y="2605811"/>
              <a:ext cx="7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EC|PO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135753" y="258427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PO|TPPI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99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8F7E90-4761-CD43-B37B-7D62F017DED6}"/>
              </a:ext>
            </a:extLst>
          </p:cNvPr>
          <p:cNvGrpSpPr/>
          <p:nvPr/>
        </p:nvGrpSpPr>
        <p:grpSpPr>
          <a:xfrm>
            <a:off x="3234497" y="2037403"/>
            <a:ext cx="5523046" cy="3556127"/>
            <a:chOff x="3223987" y="2037403"/>
            <a:chExt cx="5523046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561863" y="455340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5074607" y="4570329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810032" y="329247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4209971" y="260581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146263" y="258427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60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4476A5-5E18-DB4B-A734-5B47F10C12CF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415423" y="455340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5074607" y="4570329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725945" y="329247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4262522" y="260581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209323" y="2584271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TPPI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01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F47D7A-B529-7B40-8AE4-31C373330188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467973" y="455340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5074607" y="4570329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746970" y="329247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4252012" y="260581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293407" y="258427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73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0366A-53BE-3149-9C56-8F514E90BBB3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415419" y="455340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5058033" y="457032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767991" y="329247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4252012" y="260581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272387" y="258427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37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350</Words>
  <Application>Microsoft Macintosh PowerPoint</Application>
  <PresentationFormat>Widescreen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qualreas</vt:lpstr>
      <vt:lpstr>Wikipedia’s RCC-8 Example: Input</vt:lpstr>
      <vt:lpstr>Wikipedia’s RCC-8 Example: After Propagation</vt:lpstr>
      <vt:lpstr>Wikipedia RCC-8 Example</vt:lpstr>
      <vt:lpstr>Wikipedia’s RCC-8 Example: Singleton Labeling Starting Network</vt:lpstr>
      <vt:lpstr>Wikipedia’s RCC-8 Example: Singleton Labeling #1</vt:lpstr>
      <vt:lpstr>Wikipedia’s RCC-8 Example: Singleton Labeling #2</vt:lpstr>
      <vt:lpstr>Wikipedia’s RCC-8 Example: Singleton Labeling #3</vt:lpstr>
      <vt:lpstr>Wikipedia’s RCC-8 Example: Singleton Labeling #4</vt:lpstr>
      <vt:lpstr>Wikipedia’s RCC-8 Example: Singleton Labeling #5</vt:lpstr>
      <vt:lpstr>Wikipedia’s RCC-8 Example: Singleton Labeling #6</vt:lpstr>
      <vt:lpstr>Wikipedia’s RCC-8 Example: Singleton Labeling #7</vt:lpstr>
      <vt:lpstr>Wikipedia’s RCC-8 Example: Singleton Labeling #8</vt:lpstr>
      <vt:lpstr>Wikipedia’s RCC-8 Example: Singleton Labeling #9</vt:lpstr>
      <vt:lpstr>All 9 Singleton Labelings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qualreas</dc:title>
  <dc:creator>Alfred Reich</dc:creator>
  <cp:lastModifiedBy>Alfred Reich</cp:lastModifiedBy>
  <cp:revision>30</cp:revision>
  <dcterms:created xsi:type="dcterms:W3CDTF">2020-12-16T18:57:26Z</dcterms:created>
  <dcterms:modified xsi:type="dcterms:W3CDTF">2020-12-17T02:30:23Z</dcterms:modified>
</cp:coreProperties>
</file>