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88" r:id="rId5"/>
    <p:sldId id="274" r:id="rId6"/>
    <p:sldId id="305" r:id="rId7"/>
    <p:sldId id="287" r:id="rId8"/>
    <p:sldId id="297" r:id="rId9"/>
    <p:sldId id="286" r:id="rId10"/>
    <p:sldId id="292" r:id="rId11"/>
    <p:sldId id="293" r:id="rId12"/>
    <p:sldId id="291" r:id="rId13"/>
    <p:sldId id="299" r:id="rId14"/>
    <p:sldId id="298" r:id="rId15"/>
    <p:sldId id="300" r:id="rId16"/>
    <p:sldId id="302" r:id="rId17"/>
    <p:sldId id="303" r:id="rId18"/>
    <p:sldId id="306" r:id="rId19"/>
    <p:sldId id="307" r:id="rId20"/>
    <p:sldId id="304" r:id="rId21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1D2937"/>
    <a:srgbClr val="1E435E"/>
    <a:srgbClr val="0D7495"/>
    <a:srgbClr val="3D9FAC"/>
    <a:srgbClr val="61B3BF"/>
    <a:srgbClr val="64CDBC"/>
    <a:srgbClr val="1F4166"/>
    <a:srgbClr val="0D7496"/>
    <a:srgbClr val="61B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9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3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6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7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9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8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C579-DA41-4FE4-8F22-70284A54F45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17" Type="http://schemas.openxmlformats.org/officeDocument/2006/relationships/image" Target="../media/image8.png"/><Relationship Id="rId2" Type="http://schemas.openxmlformats.org/officeDocument/2006/relationships/image" Target="../media/image5.png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6.jpeg"/><Relationship Id="rId19" Type="http://schemas.openxmlformats.org/officeDocument/2006/relationships/image" Target="../media/image10.jpeg"/><Relationship Id="rId1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53721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4374" y="333765"/>
            <a:ext cx="11658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맘스터치</a:t>
            </a:r>
            <a:r>
              <a:rPr lang="ko-KR" altLang="en-US" sz="8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 </a:t>
            </a:r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제안서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165720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967022" y="5211071"/>
            <a:ext cx="3416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201303009 </a:t>
            </a:r>
          </a:p>
          <a:p>
            <a:pPr algn="ctr"/>
            <a:r>
              <a:rPr lang="ko-KR" altLang="en-US" sz="4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이진웅</a:t>
            </a:r>
            <a:endParaRPr lang="ko-KR" altLang="en-US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2" descr="ë§ì¤í°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85" y="2182922"/>
            <a:ext cx="4194265" cy="266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429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41564" y="160338"/>
            <a:ext cx="5556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세부기능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19729" y="1177386"/>
            <a:ext cx="51878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 </a:t>
            </a:r>
            <a:r>
              <a:rPr lang="ko-KR" altLang="en-US" dirty="0" smtClean="0">
                <a:solidFill>
                  <a:srgbClr val="C00000"/>
                </a:solidFill>
              </a:rPr>
              <a:t>메뉴 버튼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클릭 </a:t>
            </a:r>
            <a:r>
              <a:rPr lang="ko-KR" altLang="en-US" dirty="0" smtClean="0"/>
              <a:t>시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r>
              <a:rPr lang="ko-KR" altLang="en-US" dirty="0" smtClean="0"/>
              <a:t>   </a:t>
            </a:r>
            <a:r>
              <a:rPr lang="ko-KR" altLang="en-US" dirty="0" err="1" smtClean="0"/>
              <a:t>쿠폰함</a:t>
            </a:r>
            <a:r>
              <a:rPr lang="en-US" altLang="ko-KR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매장찾기</a:t>
            </a:r>
            <a:r>
              <a:rPr lang="ko-KR" altLang="en-US" dirty="0" smtClean="0"/>
              <a:t> </a:t>
            </a:r>
            <a:r>
              <a:rPr lang="ko-KR" altLang="en-US" dirty="0" smtClean="0"/>
              <a:t>메뉴를 드롭 다운 방식으로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디스플레이함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[2] </a:t>
            </a:r>
            <a:r>
              <a:rPr lang="ko-KR" altLang="en-US" dirty="0" smtClean="0">
                <a:solidFill>
                  <a:srgbClr val="C00000"/>
                </a:solidFill>
              </a:rPr>
              <a:t>이벤트 </a:t>
            </a:r>
            <a:r>
              <a:rPr lang="ko-KR" altLang="en-US" dirty="0" smtClean="0">
                <a:solidFill>
                  <a:srgbClr val="C00000"/>
                </a:solidFill>
              </a:rPr>
              <a:t>슬라이드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인기메뉴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등 슬라이드를 보여준다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 시간이 지나면 다음 사진으로 </a:t>
            </a:r>
            <a:r>
              <a:rPr lang="ko-KR" altLang="en-US" dirty="0" smtClean="0"/>
              <a:t>넘어감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[3] </a:t>
            </a:r>
            <a:r>
              <a:rPr lang="ko-KR" altLang="en-US" dirty="0" smtClean="0">
                <a:solidFill>
                  <a:srgbClr val="C00000"/>
                </a:solidFill>
              </a:rPr>
              <a:t>배달 </a:t>
            </a:r>
            <a:r>
              <a:rPr lang="ko-KR" altLang="en-US" dirty="0" smtClean="0">
                <a:solidFill>
                  <a:srgbClr val="C00000"/>
                </a:solidFill>
              </a:rPr>
              <a:t>주문 버튼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배달 주문 화면으로 </a:t>
            </a:r>
            <a:r>
              <a:rPr lang="ko-KR" altLang="en-US" dirty="0" smtClean="0"/>
              <a:t>넘어감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[4] </a:t>
            </a:r>
            <a:r>
              <a:rPr lang="ko-KR" altLang="en-US" dirty="0" smtClean="0">
                <a:solidFill>
                  <a:srgbClr val="C00000"/>
                </a:solidFill>
              </a:rPr>
              <a:t>매장 </a:t>
            </a:r>
            <a:r>
              <a:rPr lang="ko-KR" altLang="en-US" dirty="0" smtClean="0">
                <a:solidFill>
                  <a:srgbClr val="C00000"/>
                </a:solidFill>
              </a:rPr>
              <a:t>주문 버튼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클릭 시 매장 주문 화면으로 </a:t>
            </a:r>
            <a:r>
              <a:rPr lang="ko-KR" altLang="en-US" dirty="0" smtClean="0"/>
              <a:t>넘어감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[5] </a:t>
            </a:r>
            <a:r>
              <a:rPr lang="ko-KR" altLang="en-US" dirty="0" smtClean="0">
                <a:solidFill>
                  <a:srgbClr val="C00000"/>
                </a:solidFill>
              </a:rPr>
              <a:t>쿠폰 </a:t>
            </a:r>
            <a:r>
              <a:rPr lang="ko-KR" altLang="en-US" dirty="0" smtClean="0">
                <a:solidFill>
                  <a:srgbClr val="C00000"/>
                </a:solidFill>
              </a:rPr>
              <a:t>박스 버튼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 시 쿠폰 함으로 </a:t>
            </a:r>
            <a:r>
              <a:rPr lang="ko-KR" altLang="en-US" dirty="0" smtClean="0"/>
              <a:t>넘어감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37" y="1177386"/>
            <a:ext cx="5075519" cy="544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51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0701" y="112035"/>
            <a:ext cx="5556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세부기능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메뉴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19730" y="1102578"/>
            <a:ext cx="518788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[1] </a:t>
            </a:r>
            <a:r>
              <a:rPr lang="ko-KR" altLang="en-US" sz="1600" dirty="0" smtClean="0">
                <a:solidFill>
                  <a:srgbClr val="C00000"/>
                </a:solidFill>
              </a:rPr>
              <a:t>로그인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/>
              <a:t>-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 시 로그인 화면으로 </a:t>
            </a:r>
            <a:r>
              <a:rPr lang="ko-KR" altLang="en-US" sz="1600" dirty="0" smtClean="0"/>
              <a:t>넘어감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[2] </a:t>
            </a:r>
            <a:r>
              <a:rPr lang="ko-KR" altLang="en-US" sz="1600" dirty="0" smtClean="0">
                <a:solidFill>
                  <a:srgbClr val="C00000"/>
                </a:solidFill>
              </a:rPr>
              <a:t>회원가입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클릭 시 회원가입 화면으로 </a:t>
            </a:r>
            <a:r>
              <a:rPr lang="ko-KR" altLang="en-US" sz="1600" dirty="0" smtClean="0"/>
              <a:t>넘어감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[3] </a:t>
            </a:r>
            <a:r>
              <a:rPr lang="en-US" altLang="ko-KR" sz="1600" dirty="0" smtClean="0">
                <a:solidFill>
                  <a:srgbClr val="C00000"/>
                </a:solidFill>
              </a:rPr>
              <a:t>HOME 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클릭 시 홈 화면으로 </a:t>
            </a:r>
            <a:r>
              <a:rPr lang="ko-KR" altLang="en-US" sz="1600" dirty="0" smtClean="0"/>
              <a:t>돌아감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[4 ,5]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딜리버리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장바구니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주문 </a:t>
            </a:r>
            <a:r>
              <a:rPr lang="ko-KR" altLang="en-US" sz="1600" dirty="0" smtClean="0"/>
              <a:t>장바구니 화면으로 넘어감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[</a:t>
            </a:r>
            <a:r>
              <a:rPr lang="en-US" altLang="ko-KR" sz="1600" dirty="0" smtClean="0"/>
              <a:t>6] </a:t>
            </a:r>
            <a:r>
              <a:rPr lang="ko-KR" altLang="en-US" sz="1600" dirty="0" smtClean="0">
                <a:solidFill>
                  <a:srgbClr val="C00000"/>
                </a:solidFill>
              </a:rPr>
              <a:t>나의 </a:t>
            </a:r>
            <a:r>
              <a:rPr lang="ko-KR" altLang="en-US" sz="1600" dirty="0" smtClean="0">
                <a:solidFill>
                  <a:srgbClr val="C00000"/>
                </a:solidFill>
              </a:rPr>
              <a:t>주문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나의 주문 내역 화면으로 넘어감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[7] </a:t>
            </a:r>
            <a:r>
              <a:rPr lang="ko-KR" altLang="en-US" sz="1600" dirty="0" smtClean="0">
                <a:solidFill>
                  <a:srgbClr val="C00000"/>
                </a:solidFill>
              </a:rPr>
              <a:t>나의 </a:t>
            </a:r>
            <a:r>
              <a:rPr lang="ko-KR" altLang="en-US" sz="1600" dirty="0" smtClean="0">
                <a:solidFill>
                  <a:srgbClr val="C00000"/>
                </a:solidFill>
              </a:rPr>
              <a:t>주소록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회원이 </a:t>
            </a:r>
            <a:r>
              <a:rPr lang="ko-KR" altLang="en-US" sz="1600" dirty="0" smtClean="0"/>
              <a:t>등록한 주소 정보를 디스플레이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[8] </a:t>
            </a:r>
            <a:r>
              <a:rPr lang="ko-KR" altLang="en-US" sz="1600" dirty="0" smtClean="0">
                <a:solidFill>
                  <a:srgbClr val="C00000"/>
                </a:solidFill>
              </a:rPr>
              <a:t>나의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쿠폰함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클릭 시 </a:t>
            </a:r>
            <a:r>
              <a:rPr lang="ko-KR" altLang="en-US" sz="1600" dirty="0" err="1" smtClean="0"/>
              <a:t>쿠폰함으로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넘어감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[9] </a:t>
            </a:r>
            <a:r>
              <a:rPr lang="ko-KR" altLang="en-US" sz="1600" dirty="0" smtClean="0">
                <a:solidFill>
                  <a:srgbClr val="C00000"/>
                </a:solidFill>
              </a:rPr>
              <a:t>매장 찾기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클릭 시 전국의 매장 정보를 디스플레이 함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7" y="1167858"/>
            <a:ext cx="4938540" cy="53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16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16348" y="144296"/>
            <a:ext cx="6135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세부기능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177384"/>
            <a:ext cx="5334782" cy="5335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45405" y="1685217"/>
            <a:ext cx="5187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 </a:t>
            </a:r>
            <a:r>
              <a:rPr lang="ko-KR" altLang="en-US" dirty="0" smtClean="0">
                <a:solidFill>
                  <a:srgbClr val="C00000"/>
                </a:solidFill>
              </a:rPr>
              <a:t>회원가입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클릭 시 회원가입 화면으로 넘어감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[2] </a:t>
            </a:r>
            <a:r>
              <a:rPr lang="ko-KR" altLang="en-US" dirty="0" smtClean="0">
                <a:solidFill>
                  <a:srgbClr val="C00000"/>
                </a:solidFill>
              </a:rPr>
              <a:t>로그인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아이디와 비밀번호를 입력 후 버튼 클릭 시</a:t>
            </a:r>
            <a:endParaRPr lang="en-US" altLang="ko-KR" dirty="0" smtClean="0"/>
          </a:p>
          <a:p>
            <a:r>
              <a:rPr lang="ko-KR" altLang="en-US" dirty="0" smtClean="0"/>
              <a:t> 메인 화면으로 넘어감 </a:t>
            </a:r>
            <a:endParaRPr lang="en-US" altLang="ko-KR" dirty="0" smtClean="0"/>
          </a:p>
          <a:p>
            <a:r>
              <a:rPr lang="en-US" altLang="ko-KR" dirty="0" smtClean="0"/>
              <a:t> (</a:t>
            </a:r>
            <a:r>
              <a:rPr lang="ko-KR" altLang="en-US" dirty="0" smtClean="0"/>
              <a:t>아이디 및 패스워드 </a:t>
            </a:r>
            <a:r>
              <a:rPr lang="ko-KR" altLang="en-US" dirty="0" err="1" smtClean="0"/>
              <a:t>비일치</a:t>
            </a:r>
            <a:r>
              <a:rPr lang="ko-KR" altLang="en-US" dirty="0" smtClean="0"/>
              <a:t> 시 로그인 오류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en-US" altLang="ko-KR" dirty="0" smtClean="0"/>
              <a:t>[3] </a:t>
            </a:r>
            <a:r>
              <a:rPr lang="ko-KR" altLang="en-US" dirty="0" smtClean="0">
                <a:solidFill>
                  <a:srgbClr val="C00000"/>
                </a:solidFill>
              </a:rPr>
              <a:t>삼성카드로 </a:t>
            </a:r>
            <a:r>
              <a:rPr lang="ko-KR" altLang="en-US" dirty="0" smtClean="0">
                <a:solidFill>
                  <a:srgbClr val="C00000"/>
                </a:solidFill>
              </a:rPr>
              <a:t>로그인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삼성카드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연동해 로그인 가능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[4] </a:t>
            </a:r>
            <a:r>
              <a:rPr lang="ko-KR" altLang="en-US" dirty="0" smtClean="0">
                <a:solidFill>
                  <a:srgbClr val="C00000"/>
                </a:solidFill>
              </a:rPr>
              <a:t>네이버 </a:t>
            </a:r>
            <a:r>
              <a:rPr lang="ko-KR" altLang="en-US" dirty="0" smtClean="0">
                <a:solidFill>
                  <a:srgbClr val="C00000"/>
                </a:solidFill>
              </a:rPr>
              <a:t>아이디로 로그인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네이버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연동해 로그인 가능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[5] </a:t>
            </a:r>
            <a:r>
              <a:rPr lang="ko-KR" altLang="en-US" dirty="0" smtClean="0">
                <a:solidFill>
                  <a:srgbClr val="C00000"/>
                </a:solidFill>
              </a:rPr>
              <a:t>비회원 </a:t>
            </a:r>
            <a:r>
              <a:rPr lang="ko-KR" altLang="en-US" dirty="0" smtClean="0">
                <a:solidFill>
                  <a:srgbClr val="C00000"/>
                </a:solidFill>
              </a:rPr>
              <a:t>주문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비회원도 결제 전 주소 입력 시 주문 가능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098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7006" y="44923"/>
            <a:ext cx="6713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세부기능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445405" y="2245396"/>
            <a:ext cx="5187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 </a:t>
            </a:r>
            <a:r>
              <a:rPr lang="ko-KR" altLang="en-US" dirty="0" err="1" smtClean="0">
                <a:solidFill>
                  <a:srgbClr val="C00000"/>
                </a:solidFill>
              </a:rPr>
              <a:t>맘스터치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회원가입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맘스터치</a:t>
            </a:r>
            <a:r>
              <a:rPr lang="ko-KR" altLang="en-US" dirty="0" smtClean="0"/>
              <a:t> 회원가입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[2] </a:t>
            </a:r>
            <a:r>
              <a:rPr lang="ko-KR" altLang="en-US" dirty="0" smtClean="0">
                <a:solidFill>
                  <a:srgbClr val="C00000"/>
                </a:solidFill>
              </a:rPr>
              <a:t>삼성카드 </a:t>
            </a:r>
            <a:r>
              <a:rPr lang="ko-KR" altLang="en-US" dirty="0" smtClean="0">
                <a:solidFill>
                  <a:srgbClr val="C00000"/>
                </a:solidFill>
              </a:rPr>
              <a:t>회원가입 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삼성카드 회원가입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[3] </a:t>
            </a:r>
            <a:r>
              <a:rPr lang="ko-KR" altLang="en-US" dirty="0" smtClean="0">
                <a:solidFill>
                  <a:srgbClr val="C00000"/>
                </a:solidFill>
              </a:rPr>
              <a:t>네이버 </a:t>
            </a:r>
            <a:r>
              <a:rPr lang="ko-KR" altLang="en-US" dirty="0" smtClean="0">
                <a:solidFill>
                  <a:srgbClr val="C00000"/>
                </a:solidFill>
              </a:rPr>
              <a:t>회원가입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네이버 회원가입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[4] </a:t>
            </a:r>
            <a:r>
              <a:rPr lang="ko-KR" altLang="en-US" dirty="0" smtClean="0">
                <a:solidFill>
                  <a:srgbClr val="C00000"/>
                </a:solidFill>
              </a:rPr>
              <a:t>취소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취소 </a:t>
            </a:r>
            <a:r>
              <a:rPr lang="ko-KR" altLang="en-US" dirty="0" smtClean="0"/>
              <a:t>버튼 클릭 시 메인화면으로 이동</a:t>
            </a:r>
            <a:r>
              <a:rPr lang="en-US" altLang="ko-KR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5" y="1420582"/>
            <a:ext cx="4959832" cy="47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9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2947" y="69571"/>
            <a:ext cx="6886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세부기능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매장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찾기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05826" y="2550956"/>
            <a:ext cx="5187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서비스 기능 필터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검색 내용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[2] </a:t>
            </a:r>
            <a:r>
              <a:rPr lang="ko-KR" altLang="en-US" dirty="0" smtClean="0">
                <a:solidFill>
                  <a:srgbClr val="C00000"/>
                </a:solidFill>
              </a:rPr>
              <a:t>주소 검색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검색을 통해 원하는 지역에 있는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매장 검색 가능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84" y="1172869"/>
            <a:ext cx="5141473" cy="51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16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5455" y="102771"/>
            <a:ext cx="6886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세부기능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쿠폰 박스 화면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05826" y="2550956"/>
            <a:ext cx="5187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 </a:t>
            </a:r>
            <a:r>
              <a:rPr lang="ko-KR" altLang="en-US" dirty="0" smtClean="0">
                <a:solidFill>
                  <a:srgbClr val="C00000"/>
                </a:solidFill>
              </a:rPr>
              <a:t>매장용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매장에서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쿠폰 리스트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[2] </a:t>
            </a:r>
            <a:r>
              <a:rPr lang="ko-KR" altLang="en-US" dirty="0" err="1" smtClean="0">
                <a:solidFill>
                  <a:srgbClr val="C00000"/>
                </a:solidFill>
              </a:rPr>
              <a:t>킹오더용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미리 결제 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쿠폰 리스트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[3] </a:t>
            </a:r>
            <a:r>
              <a:rPr lang="ko-KR" altLang="en-US" dirty="0" err="1" smtClean="0">
                <a:solidFill>
                  <a:srgbClr val="C00000"/>
                </a:solidFill>
              </a:rPr>
              <a:t>딜리버리용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배달 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쿠폰 </a:t>
            </a:r>
            <a:r>
              <a:rPr lang="ko-KR" altLang="en-US" dirty="0" smtClean="0"/>
              <a:t>리스트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2" y="1382482"/>
            <a:ext cx="5146235" cy="49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42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5215" y="160338"/>
            <a:ext cx="9982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프로젝트관리 </a:t>
            </a:r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 분담 및 운영예산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60" y="1358565"/>
            <a:ext cx="9532530" cy="19461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60" y="4007133"/>
            <a:ext cx="9532530" cy="22332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69547" y="347988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업무 분담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90476" y="634037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운영 예산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48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2579" y="129495"/>
            <a:ext cx="6742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프로젝트관리 </a:t>
            </a:r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 일정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20" y="1632474"/>
            <a:ext cx="10686872" cy="41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68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1" y="1594433"/>
            <a:ext cx="11134725" cy="40862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2579" y="129495"/>
            <a:ext cx="6163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마케팅제안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홍보 전략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6502" y="2894417"/>
            <a:ext cx="721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‘18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 smtClean="0"/>
              <a:t>홍보</a:t>
            </a:r>
            <a:endParaRPr lang="en-US" altLang="ko-KR" dirty="0" smtClean="0"/>
          </a:p>
          <a:p>
            <a:r>
              <a:rPr lang="ko-KR" altLang="en-US" dirty="0" smtClean="0"/>
              <a:t>추진</a:t>
            </a:r>
            <a:endParaRPr lang="en-US" altLang="ko-KR" dirty="0" smtClean="0"/>
          </a:p>
          <a:p>
            <a:r>
              <a:rPr lang="ko-KR" altLang="en-US" dirty="0" smtClean="0"/>
              <a:t>전략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2548" y="2671521"/>
            <a:ext cx="2795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언론 홍보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주기적인 언론 노출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언론 맞춤형 기사 확대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적극적 </a:t>
            </a:r>
            <a:r>
              <a:rPr lang="ko-KR" altLang="en-US" dirty="0" err="1" smtClean="0"/>
              <a:t>지지층</a:t>
            </a:r>
            <a:r>
              <a:rPr lang="ko-KR" altLang="en-US" dirty="0" smtClean="0"/>
              <a:t> 확보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커뮤니케이션 활동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0287" y="2671521"/>
            <a:ext cx="3026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SNS </a:t>
            </a:r>
            <a:r>
              <a:rPr lang="ko-KR" altLang="en-US" dirty="0" smtClean="0"/>
              <a:t>팬 수 확대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적극적 프로모션 활동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온라인 홍보 채널 운영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국내외 포털 사이트 관리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인스타그램</a:t>
            </a:r>
            <a:r>
              <a:rPr lang="ko-KR" altLang="en-US" dirty="0" smtClean="0"/>
              <a:t> 홍보 강화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24749" y="2754463"/>
            <a:ext cx="310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홍보용 사진 제작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영상 및 콘텐츠 개발 확대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40253" y="52416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콘텐츠 활성화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21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7371" y="72022"/>
            <a:ext cx="8032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마케팅제안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전략적 </a:t>
            </a:r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SNS </a:t>
            </a:r>
            <a:r>
              <a:rPr lang="ko-KR" altLang="en-US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99133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" y="1119772"/>
            <a:ext cx="11237120" cy="4571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7035" y="32047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페이스북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11619" y="43497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인스타그램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616755" y="2856415"/>
            <a:ext cx="6413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인기 메뉴 홍보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전 매장 할인 이벤트를 통해 </a:t>
            </a:r>
            <a:r>
              <a:rPr lang="ko-KR" altLang="en-US" sz="2000" dirty="0" err="1" smtClean="0"/>
              <a:t>팔로워수</a:t>
            </a:r>
            <a:r>
              <a:rPr lang="ko-KR" altLang="en-US" sz="2000" dirty="0" smtClean="0"/>
              <a:t> 확대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연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건</a:t>
            </a:r>
            <a:r>
              <a:rPr lang="en-US" altLang="ko-KR" sz="2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댓글을 유도할 수 있는 </a:t>
            </a:r>
            <a:r>
              <a:rPr lang="ko-KR" altLang="en-US" sz="2000" dirty="0" err="1" smtClean="0"/>
              <a:t>소통형</a:t>
            </a:r>
            <a:r>
              <a:rPr lang="ko-KR" altLang="en-US" sz="2000" dirty="0" smtClean="0"/>
              <a:t> 콘텐츠 업로드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616754" y="4420875"/>
            <a:ext cx="5535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인기 메뉴 홍보</a:t>
            </a:r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댓글을 유도할 수 있는 </a:t>
            </a:r>
            <a:r>
              <a:rPr lang="ko-KR" altLang="en-US" sz="2000" dirty="0" err="1" smtClean="0"/>
              <a:t>소통형</a:t>
            </a:r>
            <a:r>
              <a:rPr lang="ko-KR" altLang="en-US" sz="2000" dirty="0" smtClean="0"/>
              <a:t> 콘텐츠 업로드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8" y="5444991"/>
            <a:ext cx="7797614" cy="13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686" y="1474247"/>
            <a:ext cx="1818000" cy="5384930"/>
          </a:xfrm>
          <a:prstGeom prst="rect">
            <a:avLst/>
          </a:prstGeom>
          <a:solidFill>
            <a:srgbClr val="3D9FAC"/>
          </a:solidFill>
          <a:ln>
            <a:solidFill>
              <a:srgbClr val="3D9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387712" y="1474247"/>
            <a:ext cx="1817704" cy="5384930"/>
          </a:xfrm>
          <a:prstGeom prst="rect">
            <a:avLst/>
          </a:prstGeom>
          <a:solidFill>
            <a:srgbClr val="5B4470"/>
          </a:solidFill>
          <a:ln>
            <a:solidFill>
              <a:srgbClr val="5B4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203924" y="1475424"/>
            <a:ext cx="1817704" cy="5384930"/>
          </a:xfrm>
          <a:prstGeom prst="rect">
            <a:avLst/>
          </a:prstGeom>
          <a:solidFill>
            <a:srgbClr val="4B5554"/>
          </a:solidFill>
          <a:ln>
            <a:solidFill>
              <a:srgbClr val="4B5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020136" y="1476601"/>
            <a:ext cx="1817704" cy="5384930"/>
          </a:xfrm>
          <a:prstGeom prst="rect">
            <a:avLst/>
          </a:prstGeom>
          <a:solidFill>
            <a:srgbClr val="FEB834"/>
          </a:solidFill>
          <a:ln>
            <a:solidFill>
              <a:srgbClr val="FEB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7836348" y="1477778"/>
            <a:ext cx="1817704" cy="5384930"/>
          </a:xfrm>
          <a:prstGeom prst="rect">
            <a:avLst/>
          </a:prstGeom>
          <a:solidFill>
            <a:srgbClr val="E2704D"/>
          </a:solidFill>
          <a:ln>
            <a:solidFill>
              <a:srgbClr val="E27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652560" y="1478955"/>
            <a:ext cx="1818000" cy="5384930"/>
          </a:xfrm>
          <a:prstGeom prst="rect">
            <a:avLst/>
          </a:prstGeom>
          <a:solidFill>
            <a:srgbClr val="E25365"/>
          </a:solidFill>
          <a:ln>
            <a:solidFill>
              <a:srgbClr val="E25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육각형 8"/>
          <p:cNvSpPr/>
          <p:nvPr/>
        </p:nvSpPr>
        <p:spPr>
          <a:xfrm rot="5400000">
            <a:off x="1261657" y="5186705"/>
            <a:ext cx="453972" cy="391354"/>
          </a:xfrm>
          <a:prstGeom prst="hexagon">
            <a:avLst/>
          </a:prstGeom>
          <a:solidFill>
            <a:schemeClr val="bg1"/>
          </a:solidFill>
          <a:ln>
            <a:solidFill>
              <a:srgbClr val="3D9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육각형 9"/>
          <p:cNvSpPr/>
          <p:nvPr/>
        </p:nvSpPr>
        <p:spPr>
          <a:xfrm rot="5400000">
            <a:off x="3094265" y="5186704"/>
            <a:ext cx="453976" cy="391358"/>
          </a:xfrm>
          <a:prstGeom prst="hexagon">
            <a:avLst/>
          </a:prstGeom>
          <a:solidFill>
            <a:schemeClr val="bg1"/>
          </a:solidFill>
          <a:ln>
            <a:solidFill>
              <a:srgbClr val="5B4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육각형 10"/>
          <p:cNvSpPr/>
          <p:nvPr/>
        </p:nvSpPr>
        <p:spPr>
          <a:xfrm rot="5400000">
            <a:off x="4926877" y="5186707"/>
            <a:ext cx="453972" cy="391354"/>
          </a:xfrm>
          <a:prstGeom prst="hexagon">
            <a:avLst/>
          </a:prstGeom>
          <a:solidFill>
            <a:schemeClr val="bg1"/>
          </a:solidFill>
          <a:ln>
            <a:solidFill>
              <a:srgbClr val="4B5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육각형 11"/>
          <p:cNvSpPr/>
          <p:nvPr/>
        </p:nvSpPr>
        <p:spPr>
          <a:xfrm rot="5400000">
            <a:off x="6759487" y="5186708"/>
            <a:ext cx="453972" cy="391354"/>
          </a:xfrm>
          <a:prstGeom prst="hexagon">
            <a:avLst/>
          </a:prstGeom>
          <a:solidFill>
            <a:schemeClr val="bg1"/>
          </a:solidFill>
          <a:ln>
            <a:solidFill>
              <a:srgbClr val="FEB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육각형 12"/>
          <p:cNvSpPr/>
          <p:nvPr/>
        </p:nvSpPr>
        <p:spPr>
          <a:xfrm rot="5400000">
            <a:off x="8592097" y="5186709"/>
            <a:ext cx="453972" cy="391354"/>
          </a:xfrm>
          <a:prstGeom prst="hexagon">
            <a:avLst/>
          </a:prstGeom>
          <a:solidFill>
            <a:schemeClr val="bg1"/>
          </a:solidFill>
          <a:ln>
            <a:solidFill>
              <a:srgbClr val="E27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육각형 13"/>
          <p:cNvSpPr/>
          <p:nvPr/>
        </p:nvSpPr>
        <p:spPr>
          <a:xfrm rot="5400000">
            <a:off x="10424706" y="5186709"/>
            <a:ext cx="453974" cy="391356"/>
          </a:xfrm>
          <a:prstGeom prst="hexagon">
            <a:avLst/>
          </a:prstGeom>
          <a:solidFill>
            <a:schemeClr val="bg1"/>
          </a:solidFill>
          <a:ln>
            <a:solidFill>
              <a:srgbClr val="E25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072314" y="3032576"/>
            <a:ext cx="583564" cy="735979"/>
          </a:xfrm>
          <a:custGeom>
            <a:avLst/>
            <a:gdLst>
              <a:gd name="T0" fmla="*/ 693 w 3086"/>
              <a:gd name="T1" fmla="*/ 2850 h 3892"/>
              <a:gd name="T2" fmla="*/ 641 w 3086"/>
              <a:gd name="T3" fmla="*/ 2902 h 3892"/>
              <a:gd name="T4" fmla="*/ 631 w 3086"/>
              <a:gd name="T5" fmla="*/ 2980 h 3892"/>
              <a:gd name="T6" fmla="*/ 672 w 3086"/>
              <a:gd name="T7" fmla="*/ 3043 h 3892"/>
              <a:gd name="T8" fmla="*/ 744 w 3086"/>
              <a:gd name="T9" fmla="*/ 3067 h 3892"/>
              <a:gd name="T10" fmla="*/ 1643 w 3086"/>
              <a:gd name="T11" fmla="*/ 3057 h 3892"/>
              <a:gd name="T12" fmla="*/ 1695 w 3086"/>
              <a:gd name="T13" fmla="*/ 3003 h 3892"/>
              <a:gd name="T14" fmla="*/ 1704 w 3086"/>
              <a:gd name="T15" fmla="*/ 2927 h 3892"/>
              <a:gd name="T16" fmla="*/ 1664 w 3086"/>
              <a:gd name="T17" fmla="*/ 2865 h 3892"/>
              <a:gd name="T18" fmla="*/ 1592 w 3086"/>
              <a:gd name="T19" fmla="*/ 2838 h 3892"/>
              <a:gd name="T20" fmla="*/ 718 w 3086"/>
              <a:gd name="T21" fmla="*/ 1637 h 3892"/>
              <a:gd name="T22" fmla="*/ 655 w 3086"/>
              <a:gd name="T23" fmla="*/ 1676 h 3892"/>
              <a:gd name="T24" fmla="*/ 629 w 3086"/>
              <a:gd name="T25" fmla="*/ 1748 h 3892"/>
              <a:gd name="T26" fmla="*/ 655 w 3086"/>
              <a:gd name="T27" fmla="*/ 1819 h 3892"/>
              <a:gd name="T28" fmla="*/ 718 w 3086"/>
              <a:gd name="T29" fmla="*/ 1859 h 3892"/>
              <a:gd name="T30" fmla="*/ 2466 w 3086"/>
              <a:gd name="T31" fmla="*/ 1859 h 3892"/>
              <a:gd name="T32" fmla="*/ 2529 w 3086"/>
              <a:gd name="T33" fmla="*/ 1819 h 3892"/>
              <a:gd name="T34" fmla="*/ 2556 w 3086"/>
              <a:gd name="T35" fmla="*/ 1748 h 3892"/>
              <a:gd name="T36" fmla="*/ 2529 w 3086"/>
              <a:gd name="T37" fmla="*/ 1676 h 3892"/>
              <a:gd name="T38" fmla="*/ 2466 w 3086"/>
              <a:gd name="T39" fmla="*/ 1637 h 3892"/>
              <a:gd name="T40" fmla="*/ 1111 w 3086"/>
              <a:gd name="T41" fmla="*/ 0 h 3892"/>
              <a:gd name="T42" fmla="*/ 2929 w 3086"/>
              <a:gd name="T43" fmla="*/ 15 h 3892"/>
              <a:gd name="T44" fmla="*/ 3030 w 3086"/>
              <a:gd name="T45" fmla="*/ 87 h 3892"/>
              <a:gd name="T46" fmla="*/ 3082 w 3086"/>
              <a:gd name="T47" fmla="*/ 199 h 3892"/>
              <a:gd name="T48" fmla="*/ 3005 w 3086"/>
              <a:gd name="T49" fmla="*/ 2041 h 3892"/>
              <a:gd name="T50" fmla="*/ 2746 w 3086"/>
              <a:gd name="T51" fmla="*/ 2032 h 3892"/>
              <a:gd name="T52" fmla="*/ 2484 w 3086"/>
              <a:gd name="T53" fmla="*/ 2088 h 3892"/>
              <a:gd name="T54" fmla="*/ 2250 w 3086"/>
              <a:gd name="T55" fmla="*/ 2203 h 3892"/>
              <a:gd name="T56" fmla="*/ 718 w 3086"/>
              <a:gd name="T57" fmla="*/ 2257 h 3892"/>
              <a:gd name="T58" fmla="*/ 655 w 3086"/>
              <a:gd name="T59" fmla="*/ 2298 h 3892"/>
              <a:gd name="T60" fmla="*/ 629 w 3086"/>
              <a:gd name="T61" fmla="*/ 2370 h 3892"/>
              <a:gd name="T62" fmla="*/ 655 w 3086"/>
              <a:gd name="T63" fmla="*/ 2440 h 3892"/>
              <a:gd name="T64" fmla="*/ 718 w 3086"/>
              <a:gd name="T65" fmla="*/ 2481 h 3892"/>
              <a:gd name="T66" fmla="*/ 1919 w 3086"/>
              <a:gd name="T67" fmla="*/ 2550 h 3892"/>
              <a:gd name="T68" fmla="*/ 1821 w 3086"/>
              <a:gd name="T69" fmla="*/ 2769 h 3892"/>
              <a:gd name="T70" fmla="*/ 1774 w 3086"/>
              <a:gd name="T71" fmla="*/ 3009 h 3892"/>
              <a:gd name="T72" fmla="*/ 1787 w 3086"/>
              <a:gd name="T73" fmla="*/ 3280 h 3892"/>
              <a:gd name="T74" fmla="*/ 1868 w 3086"/>
              <a:gd name="T75" fmla="*/ 3539 h 3892"/>
              <a:gd name="T76" fmla="*/ 2009 w 3086"/>
              <a:gd name="T77" fmla="*/ 3764 h 3892"/>
              <a:gd name="T78" fmla="*/ 242 w 3086"/>
              <a:gd name="T79" fmla="*/ 3892 h 3892"/>
              <a:gd name="T80" fmla="*/ 119 w 3086"/>
              <a:gd name="T81" fmla="*/ 3859 h 3892"/>
              <a:gd name="T82" fmla="*/ 33 w 3086"/>
              <a:gd name="T83" fmla="*/ 3772 h 3892"/>
              <a:gd name="T84" fmla="*/ 0 w 3086"/>
              <a:gd name="T85" fmla="*/ 3650 h 3892"/>
              <a:gd name="T86" fmla="*/ 84 w 3086"/>
              <a:gd name="T87" fmla="*/ 1110 h 3892"/>
              <a:gd name="T88" fmla="*/ 820 w 3086"/>
              <a:gd name="T89" fmla="*/ 1108 h 3892"/>
              <a:gd name="T90" fmla="*/ 956 w 3086"/>
              <a:gd name="T91" fmla="*/ 1057 h 3892"/>
              <a:gd name="T92" fmla="*/ 1057 w 3086"/>
              <a:gd name="T93" fmla="*/ 956 h 3892"/>
              <a:gd name="T94" fmla="*/ 1108 w 3086"/>
              <a:gd name="T95" fmla="*/ 820 h 3892"/>
              <a:gd name="T96" fmla="*/ 1111 w 3086"/>
              <a:gd name="T97" fmla="*/ 80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86" h="3892">
                <a:moveTo>
                  <a:pt x="744" y="2838"/>
                </a:moveTo>
                <a:lnTo>
                  <a:pt x="718" y="2842"/>
                </a:lnTo>
                <a:lnTo>
                  <a:pt x="693" y="2850"/>
                </a:lnTo>
                <a:lnTo>
                  <a:pt x="672" y="2865"/>
                </a:lnTo>
                <a:lnTo>
                  <a:pt x="654" y="2882"/>
                </a:lnTo>
                <a:lnTo>
                  <a:pt x="641" y="2902"/>
                </a:lnTo>
                <a:lnTo>
                  <a:pt x="631" y="2927"/>
                </a:lnTo>
                <a:lnTo>
                  <a:pt x="629" y="2954"/>
                </a:lnTo>
                <a:lnTo>
                  <a:pt x="631" y="2980"/>
                </a:lnTo>
                <a:lnTo>
                  <a:pt x="641" y="3003"/>
                </a:lnTo>
                <a:lnTo>
                  <a:pt x="654" y="3026"/>
                </a:lnTo>
                <a:lnTo>
                  <a:pt x="672" y="3043"/>
                </a:lnTo>
                <a:lnTo>
                  <a:pt x="693" y="3057"/>
                </a:lnTo>
                <a:lnTo>
                  <a:pt x="718" y="3065"/>
                </a:lnTo>
                <a:lnTo>
                  <a:pt x="744" y="3067"/>
                </a:lnTo>
                <a:lnTo>
                  <a:pt x="1592" y="3067"/>
                </a:lnTo>
                <a:lnTo>
                  <a:pt x="1618" y="3065"/>
                </a:lnTo>
                <a:lnTo>
                  <a:pt x="1643" y="3057"/>
                </a:lnTo>
                <a:lnTo>
                  <a:pt x="1664" y="3043"/>
                </a:lnTo>
                <a:lnTo>
                  <a:pt x="1682" y="3026"/>
                </a:lnTo>
                <a:lnTo>
                  <a:pt x="1695" y="3003"/>
                </a:lnTo>
                <a:lnTo>
                  <a:pt x="1704" y="2980"/>
                </a:lnTo>
                <a:lnTo>
                  <a:pt x="1707" y="2954"/>
                </a:lnTo>
                <a:lnTo>
                  <a:pt x="1704" y="2927"/>
                </a:lnTo>
                <a:lnTo>
                  <a:pt x="1695" y="2902"/>
                </a:lnTo>
                <a:lnTo>
                  <a:pt x="1682" y="2882"/>
                </a:lnTo>
                <a:lnTo>
                  <a:pt x="1664" y="2865"/>
                </a:lnTo>
                <a:lnTo>
                  <a:pt x="1643" y="2850"/>
                </a:lnTo>
                <a:lnTo>
                  <a:pt x="1618" y="2842"/>
                </a:lnTo>
                <a:lnTo>
                  <a:pt x="1592" y="2838"/>
                </a:lnTo>
                <a:lnTo>
                  <a:pt x="744" y="2838"/>
                </a:lnTo>
                <a:close/>
                <a:moveTo>
                  <a:pt x="744" y="1633"/>
                </a:moveTo>
                <a:lnTo>
                  <a:pt x="718" y="1637"/>
                </a:lnTo>
                <a:lnTo>
                  <a:pt x="693" y="1644"/>
                </a:lnTo>
                <a:lnTo>
                  <a:pt x="672" y="1658"/>
                </a:lnTo>
                <a:lnTo>
                  <a:pt x="655" y="1676"/>
                </a:lnTo>
                <a:lnTo>
                  <a:pt x="641" y="1697"/>
                </a:lnTo>
                <a:lnTo>
                  <a:pt x="633" y="1722"/>
                </a:lnTo>
                <a:lnTo>
                  <a:pt x="629" y="1748"/>
                </a:lnTo>
                <a:lnTo>
                  <a:pt x="633" y="1774"/>
                </a:lnTo>
                <a:lnTo>
                  <a:pt x="641" y="1798"/>
                </a:lnTo>
                <a:lnTo>
                  <a:pt x="655" y="1819"/>
                </a:lnTo>
                <a:lnTo>
                  <a:pt x="672" y="1837"/>
                </a:lnTo>
                <a:lnTo>
                  <a:pt x="693" y="1850"/>
                </a:lnTo>
                <a:lnTo>
                  <a:pt x="718" y="1859"/>
                </a:lnTo>
                <a:lnTo>
                  <a:pt x="744" y="1862"/>
                </a:lnTo>
                <a:lnTo>
                  <a:pt x="2440" y="1862"/>
                </a:lnTo>
                <a:lnTo>
                  <a:pt x="2466" y="1859"/>
                </a:lnTo>
                <a:lnTo>
                  <a:pt x="2491" y="1850"/>
                </a:lnTo>
                <a:lnTo>
                  <a:pt x="2512" y="1837"/>
                </a:lnTo>
                <a:lnTo>
                  <a:pt x="2529" y="1819"/>
                </a:lnTo>
                <a:lnTo>
                  <a:pt x="2544" y="1798"/>
                </a:lnTo>
                <a:lnTo>
                  <a:pt x="2552" y="1774"/>
                </a:lnTo>
                <a:lnTo>
                  <a:pt x="2556" y="1748"/>
                </a:lnTo>
                <a:lnTo>
                  <a:pt x="2552" y="1722"/>
                </a:lnTo>
                <a:lnTo>
                  <a:pt x="2544" y="1697"/>
                </a:lnTo>
                <a:lnTo>
                  <a:pt x="2529" y="1676"/>
                </a:lnTo>
                <a:lnTo>
                  <a:pt x="2512" y="1658"/>
                </a:lnTo>
                <a:lnTo>
                  <a:pt x="2491" y="1644"/>
                </a:lnTo>
                <a:lnTo>
                  <a:pt x="2466" y="1637"/>
                </a:lnTo>
                <a:lnTo>
                  <a:pt x="2440" y="1633"/>
                </a:lnTo>
                <a:lnTo>
                  <a:pt x="744" y="1633"/>
                </a:lnTo>
                <a:close/>
                <a:moveTo>
                  <a:pt x="1111" y="0"/>
                </a:moveTo>
                <a:lnTo>
                  <a:pt x="2844" y="0"/>
                </a:lnTo>
                <a:lnTo>
                  <a:pt x="2887" y="4"/>
                </a:lnTo>
                <a:lnTo>
                  <a:pt x="2929" y="15"/>
                </a:lnTo>
                <a:lnTo>
                  <a:pt x="2967" y="33"/>
                </a:lnTo>
                <a:lnTo>
                  <a:pt x="3000" y="57"/>
                </a:lnTo>
                <a:lnTo>
                  <a:pt x="3030" y="87"/>
                </a:lnTo>
                <a:lnTo>
                  <a:pt x="3053" y="119"/>
                </a:lnTo>
                <a:lnTo>
                  <a:pt x="3072" y="157"/>
                </a:lnTo>
                <a:lnTo>
                  <a:pt x="3082" y="199"/>
                </a:lnTo>
                <a:lnTo>
                  <a:pt x="3086" y="242"/>
                </a:lnTo>
                <a:lnTo>
                  <a:pt x="3086" y="2057"/>
                </a:lnTo>
                <a:lnTo>
                  <a:pt x="3005" y="2041"/>
                </a:lnTo>
                <a:lnTo>
                  <a:pt x="2922" y="2031"/>
                </a:lnTo>
                <a:lnTo>
                  <a:pt x="2837" y="2028"/>
                </a:lnTo>
                <a:lnTo>
                  <a:pt x="2746" y="2032"/>
                </a:lnTo>
                <a:lnTo>
                  <a:pt x="2655" y="2042"/>
                </a:lnTo>
                <a:lnTo>
                  <a:pt x="2569" y="2062"/>
                </a:lnTo>
                <a:lnTo>
                  <a:pt x="2484" y="2088"/>
                </a:lnTo>
                <a:lnTo>
                  <a:pt x="2402" y="2120"/>
                </a:lnTo>
                <a:lnTo>
                  <a:pt x="2324" y="2159"/>
                </a:lnTo>
                <a:lnTo>
                  <a:pt x="2250" y="2203"/>
                </a:lnTo>
                <a:lnTo>
                  <a:pt x="2180" y="2254"/>
                </a:lnTo>
                <a:lnTo>
                  <a:pt x="744" y="2254"/>
                </a:lnTo>
                <a:lnTo>
                  <a:pt x="718" y="2257"/>
                </a:lnTo>
                <a:lnTo>
                  <a:pt x="693" y="2266"/>
                </a:lnTo>
                <a:lnTo>
                  <a:pt x="672" y="2279"/>
                </a:lnTo>
                <a:lnTo>
                  <a:pt x="655" y="2298"/>
                </a:lnTo>
                <a:lnTo>
                  <a:pt x="641" y="2319"/>
                </a:lnTo>
                <a:lnTo>
                  <a:pt x="633" y="2342"/>
                </a:lnTo>
                <a:lnTo>
                  <a:pt x="629" y="2370"/>
                </a:lnTo>
                <a:lnTo>
                  <a:pt x="633" y="2396"/>
                </a:lnTo>
                <a:lnTo>
                  <a:pt x="641" y="2419"/>
                </a:lnTo>
                <a:lnTo>
                  <a:pt x="655" y="2440"/>
                </a:lnTo>
                <a:lnTo>
                  <a:pt x="672" y="2459"/>
                </a:lnTo>
                <a:lnTo>
                  <a:pt x="693" y="2472"/>
                </a:lnTo>
                <a:lnTo>
                  <a:pt x="718" y="2481"/>
                </a:lnTo>
                <a:lnTo>
                  <a:pt x="744" y="2484"/>
                </a:lnTo>
                <a:lnTo>
                  <a:pt x="1962" y="2484"/>
                </a:lnTo>
                <a:lnTo>
                  <a:pt x="1919" y="2550"/>
                </a:lnTo>
                <a:lnTo>
                  <a:pt x="1881" y="2620"/>
                </a:lnTo>
                <a:lnTo>
                  <a:pt x="1848" y="2693"/>
                </a:lnTo>
                <a:lnTo>
                  <a:pt x="1821" y="2769"/>
                </a:lnTo>
                <a:lnTo>
                  <a:pt x="1800" y="2846"/>
                </a:lnTo>
                <a:lnTo>
                  <a:pt x="1783" y="2927"/>
                </a:lnTo>
                <a:lnTo>
                  <a:pt x="1774" y="3009"/>
                </a:lnTo>
                <a:lnTo>
                  <a:pt x="1771" y="3094"/>
                </a:lnTo>
                <a:lnTo>
                  <a:pt x="1775" y="3188"/>
                </a:lnTo>
                <a:lnTo>
                  <a:pt x="1787" y="3280"/>
                </a:lnTo>
                <a:lnTo>
                  <a:pt x="1806" y="3369"/>
                </a:lnTo>
                <a:lnTo>
                  <a:pt x="1834" y="3455"/>
                </a:lnTo>
                <a:lnTo>
                  <a:pt x="1868" y="3539"/>
                </a:lnTo>
                <a:lnTo>
                  <a:pt x="1908" y="3617"/>
                </a:lnTo>
                <a:lnTo>
                  <a:pt x="1956" y="3693"/>
                </a:lnTo>
                <a:lnTo>
                  <a:pt x="2009" y="3764"/>
                </a:lnTo>
                <a:lnTo>
                  <a:pt x="2068" y="3831"/>
                </a:lnTo>
                <a:lnTo>
                  <a:pt x="2131" y="3892"/>
                </a:lnTo>
                <a:lnTo>
                  <a:pt x="242" y="3892"/>
                </a:lnTo>
                <a:lnTo>
                  <a:pt x="199" y="3888"/>
                </a:lnTo>
                <a:lnTo>
                  <a:pt x="157" y="3876"/>
                </a:lnTo>
                <a:lnTo>
                  <a:pt x="119" y="3859"/>
                </a:lnTo>
                <a:lnTo>
                  <a:pt x="86" y="3835"/>
                </a:lnTo>
                <a:lnTo>
                  <a:pt x="56" y="3806"/>
                </a:lnTo>
                <a:lnTo>
                  <a:pt x="33" y="3772"/>
                </a:lnTo>
                <a:lnTo>
                  <a:pt x="14" y="3734"/>
                </a:lnTo>
                <a:lnTo>
                  <a:pt x="4" y="3693"/>
                </a:lnTo>
                <a:lnTo>
                  <a:pt x="0" y="3650"/>
                </a:lnTo>
                <a:lnTo>
                  <a:pt x="0" y="2156"/>
                </a:lnTo>
                <a:lnTo>
                  <a:pt x="0" y="1110"/>
                </a:lnTo>
                <a:lnTo>
                  <a:pt x="84" y="1110"/>
                </a:lnTo>
                <a:lnTo>
                  <a:pt x="106" y="1112"/>
                </a:lnTo>
                <a:lnTo>
                  <a:pt x="770" y="1112"/>
                </a:lnTo>
                <a:lnTo>
                  <a:pt x="820" y="1108"/>
                </a:lnTo>
                <a:lnTo>
                  <a:pt x="868" y="1097"/>
                </a:lnTo>
                <a:lnTo>
                  <a:pt x="914" y="1079"/>
                </a:lnTo>
                <a:lnTo>
                  <a:pt x="956" y="1057"/>
                </a:lnTo>
                <a:lnTo>
                  <a:pt x="994" y="1028"/>
                </a:lnTo>
                <a:lnTo>
                  <a:pt x="1028" y="994"/>
                </a:lnTo>
                <a:lnTo>
                  <a:pt x="1057" y="956"/>
                </a:lnTo>
                <a:lnTo>
                  <a:pt x="1079" y="914"/>
                </a:lnTo>
                <a:lnTo>
                  <a:pt x="1098" y="868"/>
                </a:lnTo>
                <a:lnTo>
                  <a:pt x="1108" y="820"/>
                </a:lnTo>
                <a:lnTo>
                  <a:pt x="1112" y="770"/>
                </a:lnTo>
                <a:lnTo>
                  <a:pt x="1112" y="106"/>
                </a:lnTo>
                <a:lnTo>
                  <a:pt x="1111" y="80"/>
                </a:lnTo>
                <a:lnTo>
                  <a:pt x="111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1472072" y="3216949"/>
            <a:ext cx="183806" cy="183617"/>
          </a:xfrm>
          <a:custGeom>
            <a:avLst/>
            <a:gdLst>
              <a:gd name="T0" fmla="*/ 868 w 972"/>
              <a:gd name="T1" fmla="*/ 0 h 971"/>
              <a:gd name="T2" fmla="*/ 890 w 972"/>
              <a:gd name="T3" fmla="*/ 2 h 971"/>
              <a:gd name="T4" fmla="*/ 911 w 972"/>
              <a:gd name="T5" fmla="*/ 10 h 971"/>
              <a:gd name="T6" fmla="*/ 931 w 972"/>
              <a:gd name="T7" fmla="*/ 21 h 971"/>
              <a:gd name="T8" fmla="*/ 947 w 972"/>
              <a:gd name="T9" fmla="*/ 37 h 971"/>
              <a:gd name="T10" fmla="*/ 960 w 972"/>
              <a:gd name="T11" fmla="*/ 56 h 971"/>
              <a:gd name="T12" fmla="*/ 968 w 972"/>
              <a:gd name="T13" fmla="*/ 77 h 971"/>
              <a:gd name="T14" fmla="*/ 972 w 972"/>
              <a:gd name="T15" fmla="*/ 103 h 971"/>
              <a:gd name="T16" fmla="*/ 972 w 972"/>
              <a:gd name="T17" fmla="*/ 767 h 971"/>
              <a:gd name="T18" fmla="*/ 968 w 972"/>
              <a:gd name="T19" fmla="*/ 804 h 971"/>
              <a:gd name="T20" fmla="*/ 958 w 972"/>
              <a:gd name="T21" fmla="*/ 838 h 971"/>
              <a:gd name="T22" fmla="*/ 943 w 972"/>
              <a:gd name="T23" fmla="*/ 870 h 971"/>
              <a:gd name="T24" fmla="*/ 923 w 972"/>
              <a:gd name="T25" fmla="*/ 898 h 971"/>
              <a:gd name="T26" fmla="*/ 898 w 972"/>
              <a:gd name="T27" fmla="*/ 923 h 971"/>
              <a:gd name="T28" fmla="*/ 871 w 972"/>
              <a:gd name="T29" fmla="*/ 942 h 971"/>
              <a:gd name="T30" fmla="*/ 838 w 972"/>
              <a:gd name="T31" fmla="*/ 958 h 971"/>
              <a:gd name="T32" fmla="*/ 804 w 972"/>
              <a:gd name="T33" fmla="*/ 967 h 971"/>
              <a:gd name="T34" fmla="*/ 767 w 972"/>
              <a:gd name="T35" fmla="*/ 971 h 971"/>
              <a:gd name="T36" fmla="*/ 103 w 972"/>
              <a:gd name="T37" fmla="*/ 971 h 971"/>
              <a:gd name="T38" fmla="*/ 77 w 972"/>
              <a:gd name="T39" fmla="*/ 967 h 971"/>
              <a:gd name="T40" fmla="*/ 53 w 972"/>
              <a:gd name="T41" fmla="*/ 959 h 971"/>
              <a:gd name="T42" fmla="*/ 35 w 972"/>
              <a:gd name="T43" fmla="*/ 945 h 971"/>
              <a:gd name="T44" fmla="*/ 19 w 972"/>
              <a:gd name="T45" fmla="*/ 928 h 971"/>
              <a:gd name="T46" fmla="*/ 7 w 972"/>
              <a:gd name="T47" fmla="*/ 908 h 971"/>
              <a:gd name="T48" fmla="*/ 1 w 972"/>
              <a:gd name="T49" fmla="*/ 886 h 971"/>
              <a:gd name="T50" fmla="*/ 0 w 972"/>
              <a:gd name="T51" fmla="*/ 863 h 971"/>
              <a:gd name="T52" fmla="*/ 4 w 972"/>
              <a:gd name="T53" fmla="*/ 839 h 971"/>
              <a:gd name="T54" fmla="*/ 14 w 972"/>
              <a:gd name="T55" fmla="*/ 817 h 971"/>
              <a:gd name="T56" fmla="*/ 30 w 972"/>
              <a:gd name="T57" fmla="*/ 797 h 971"/>
              <a:gd name="T58" fmla="*/ 797 w 972"/>
              <a:gd name="T59" fmla="*/ 31 h 971"/>
              <a:gd name="T60" fmla="*/ 813 w 972"/>
              <a:gd name="T61" fmla="*/ 17 h 971"/>
              <a:gd name="T62" fmla="*/ 831 w 972"/>
              <a:gd name="T63" fmla="*/ 8 h 971"/>
              <a:gd name="T64" fmla="*/ 850 w 972"/>
              <a:gd name="T65" fmla="*/ 2 h 971"/>
              <a:gd name="T66" fmla="*/ 868 w 972"/>
              <a:gd name="T67" fmla="*/ 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72" h="971">
                <a:moveTo>
                  <a:pt x="868" y="0"/>
                </a:moveTo>
                <a:lnTo>
                  <a:pt x="890" y="2"/>
                </a:lnTo>
                <a:lnTo>
                  <a:pt x="911" y="10"/>
                </a:lnTo>
                <a:lnTo>
                  <a:pt x="931" y="21"/>
                </a:lnTo>
                <a:lnTo>
                  <a:pt x="947" y="37"/>
                </a:lnTo>
                <a:lnTo>
                  <a:pt x="960" y="56"/>
                </a:lnTo>
                <a:lnTo>
                  <a:pt x="968" y="77"/>
                </a:lnTo>
                <a:lnTo>
                  <a:pt x="972" y="103"/>
                </a:lnTo>
                <a:lnTo>
                  <a:pt x="972" y="767"/>
                </a:lnTo>
                <a:lnTo>
                  <a:pt x="968" y="804"/>
                </a:lnTo>
                <a:lnTo>
                  <a:pt x="958" y="838"/>
                </a:lnTo>
                <a:lnTo>
                  <a:pt x="943" y="870"/>
                </a:lnTo>
                <a:lnTo>
                  <a:pt x="923" y="898"/>
                </a:lnTo>
                <a:lnTo>
                  <a:pt x="898" y="923"/>
                </a:lnTo>
                <a:lnTo>
                  <a:pt x="871" y="942"/>
                </a:lnTo>
                <a:lnTo>
                  <a:pt x="838" y="958"/>
                </a:lnTo>
                <a:lnTo>
                  <a:pt x="804" y="967"/>
                </a:lnTo>
                <a:lnTo>
                  <a:pt x="767" y="971"/>
                </a:lnTo>
                <a:lnTo>
                  <a:pt x="103" y="971"/>
                </a:lnTo>
                <a:lnTo>
                  <a:pt x="77" y="967"/>
                </a:lnTo>
                <a:lnTo>
                  <a:pt x="53" y="959"/>
                </a:lnTo>
                <a:lnTo>
                  <a:pt x="35" y="945"/>
                </a:lnTo>
                <a:lnTo>
                  <a:pt x="19" y="928"/>
                </a:lnTo>
                <a:lnTo>
                  <a:pt x="7" y="908"/>
                </a:lnTo>
                <a:lnTo>
                  <a:pt x="1" y="886"/>
                </a:lnTo>
                <a:lnTo>
                  <a:pt x="0" y="863"/>
                </a:lnTo>
                <a:lnTo>
                  <a:pt x="4" y="839"/>
                </a:lnTo>
                <a:lnTo>
                  <a:pt x="14" y="817"/>
                </a:lnTo>
                <a:lnTo>
                  <a:pt x="30" y="797"/>
                </a:lnTo>
                <a:lnTo>
                  <a:pt x="797" y="31"/>
                </a:lnTo>
                <a:lnTo>
                  <a:pt x="813" y="17"/>
                </a:lnTo>
                <a:lnTo>
                  <a:pt x="831" y="8"/>
                </a:lnTo>
                <a:lnTo>
                  <a:pt x="850" y="2"/>
                </a:lnTo>
                <a:lnTo>
                  <a:pt x="86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Freeform 8"/>
          <p:cNvSpPr>
            <a:spLocks noEditPoints="1"/>
          </p:cNvSpPr>
          <p:nvPr/>
        </p:nvSpPr>
        <p:spPr bwMode="auto">
          <a:xfrm>
            <a:off x="1482240" y="3457715"/>
            <a:ext cx="405809" cy="405810"/>
          </a:xfrm>
          <a:custGeom>
            <a:avLst/>
            <a:gdLst>
              <a:gd name="T0" fmla="*/ 796 w 2146"/>
              <a:gd name="T1" fmla="*/ 360 h 2146"/>
              <a:gd name="T2" fmla="*/ 616 w 2146"/>
              <a:gd name="T3" fmla="*/ 436 h 2146"/>
              <a:gd name="T4" fmla="*/ 473 w 2146"/>
              <a:gd name="T5" fmla="*/ 564 h 2146"/>
              <a:gd name="T6" fmla="*/ 379 w 2146"/>
              <a:gd name="T7" fmla="*/ 732 h 2146"/>
              <a:gd name="T8" fmla="*/ 345 w 2146"/>
              <a:gd name="T9" fmla="*/ 930 h 2146"/>
              <a:gd name="T10" fmla="*/ 379 w 2146"/>
              <a:gd name="T11" fmla="*/ 1126 h 2146"/>
              <a:gd name="T12" fmla="*/ 473 w 2146"/>
              <a:gd name="T13" fmla="*/ 1295 h 2146"/>
              <a:gd name="T14" fmla="*/ 616 w 2146"/>
              <a:gd name="T15" fmla="*/ 1423 h 2146"/>
              <a:gd name="T16" fmla="*/ 796 w 2146"/>
              <a:gd name="T17" fmla="*/ 1498 h 2146"/>
              <a:gd name="T18" fmla="*/ 995 w 2146"/>
              <a:gd name="T19" fmla="*/ 1510 h 2146"/>
              <a:gd name="T20" fmla="*/ 1178 w 2146"/>
              <a:gd name="T21" fmla="*/ 1457 h 2146"/>
              <a:gd name="T22" fmla="*/ 1283 w 2146"/>
              <a:gd name="T23" fmla="*/ 1394 h 2146"/>
              <a:gd name="T24" fmla="*/ 1398 w 2146"/>
              <a:gd name="T25" fmla="*/ 1278 h 2146"/>
              <a:gd name="T26" fmla="*/ 1483 w 2146"/>
              <a:gd name="T27" fmla="*/ 1116 h 2146"/>
              <a:gd name="T28" fmla="*/ 1513 w 2146"/>
              <a:gd name="T29" fmla="*/ 930 h 2146"/>
              <a:gd name="T30" fmla="*/ 1483 w 2146"/>
              <a:gd name="T31" fmla="*/ 742 h 2146"/>
              <a:gd name="T32" fmla="*/ 1398 w 2146"/>
              <a:gd name="T33" fmla="*/ 580 h 2146"/>
              <a:gd name="T34" fmla="*/ 1283 w 2146"/>
              <a:gd name="T35" fmla="*/ 464 h 2146"/>
              <a:gd name="T36" fmla="*/ 1178 w 2146"/>
              <a:gd name="T37" fmla="*/ 401 h 2146"/>
              <a:gd name="T38" fmla="*/ 995 w 2146"/>
              <a:gd name="T39" fmla="*/ 348 h 2146"/>
              <a:gd name="T40" fmla="*/ 1014 w 2146"/>
              <a:gd name="T41" fmla="*/ 4 h 2146"/>
              <a:gd name="T42" fmla="*/ 1247 w 2146"/>
              <a:gd name="T43" fmla="*/ 56 h 2146"/>
              <a:gd name="T44" fmla="*/ 1388 w 2146"/>
              <a:gd name="T45" fmla="*/ 122 h 2146"/>
              <a:gd name="T46" fmla="*/ 1579 w 2146"/>
              <a:gd name="T47" fmla="*/ 267 h 2146"/>
              <a:gd name="T48" fmla="*/ 1728 w 2146"/>
              <a:gd name="T49" fmla="*/ 456 h 2146"/>
              <a:gd name="T50" fmla="*/ 1824 w 2146"/>
              <a:gd name="T51" fmla="*/ 680 h 2146"/>
              <a:gd name="T52" fmla="*/ 1858 w 2146"/>
              <a:gd name="T53" fmla="*/ 928 h 2146"/>
              <a:gd name="T54" fmla="*/ 1826 w 2146"/>
              <a:gd name="T55" fmla="*/ 1169 h 2146"/>
              <a:gd name="T56" fmla="*/ 1736 w 2146"/>
              <a:gd name="T57" fmla="*/ 1386 h 2146"/>
              <a:gd name="T58" fmla="*/ 2095 w 2146"/>
              <a:gd name="T59" fmla="*/ 1853 h 2146"/>
              <a:gd name="T60" fmla="*/ 2142 w 2146"/>
              <a:gd name="T61" fmla="*/ 1940 h 2146"/>
              <a:gd name="T62" fmla="*/ 2133 w 2146"/>
              <a:gd name="T63" fmla="*/ 2038 h 2146"/>
              <a:gd name="T64" fmla="*/ 2069 w 2146"/>
              <a:gd name="T65" fmla="*/ 2117 h 2146"/>
              <a:gd name="T66" fmla="*/ 1974 w 2146"/>
              <a:gd name="T67" fmla="*/ 2146 h 2146"/>
              <a:gd name="T68" fmla="*/ 1879 w 2146"/>
              <a:gd name="T69" fmla="*/ 2117 h 2146"/>
              <a:gd name="T70" fmla="*/ 1453 w 2146"/>
              <a:gd name="T71" fmla="*/ 1694 h 2146"/>
              <a:gd name="T72" fmla="*/ 1259 w 2146"/>
              <a:gd name="T73" fmla="*/ 1796 h 2146"/>
              <a:gd name="T74" fmla="*/ 1042 w 2146"/>
              <a:gd name="T75" fmla="*/ 1850 h 2146"/>
              <a:gd name="T76" fmla="*/ 843 w 2146"/>
              <a:gd name="T77" fmla="*/ 1853 h 2146"/>
              <a:gd name="T78" fmla="*/ 599 w 2146"/>
              <a:gd name="T79" fmla="*/ 1796 h 2146"/>
              <a:gd name="T80" fmla="*/ 391 w 2146"/>
              <a:gd name="T81" fmla="*/ 1685 h 2146"/>
              <a:gd name="T82" fmla="*/ 217 w 2146"/>
              <a:gd name="T83" fmla="*/ 1524 h 2146"/>
              <a:gd name="T84" fmla="*/ 90 w 2146"/>
              <a:gd name="T85" fmla="*/ 1325 h 2146"/>
              <a:gd name="T86" fmla="*/ 15 w 2146"/>
              <a:gd name="T87" fmla="*/ 1095 h 2146"/>
              <a:gd name="T88" fmla="*/ 4 w 2146"/>
              <a:gd name="T89" fmla="*/ 842 h 2146"/>
              <a:gd name="T90" fmla="*/ 61 w 2146"/>
              <a:gd name="T91" fmla="*/ 597 h 2146"/>
              <a:gd name="T92" fmla="*/ 179 w 2146"/>
              <a:gd name="T93" fmla="*/ 382 h 2146"/>
              <a:gd name="T94" fmla="*/ 338 w 2146"/>
              <a:gd name="T95" fmla="*/ 214 h 2146"/>
              <a:gd name="T96" fmla="*/ 531 w 2146"/>
              <a:gd name="T97" fmla="*/ 90 h 2146"/>
              <a:gd name="T98" fmla="*/ 762 w 2146"/>
              <a:gd name="T99" fmla="*/ 16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46" h="2146">
                <a:moveTo>
                  <a:pt x="929" y="344"/>
                </a:moveTo>
                <a:lnTo>
                  <a:pt x="861" y="348"/>
                </a:lnTo>
                <a:lnTo>
                  <a:pt x="796" y="360"/>
                </a:lnTo>
                <a:lnTo>
                  <a:pt x="731" y="378"/>
                </a:lnTo>
                <a:lnTo>
                  <a:pt x="672" y="405"/>
                </a:lnTo>
                <a:lnTo>
                  <a:pt x="616" y="436"/>
                </a:lnTo>
                <a:lnTo>
                  <a:pt x="564" y="474"/>
                </a:lnTo>
                <a:lnTo>
                  <a:pt x="515" y="516"/>
                </a:lnTo>
                <a:lnTo>
                  <a:pt x="473" y="564"/>
                </a:lnTo>
                <a:lnTo>
                  <a:pt x="435" y="617"/>
                </a:lnTo>
                <a:lnTo>
                  <a:pt x="404" y="673"/>
                </a:lnTo>
                <a:lnTo>
                  <a:pt x="379" y="732"/>
                </a:lnTo>
                <a:lnTo>
                  <a:pt x="359" y="795"/>
                </a:lnTo>
                <a:lnTo>
                  <a:pt x="349" y="862"/>
                </a:lnTo>
                <a:lnTo>
                  <a:pt x="345" y="930"/>
                </a:lnTo>
                <a:lnTo>
                  <a:pt x="349" y="998"/>
                </a:lnTo>
                <a:lnTo>
                  <a:pt x="359" y="1063"/>
                </a:lnTo>
                <a:lnTo>
                  <a:pt x="379" y="1126"/>
                </a:lnTo>
                <a:lnTo>
                  <a:pt x="404" y="1186"/>
                </a:lnTo>
                <a:lnTo>
                  <a:pt x="435" y="1242"/>
                </a:lnTo>
                <a:lnTo>
                  <a:pt x="473" y="1295"/>
                </a:lnTo>
                <a:lnTo>
                  <a:pt x="515" y="1342"/>
                </a:lnTo>
                <a:lnTo>
                  <a:pt x="564" y="1385"/>
                </a:lnTo>
                <a:lnTo>
                  <a:pt x="616" y="1423"/>
                </a:lnTo>
                <a:lnTo>
                  <a:pt x="672" y="1455"/>
                </a:lnTo>
                <a:lnTo>
                  <a:pt x="733" y="1479"/>
                </a:lnTo>
                <a:lnTo>
                  <a:pt x="796" y="1498"/>
                </a:lnTo>
                <a:lnTo>
                  <a:pt x="861" y="1510"/>
                </a:lnTo>
                <a:lnTo>
                  <a:pt x="929" y="1513"/>
                </a:lnTo>
                <a:lnTo>
                  <a:pt x="995" y="1510"/>
                </a:lnTo>
                <a:lnTo>
                  <a:pt x="1059" y="1499"/>
                </a:lnTo>
                <a:lnTo>
                  <a:pt x="1120" y="1482"/>
                </a:lnTo>
                <a:lnTo>
                  <a:pt x="1178" y="1457"/>
                </a:lnTo>
                <a:lnTo>
                  <a:pt x="1213" y="1440"/>
                </a:lnTo>
                <a:lnTo>
                  <a:pt x="1247" y="1419"/>
                </a:lnTo>
                <a:lnTo>
                  <a:pt x="1283" y="1394"/>
                </a:lnTo>
                <a:lnTo>
                  <a:pt x="1316" y="1367"/>
                </a:lnTo>
                <a:lnTo>
                  <a:pt x="1359" y="1325"/>
                </a:lnTo>
                <a:lnTo>
                  <a:pt x="1398" y="1278"/>
                </a:lnTo>
                <a:lnTo>
                  <a:pt x="1432" y="1227"/>
                </a:lnTo>
                <a:lnTo>
                  <a:pt x="1461" y="1173"/>
                </a:lnTo>
                <a:lnTo>
                  <a:pt x="1483" y="1116"/>
                </a:lnTo>
                <a:lnTo>
                  <a:pt x="1500" y="1057"/>
                </a:lnTo>
                <a:lnTo>
                  <a:pt x="1511" y="994"/>
                </a:lnTo>
                <a:lnTo>
                  <a:pt x="1513" y="930"/>
                </a:lnTo>
                <a:lnTo>
                  <a:pt x="1511" y="865"/>
                </a:lnTo>
                <a:lnTo>
                  <a:pt x="1500" y="803"/>
                </a:lnTo>
                <a:lnTo>
                  <a:pt x="1483" y="742"/>
                </a:lnTo>
                <a:lnTo>
                  <a:pt x="1461" y="685"/>
                </a:lnTo>
                <a:lnTo>
                  <a:pt x="1432" y="631"/>
                </a:lnTo>
                <a:lnTo>
                  <a:pt x="1398" y="580"/>
                </a:lnTo>
                <a:lnTo>
                  <a:pt x="1359" y="534"/>
                </a:lnTo>
                <a:lnTo>
                  <a:pt x="1316" y="491"/>
                </a:lnTo>
                <a:lnTo>
                  <a:pt x="1283" y="464"/>
                </a:lnTo>
                <a:lnTo>
                  <a:pt x="1247" y="439"/>
                </a:lnTo>
                <a:lnTo>
                  <a:pt x="1213" y="419"/>
                </a:lnTo>
                <a:lnTo>
                  <a:pt x="1178" y="401"/>
                </a:lnTo>
                <a:lnTo>
                  <a:pt x="1120" y="377"/>
                </a:lnTo>
                <a:lnTo>
                  <a:pt x="1059" y="359"/>
                </a:lnTo>
                <a:lnTo>
                  <a:pt x="995" y="348"/>
                </a:lnTo>
                <a:lnTo>
                  <a:pt x="929" y="344"/>
                </a:lnTo>
                <a:close/>
                <a:moveTo>
                  <a:pt x="929" y="0"/>
                </a:moveTo>
                <a:lnTo>
                  <a:pt x="1014" y="4"/>
                </a:lnTo>
                <a:lnTo>
                  <a:pt x="1097" y="16"/>
                </a:lnTo>
                <a:lnTo>
                  <a:pt x="1178" y="34"/>
                </a:lnTo>
                <a:lnTo>
                  <a:pt x="1247" y="56"/>
                </a:lnTo>
                <a:lnTo>
                  <a:pt x="1282" y="70"/>
                </a:lnTo>
                <a:lnTo>
                  <a:pt x="1316" y="85"/>
                </a:lnTo>
                <a:lnTo>
                  <a:pt x="1388" y="122"/>
                </a:lnTo>
                <a:lnTo>
                  <a:pt x="1456" y="165"/>
                </a:lnTo>
                <a:lnTo>
                  <a:pt x="1520" y="214"/>
                </a:lnTo>
                <a:lnTo>
                  <a:pt x="1579" y="267"/>
                </a:lnTo>
                <a:lnTo>
                  <a:pt x="1634" y="326"/>
                </a:lnTo>
                <a:lnTo>
                  <a:pt x="1684" y="389"/>
                </a:lnTo>
                <a:lnTo>
                  <a:pt x="1728" y="456"/>
                </a:lnTo>
                <a:lnTo>
                  <a:pt x="1766" y="528"/>
                </a:lnTo>
                <a:lnTo>
                  <a:pt x="1798" y="602"/>
                </a:lnTo>
                <a:lnTo>
                  <a:pt x="1824" y="680"/>
                </a:lnTo>
                <a:lnTo>
                  <a:pt x="1842" y="761"/>
                </a:lnTo>
                <a:lnTo>
                  <a:pt x="1854" y="843"/>
                </a:lnTo>
                <a:lnTo>
                  <a:pt x="1858" y="928"/>
                </a:lnTo>
                <a:lnTo>
                  <a:pt x="1854" y="1011"/>
                </a:lnTo>
                <a:lnTo>
                  <a:pt x="1843" y="1092"/>
                </a:lnTo>
                <a:lnTo>
                  <a:pt x="1826" y="1169"/>
                </a:lnTo>
                <a:lnTo>
                  <a:pt x="1802" y="1245"/>
                </a:lnTo>
                <a:lnTo>
                  <a:pt x="1773" y="1317"/>
                </a:lnTo>
                <a:lnTo>
                  <a:pt x="1736" y="1386"/>
                </a:lnTo>
                <a:lnTo>
                  <a:pt x="1695" y="1452"/>
                </a:lnTo>
                <a:lnTo>
                  <a:pt x="1795" y="1551"/>
                </a:lnTo>
                <a:lnTo>
                  <a:pt x="2095" y="1853"/>
                </a:lnTo>
                <a:lnTo>
                  <a:pt x="2117" y="1879"/>
                </a:lnTo>
                <a:lnTo>
                  <a:pt x="2133" y="1909"/>
                </a:lnTo>
                <a:lnTo>
                  <a:pt x="2142" y="1940"/>
                </a:lnTo>
                <a:lnTo>
                  <a:pt x="2146" y="1973"/>
                </a:lnTo>
                <a:lnTo>
                  <a:pt x="2142" y="2006"/>
                </a:lnTo>
                <a:lnTo>
                  <a:pt x="2133" y="2038"/>
                </a:lnTo>
                <a:lnTo>
                  <a:pt x="2117" y="2069"/>
                </a:lnTo>
                <a:lnTo>
                  <a:pt x="2095" y="2095"/>
                </a:lnTo>
                <a:lnTo>
                  <a:pt x="2069" y="2117"/>
                </a:lnTo>
                <a:lnTo>
                  <a:pt x="2039" y="2133"/>
                </a:lnTo>
                <a:lnTo>
                  <a:pt x="2007" y="2142"/>
                </a:lnTo>
                <a:lnTo>
                  <a:pt x="1974" y="2146"/>
                </a:lnTo>
                <a:lnTo>
                  <a:pt x="1940" y="2142"/>
                </a:lnTo>
                <a:lnTo>
                  <a:pt x="1909" y="2133"/>
                </a:lnTo>
                <a:lnTo>
                  <a:pt x="1879" y="2117"/>
                </a:lnTo>
                <a:lnTo>
                  <a:pt x="1853" y="2095"/>
                </a:lnTo>
                <a:lnTo>
                  <a:pt x="1502" y="1745"/>
                </a:lnTo>
                <a:lnTo>
                  <a:pt x="1453" y="1694"/>
                </a:lnTo>
                <a:lnTo>
                  <a:pt x="1392" y="1733"/>
                </a:lnTo>
                <a:lnTo>
                  <a:pt x="1326" y="1767"/>
                </a:lnTo>
                <a:lnTo>
                  <a:pt x="1259" y="1796"/>
                </a:lnTo>
                <a:lnTo>
                  <a:pt x="1189" y="1820"/>
                </a:lnTo>
                <a:lnTo>
                  <a:pt x="1117" y="1838"/>
                </a:lnTo>
                <a:lnTo>
                  <a:pt x="1042" y="1850"/>
                </a:lnTo>
                <a:lnTo>
                  <a:pt x="986" y="1855"/>
                </a:lnTo>
                <a:lnTo>
                  <a:pt x="929" y="1856"/>
                </a:lnTo>
                <a:lnTo>
                  <a:pt x="843" y="1853"/>
                </a:lnTo>
                <a:lnTo>
                  <a:pt x="759" y="1841"/>
                </a:lnTo>
                <a:lnTo>
                  <a:pt x="678" y="1822"/>
                </a:lnTo>
                <a:lnTo>
                  <a:pt x="599" y="1796"/>
                </a:lnTo>
                <a:lnTo>
                  <a:pt x="526" y="1765"/>
                </a:lnTo>
                <a:lnTo>
                  <a:pt x="456" y="1728"/>
                </a:lnTo>
                <a:lnTo>
                  <a:pt x="391" y="1685"/>
                </a:lnTo>
                <a:lnTo>
                  <a:pt x="328" y="1637"/>
                </a:lnTo>
                <a:lnTo>
                  <a:pt x="270" y="1583"/>
                </a:lnTo>
                <a:lnTo>
                  <a:pt x="217" y="1524"/>
                </a:lnTo>
                <a:lnTo>
                  <a:pt x="169" y="1461"/>
                </a:lnTo>
                <a:lnTo>
                  <a:pt x="126" y="1394"/>
                </a:lnTo>
                <a:lnTo>
                  <a:pt x="90" y="1325"/>
                </a:lnTo>
                <a:lnTo>
                  <a:pt x="58" y="1250"/>
                </a:lnTo>
                <a:lnTo>
                  <a:pt x="33" y="1174"/>
                </a:lnTo>
                <a:lnTo>
                  <a:pt x="15" y="1095"/>
                </a:lnTo>
                <a:lnTo>
                  <a:pt x="4" y="1013"/>
                </a:lnTo>
                <a:lnTo>
                  <a:pt x="0" y="928"/>
                </a:lnTo>
                <a:lnTo>
                  <a:pt x="4" y="842"/>
                </a:lnTo>
                <a:lnTo>
                  <a:pt x="16" y="758"/>
                </a:lnTo>
                <a:lnTo>
                  <a:pt x="35" y="677"/>
                </a:lnTo>
                <a:lnTo>
                  <a:pt x="61" y="597"/>
                </a:lnTo>
                <a:lnTo>
                  <a:pt x="93" y="522"/>
                </a:lnTo>
                <a:lnTo>
                  <a:pt x="133" y="450"/>
                </a:lnTo>
                <a:lnTo>
                  <a:pt x="179" y="382"/>
                </a:lnTo>
                <a:lnTo>
                  <a:pt x="230" y="320"/>
                </a:lnTo>
                <a:lnTo>
                  <a:pt x="282" y="263"/>
                </a:lnTo>
                <a:lnTo>
                  <a:pt x="338" y="214"/>
                </a:lnTo>
                <a:lnTo>
                  <a:pt x="399" y="166"/>
                </a:lnTo>
                <a:lnTo>
                  <a:pt x="463" y="126"/>
                </a:lnTo>
                <a:lnTo>
                  <a:pt x="531" y="90"/>
                </a:lnTo>
                <a:lnTo>
                  <a:pt x="606" y="59"/>
                </a:lnTo>
                <a:lnTo>
                  <a:pt x="682" y="34"/>
                </a:lnTo>
                <a:lnTo>
                  <a:pt x="762" y="16"/>
                </a:lnTo>
                <a:lnTo>
                  <a:pt x="844" y="4"/>
                </a:lnTo>
                <a:lnTo>
                  <a:pt x="929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Group 11"/>
          <p:cNvGrpSpPr>
            <a:grpSpLocks noChangeAspect="1"/>
          </p:cNvGrpSpPr>
          <p:nvPr/>
        </p:nvGrpSpPr>
        <p:grpSpPr bwMode="auto">
          <a:xfrm>
            <a:off x="2953149" y="3081415"/>
            <a:ext cx="786847" cy="718426"/>
            <a:chOff x="1465" y="333"/>
            <a:chExt cx="667" cy="609"/>
          </a:xfrm>
          <a:solidFill>
            <a:schemeClr val="bg1"/>
          </a:solidFill>
        </p:grpSpPr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1573" y="440"/>
              <a:ext cx="93" cy="92"/>
            </a:xfrm>
            <a:custGeom>
              <a:avLst/>
              <a:gdLst>
                <a:gd name="T0" fmla="*/ 231 w 463"/>
                <a:gd name="T1" fmla="*/ 0 h 464"/>
                <a:gd name="T2" fmla="*/ 268 w 463"/>
                <a:gd name="T3" fmla="*/ 3 h 464"/>
                <a:gd name="T4" fmla="*/ 304 w 463"/>
                <a:gd name="T5" fmla="*/ 12 h 464"/>
                <a:gd name="T6" fmla="*/ 338 w 463"/>
                <a:gd name="T7" fmla="*/ 26 h 464"/>
                <a:gd name="T8" fmla="*/ 368 w 463"/>
                <a:gd name="T9" fmla="*/ 45 h 464"/>
                <a:gd name="T10" fmla="*/ 395 w 463"/>
                <a:gd name="T11" fmla="*/ 68 h 464"/>
                <a:gd name="T12" fmla="*/ 418 w 463"/>
                <a:gd name="T13" fmla="*/ 95 h 464"/>
                <a:gd name="T14" fmla="*/ 436 w 463"/>
                <a:gd name="T15" fmla="*/ 126 h 464"/>
                <a:gd name="T16" fmla="*/ 451 w 463"/>
                <a:gd name="T17" fmla="*/ 159 h 464"/>
                <a:gd name="T18" fmla="*/ 460 w 463"/>
                <a:gd name="T19" fmla="*/ 194 h 464"/>
                <a:gd name="T20" fmla="*/ 463 w 463"/>
                <a:gd name="T21" fmla="*/ 232 h 464"/>
                <a:gd name="T22" fmla="*/ 460 w 463"/>
                <a:gd name="T23" fmla="*/ 270 h 464"/>
                <a:gd name="T24" fmla="*/ 451 w 463"/>
                <a:gd name="T25" fmla="*/ 306 h 464"/>
                <a:gd name="T26" fmla="*/ 436 w 463"/>
                <a:gd name="T27" fmla="*/ 339 h 464"/>
                <a:gd name="T28" fmla="*/ 418 w 463"/>
                <a:gd name="T29" fmla="*/ 369 h 464"/>
                <a:gd name="T30" fmla="*/ 395 w 463"/>
                <a:gd name="T31" fmla="*/ 397 h 464"/>
                <a:gd name="T32" fmla="*/ 368 w 463"/>
                <a:gd name="T33" fmla="*/ 420 h 464"/>
                <a:gd name="T34" fmla="*/ 338 w 463"/>
                <a:gd name="T35" fmla="*/ 439 h 464"/>
                <a:gd name="T36" fmla="*/ 304 w 463"/>
                <a:gd name="T37" fmla="*/ 453 h 464"/>
                <a:gd name="T38" fmla="*/ 268 w 463"/>
                <a:gd name="T39" fmla="*/ 462 h 464"/>
                <a:gd name="T40" fmla="*/ 231 w 463"/>
                <a:gd name="T41" fmla="*/ 464 h 464"/>
                <a:gd name="T42" fmla="*/ 193 w 463"/>
                <a:gd name="T43" fmla="*/ 462 h 464"/>
                <a:gd name="T44" fmla="*/ 157 w 463"/>
                <a:gd name="T45" fmla="*/ 453 h 464"/>
                <a:gd name="T46" fmla="*/ 125 w 463"/>
                <a:gd name="T47" fmla="*/ 439 h 464"/>
                <a:gd name="T48" fmla="*/ 94 w 463"/>
                <a:gd name="T49" fmla="*/ 420 h 464"/>
                <a:gd name="T50" fmla="*/ 68 w 463"/>
                <a:gd name="T51" fmla="*/ 397 h 464"/>
                <a:gd name="T52" fmla="*/ 44 w 463"/>
                <a:gd name="T53" fmla="*/ 369 h 464"/>
                <a:gd name="T54" fmla="*/ 25 w 463"/>
                <a:gd name="T55" fmla="*/ 339 h 464"/>
                <a:gd name="T56" fmla="*/ 11 w 463"/>
                <a:gd name="T57" fmla="*/ 306 h 464"/>
                <a:gd name="T58" fmla="*/ 3 w 463"/>
                <a:gd name="T59" fmla="*/ 270 h 464"/>
                <a:gd name="T60" fmla="*/ 0 w 463"/>
                <a:gd name="T61" fmla="*/ 232 h 464"/>
                <a:gd name="T62" fmla="*/ 3 w 463"/>
                <a:gd name="T63" fmla="*/ 194 h 464"/>
                <a:gd name="T64" fmla="*/ 11 w 463"/>
                <a:gd name="T65" fmla="*/ 159 h 464"/>
                <a:gd name="T66" fmla="*/ 25 w 463"/>
                <a:gd name="T67" fmla="*/ 126 h 464"/>
                <a:gd name="T68" fmla="*/ 44 w 463"/>
                <a:gd name="T69" fmla="*/ 95 h 464"/>
                <a:gd name="T70" fmla="*/ 68 w 463"/>
                <a:gd name="T71" fmla="*/ 68 h 464"/>
                <a:gd name="T72" fmla="*/ 94 w 463"/>
                <a:gd name="T73" fmla="*/ 45 h 464"/>
                <a:gd name="T74" fmla="*/ 125 w 463"/>
                <a:gd name="T75" fmla="*/ 26 h 464"/>
                <a:gd name="T76" fmla="*/ 157 w 463"/>
                <a:gd name="T77" fmla="*/ 12 h 464"/>
                <a:gd name="T78" fmla="*/ 193 w 463"/>
                <a:gd name="T79" fmla="*/ 3 h 464"/>
                <a:gd name="T80" fmla="*/ 231 w 463"/>
                <a:gd name="T8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3" h="464">
                  <a:moveTo>
                    <a:pt x="231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8" y="26"/>
                  </a:lnTo>
                  <a:lnTo>
                    <a:pt x="368" y="45"/>
                  </a:lnTo>
                  <a:lnTo>
                    <a:pt x="395" y="68"/>
                  </a:lnTo>
                  <a:lnTo>
                    <a:pt x="418" y="95"/>
                  </a:lnTo>
                  <a:lnTo>
                    <a:pt x="436" y="126"/>
                  </a:lnTo>
                  <a:lnTo>
                    <a:pt x="451" y="159"/>
                  </a:lnTo>
                  <a:lnTo>
                    <a:pt x="460" y="194"/>
                  </a:lnTo>
                  <a:lnTo>
                    <a:pt x="463" y="232"/>
                  </a:lnTo>
                  <a:lnTo>
                    <a:pt x="460" y="270"/>
                  </a:lnTo>
                  <a:lnTo>
                    <a:pt x="451" y="306"/>
                  </a:lnTo>
                  <a:lnTo>
                    <a:pt x="436" y="339"/>
                  </a:lnTo>
                  <a:lnTo>
                    <a:pt x="418" y="369"/>
                  </a:lnTo>
                  <a:lnTo>
                    <a:pt x="395" y="397"/>
                  </a:lnTo>
                  <a:lnTo>
                    <a:pt x="368" y="420"/>
                  </a:lnTo>
                  <a:lnTo>
                    <a:pt x="338" y="439"/>
                  </a:lnTo>
                  <a:lnTo>
                    <a:pt x="304" y="453"/>
                  </a:lnTo>
                  <a:lnTo>
                    <a:pt x="268" y="462"/>
                  </a:lnTo>
                  <a:lnTo>
                    <a:pt x="231" y="464"/>
                  </a:lnTo>
                  <a:lnTo>
                    <a:pt x="193" y="462"/>
                  </a:lnTo>
                  <a:lnTo>
                    <a:pt x="157" y="453"/>
                  </a:lnTo>
                  <a:lnTo>
                    <a:pt x="125" y="439"/>
                  </a:lnTo>
                  <a:lnTo>
                    <a:pt x="94" y="420"/>
                  </a:lnTo>
                  <a:lnTo>
                    <a:pt x="68" y="397"/>
                  </a:lnTo>
                  <a:lnTo>
                    <a:pt x="44" y="369"/>
                  </a:lnTo>
                  <a:lnTo>
                    <a:pt x="25" y="339"/>
                  </a:lnTo>
                  <a:lnTo>
                    <a:pt x="11" y="306"/>
                  </a:lnTo>
                  <a:lnTo>
                    <a:pt x="3" y="270"/>
                  </a:lnTo>
                  <a:lnTo>
                    <a:pt x="0" y="232"/>
                  </a:lnTo>
                  <a:lnTo>
                    <a:pt x="3" y="194"/>
                  </a:lnTo>
                  <a:lnTo>
                    <a:pt x="11" y="159"/>
                  </a:lnTo>
                  <a:lnTo>
                    <a:pt x="25" y="126"/>
                  </a:lnTo>
                  <a:lnTo>
                    <a:pt x="44" y="95"/>
                  </a:lnTo>
                  <a:lnTo>
                    <a:pt x="68" y="68"/>
                  </a:lnTo>
                  <a:lnTo>
                    <a:pt x="94" y="45"/>
                  </a:lnTo>
                  <a:lnTo>
                    <a:pt x="125" y="26"/>
                  </a:lnTo>
                  <a:lnTo>
                    <a:pt x="157" y="12"/>
                  </a:lnTo>
                  <a:lnTo>
                    <a:pt x="193" y="3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1549" y="542"/>
              <a:ext cx="247" cy="400"/>
            </a:xfrm>
            <a:custGeom>
              <a:avLst/>
              <a:gdLst>
                <a:gd name="T0" fmla="*/ 1132 w 1233"/>
                <a:gd name="T1" fmla="*/ 0 h 1998"/>
                <a:gd name="T2" fmla="*/ 1168 w 1233"/>
                <a:gd name="T3" fmla="*/ 11 h 1998"/>
                <a:gd name="T4" fmla="*/ 1199 w 1233"/>
                <a:gd name="T5" fmla="*/ 35 h 1998"/>
                <a:gd name="T6" fmla="*/ 1220 w 1233"/>
                <a:gd name="T7" fmla="*/ 67 h 1998"/>
                <a:gd name="T8" fmla="*/ 1232 w 1233"/>
                <a:gd name="T9" fmla="*/ 102 h 1998"/>
                <a:gd name="T10" fmla="*/ 1229 w 1233"/>
                <a:gd name="T11" fmla="*/ 139 h 1998"/>
                <a:gd name="T12" fmla="*/ 1212 w 1233"/>
                <a:gd name="T13" fmla="*/ 174 h 1998"/>
                <a:gd name="T14" fmla="*/ 1178 w 1233"/>
                <a:gd name="T15" fmla="*/ 200 h 1998"/>
                <a:gd name="T16" fmla="*/ 1014 w 1233"/>
                <a:gd name="T17" fmla="*/ 272 h 1998"/>
                <a:gd name="T18" fmla="*/ 845 w 1233"/>
                <a:gd name="T19" fmla="*/ 321 h 1998"/>
                <a:gd name="T20" fmla="*/ 672 w 1233"/>
                <a:gd name="T21" fmla="*/ 348 h 1998"/>
                <a:gd name="T22" fmla="*/ 583 w 1233"/>
                <a:gd name="T23" fmla="*/ 876 h 1998"/>
                <a:gd name="T24" fmla="*/ 577 w 1233"/>
                <a:gd name="T25" fmla="*/ 920 h 1998"/>
                <a:gd name="T26" fmla="*/ 644 w 1233"/>
                <a:gd name="T27" fmla="*/ 1146 h 1998"/>
                <a:gd name="T28" fmla="*/ 686 w 1233"/>
                <a:gd name="T29" fmla="*/ 1376 h 1998"/>
                <a:gd name="T30" fmla="*/ 707 w 1233"/>
                <a:gd name="T31" fmla="*/ 1610 h 1998"/>
                <a:gd name="T32" fmla="*/ 708 w 1233"/>
                <a:gd name="T33" fmla="*/ 1751 h 1998"/>
                <a:gd name="T34" fmla="*/ 693 w 1233"/>
                <a:gd name="T35" fmla="*/ 1789 h 1998"/>
                <a:gd name="T36" fmla="*/ 666 w 1233"/>
                <a:gd name="T37" fmla="*/ 1815 h 1998"/>
                <a:gd name="T38" fmla="*/ 632 w 1233"/>
                <a:gd name="T39" fmla="*/ 1830 h 1998"/>
                <a:gd name="T40" fmla="*/ 593 w 1233"/>
                <a:gd name="T41" fmla="*/ 1833 h 1998"/>
                <a:gd name="T42" fmla="*/ 556 w 1233"/>
                <a:gd name="T43" fmla="*/ 1823 h 1998"/>
                <a:gd name="T44" fmla="*/ 525 w 1233"/>
                <a:gd name="T45" fmla="*/ 1804 h 1998"/>
                <a:gd name="T46" fmla="*/ 503 w 1233"/>
                <a:gd name="T47" fmla="*/ 1771 h 1998"/>
                <a:gd name="T48" fmla="*/ 493 w 1233"/>
                <a:gd name="T49" fmla="*/ 1727 h 1998"/>
                <a:gd name="T50" fmla="*/ 481 w 1233"/>
                <a:gd name="T51" fmla="*/ 1498 h 1998"/>
                <a:gd name="T52" fmla="*/ 449 w 1233"/>
                <a:gd name="T53" fmla="*/ 1272 h 1998"/>
                <a:gd name="T54" fmla="*/ 392 w 1233"/>
                <a:gd name="T55" fmla="*/ 1050 h 1998"/>
                <a:gd name="T56" fmla="*/ 389 w 1233"/>
                <a:gd name="T57" fmla="*/ 1129 h 1998"/>
                <a:gd name="T58" fmla="*/ 389 w 1233"/>
                <a:gd name="T59" fmla="*/ 1284 h 1998"/>
                <a:gd name="T60" fmla="*/ 377 w 1233"/>
                <a:gd name="T61" fmla="*/ 1437 h 1998"/>
                <a:gd name="T62" fmla="*/ 351 w 1233"/>
                <a:gd name="T63" fmla="*/ 1589 h 1998"/>
                <a:gd name="T64" fmla="*/ 307 w 1233"/>
                <a:gd name="T65" fmla="*/ 1736 h 1998"/>
                <a:gd name="T66" fmla="*/ 244 w 1233"/>
                <a:gd name="T67" fmla="*/ 1878 h 1998"/>
                <a:gd name="T68" fmla="*/ 189 w 1233"/>
                <a:gd name="T69" fmla="*/ 1966 h 1998"/>
                <a:gd name="T70" fmla="*/ 152 w 1233"/>
                <a:gd name="T71" fmla="*/ 1991 h 1998"/>
                <a:gd name="T72" fmla="*/ 113 w 1233"/>
                <a:gd name="T73" fmla="*/ 1998 h 1998"/>
                <a:gd name="T74" fmla="*/ 73 w 1233"/>
                <a:gd name="T75" fmla="*/ 1990 h 1998"/>
                <a:gd name="T76" fmla="*/ 37 w 1233"/>
                <a:gd name="T77" fmla="*/ 1970 h 1998"/>
                <a:gd name="T78" fmla="*/ 12 w 1233"/>
                <a:gd name="T79" fmla="*/ 1940 h 1998"/>
                <a:gd name="T80" fmla="*/ 0 w 1233"/>
                <a:gd name="T81" fmla="*/ 1902 h 1998"/>
                <a:gd name="T82" fmla="*/ 6 w 1233"/>
                <a:gd name="T83" fmla="*/ 1859 h 1998"/>
                <a:gd name="T84" fmla="*/ 53 w 1233"/>
                <a:gd name="T85" fmla="*/ 1772 h 1998"/>
                <a:gd name="T86" fmla="*/ 112 w 1233"/>
                <a:gd name="T87" fmla="*/ 1638 h 1998"/>
                <a:gd name="T88" fmla="*/ 148 w 1233"/>
                <a:gd name="T89" fmla="*/ 1499 h 1998"/>
                <a:gd name="T90" fmla="*/ 169 w 1233"/>
                <a:gd name="T91" fmla="*/ 1357 h 1998"/>
                <a:gd name="T92" fmla="*/ 175 w 1233"/>
                <a:gd name="T93" fmla="*/ 1212 h 1998"/>
                <a:gd name="T94" fmla="*/ 170 w 1233"/>
                <a:gd name="T95" fmla="*/ 1066 h 1998"/>
                <a:gd name="T96" fmla="*/ 145 w 1233"/>
                <a:gd name="T97" fmla="*/ 967 h 1998"/>
                <a:gd name="T98" fmla="*/ 123 w 1233"/>
                <a:gd name="T99" fmla="*/ 908 h 1998"/>
                <a:gd name="T100" fmla="*/ 120 w 1233"/>
                <a:gd name="T101" fmla="*/ 223 h 1998"/>
                <a:gd name="T102" fmla="*/ 131 w 1233"/>
                <a:gd name="T103" fmla="*/ 162 h 1998"/>
                <a:gd name="T104" fmla="*/ 160 w 1233"/>
                <a:gd name="T105" fmla="*/ 110 h 1998"/>
                <a:gd name="T106" fmla="*/ 205 w 1233"/>
                <a:gd name="T107" fmla="*/ 73 h 1998"/>
                <a:gd name="T108" fmla="*/ 262 w 1233"/>
                <a:gd name="T109" fmla="*/ 51 h 1998"/>
                <a:gd name="T110" fmla="*/ 409 w 1233"/>
                <a:gd name="T111" fmla="*/ 48 h 1998"/>
                <a:gd name="T112" fmla="*/ 470 w 1233"/>
                <a:gd name="T113" fmla="*/ 59 h 1998"/>
                <a:gd name="T114" fmla="*/ 522 w 1233"/>
                <a:gd name="T115" fmla="*/ 90 h 1998"/>
                <a:gd name="T116" fmla="*/ 560 w 1233"/>
                <a:gd name="T117" fmla="*/ 136 h 1998"/>
                <a:gd name="T118" fmla="*/ 709 w 1233"/>
                <a:gd name="T119" fmla="*/ 125 h 1998"/>
                <a:gd name="T120" fmla="*/ 856 w 1233"/>
                <a:gd name="T121" fmla="*/ 95 h 1998"/>
                <a:gd name="T122" fmla="*/ 998 w 1233"/>
                <a:gd name="T123" fmla="*/ 45 h 1998"/>
                <a:gd name="T124" fmla="*/ 1090 w 1233"/>
                <a:gd name="T125" fmla="*/ 3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3" h="1998">
                  <a:moveTo>
                    <a:pt x="1111" y="0"/>
                  </a:moveTo>
                  <a:lnTo>
                    <a:pt x="1132" y="0"/>
                  </a:lnTo>
                  <a:lnTo>
                    <a:pt x="1151" y="4"/>
                  </a:lnTo>
                  <a:lnTo>
                    <a:pt x="1168" y="11"/>
                  </a:lnTo>
                  <a:lnTo>
                    <a:pt x="1185" y="23"/>
                  </a:lnTo>
                  <a:lnTo>
                    <a:pt x="1199" y="35"/>
                  </a:lnTo>
                  <a:lnTo>
                    <a:pt x="1211" y="50"/>
                  </a:lnTo>
                  <a:lnTo>
                    <a:pt x="1220" y="67"/>
                  </a:lnTo>
                  <a:lnTo>
                    <a:pt x="1227" y="85"/>
                  </a:lnTo>
                  <a:lnTo>
                    <a:pt x="1232" y="102"/>
                  </a:lnTo>
                  <a:lnTo>
                    <a:pt x="1233" y="122"/>
                  </a:lnTo>
                  <a:lnTo>
                    <a:pt x="1229" y="139"/>
                  </a:lnTo>
                  <a:lnTo>
                    <a:pt x="1223" y="157"/>
                  </a:lnTo>
                  <a:lnTo>
                    <a:pt x="1212" y="174"/>
                  </a:lnTo>
                  <a:lnTo>
                    <a:pt x="1197" y="188"/>
                  </a:lnTo>
                  <a:lnTo>
                    <a:pt x="1178" y="200"/>
                  </a:lnTo>
                  <a:lnTo>
                    <a:pt x="1097" y="239"/>
                  </a:lnTo>
                  <a:lnTo>
                    <a:pt x="1014" y="272"/>
                  </a:lnTo>
                  <a:lnTo>
                    <a:pt x="930" y="299"/>
                  </a:lnTo>
                  <a:lnTo>
                    <a:pt x="845" y="321"/>
                  </a:lnTo>
                  <a:lnTo>
                    <a:pt x="758" y="337"/>
                  </a:lnTo>
                  <a:lnTo>
                    <a:pt x="672" y="348"/>
                  </a:lnTo>
                  <a:lnTo>
                    <a:pt x="583" y="354"/>
                  </a:lnTo>
                  <a:lnTo>
                    <a:pt x="583" y="876"/>
                  </a:lnTo>
                  <a:lnTo>
                    <a:pt x="581" y="899"/>
                  </a:lnTo>
                  <a:lnTo>
                    <a:pt x="577" y="920"/>
                  </a:lnTo>
                  <a:lnTo>
                    <a:pt x="613" y="1033"/>
                  </a:lnTo>
                  <a:lnTo>
                    <a:pt x="644" y="1146"/>
                  </a:lnTo>
                  <a:lnTo>
                    <a:pt x="667" y="1261"/>
                  </a:lnTo>
                  <a:lnTo>
                    <a:pt x="686" y="1376"/>
                  </a:lnTo>
                  <a:lnTo>
                    <a:pt x="699" y="1493"/>
                  </a:lnTo>
                  <a:lnTo>
                    <a:pt x="707" y="1610"/>
                  </a:lnTo>
                  <a:lnTo>
                    <a:pt x="710" y="1727"/>
                  </a:lnTo>
                  <a:lnTo>
                    <a:pt x="708" y="1751"/>
                  </a:lnTo>
                  <a:lnTo>
                    <a:pt x="703" y="1771"/>
                  </a:lnTo>
                  <a:lnTo>
                    <a:pt x="693" y="1789"/>
                  </a:lnTo>
                  <a:lnTo>
                    <a:pt x="681" y="1804"/>
                  </a:lnTo>
                  <a:lnTo>
                    <a:pt x="666" y="1815"/>
                  </a:lnTo>
                  <a:lnTo>
                    <a:pt x="649" y="1824"/>
                  </a:lnTo>
                  <a:lnTo>
                    <a:pt x="632" y="1830"/>
                  </a:lnTo>
                  <a:lnTo>
                    <a:pt x="612" y="1833"/>
                  </a:lnTo>
                  <a:lnTo>
                    <a:pt x="593" y="1833"/>
                  </a:lnTo>
                  <a:lnTo>
                    <a:pt x="575" y="1830"/>
                  </a:lnTo>
                  <a:lnTo>
                    <a:pt x="556" y="1823"/>
                  </a:lnTo>
                  <a:lnTo>
                    <a:pt x="539" y="1815"/>
                  </a:lnTo>
                  <a:lnTo>
                    <a:pt x="525" y="1804"/>
                  </a:lnTo>
                  <a:lnTo>
                    <a:pt x="512" y="1789"/>
                  </a:lnTo>
                  <a:lnTo>
                    <a:pt x="503" y="1771"/>
                  </a:lnTo>
                  <a:lnTo>
                    <a:pt x="495" y="1751"/>
                  </a:lnTo>
                  <a:lnTo>
                    <a:pt x="493" y="1727"/>
                  </a:lnTo>
                  <a:lnTo>
                    <a:pt x="490" y="1612"/>
                  </a:lnTo>
                  <a:lnTo>
                    <a:pt x="481" y="1498"/>
                  </a:lnTo>
                  <a:lnTo>
                    <a:pt x="468" y="1384"/>
                  </a:lnTo>
                  <a:lnTo>
                    <a:pt x="449" y="1272"/>
                  </a:lnTo>
                  <a:lnTo>
                    <a:pt x="423" y="1161"/>
                  </a:lnTo>
                  <a:lnTo>
                    <a:pt x="392" y="1050"/>
                  </a:lnTo>
                  <a:lnTo>
                    <a:pt x="385" y="1050"/>
                  </a:lnTo>
                  <a:lnTo>
                    <a:pt x="389" y="1129"/>
                  </a:lnTo>
                  <a:lnTo>
                    <a:pt x="391" y="1206"/>
                  </a:lnTo>
                  <a:lnTo>
                    <a:pt x="389" y="1284"/>
                  </a:lnTo>
                  <a:lnTo>
                    <a:pt x="385" y="1361"/>
                  </a:lnTo>
                  <a:lnTo>
                    <a:pt x="377" y="1437"/>
                  </a:lnTo>
                  <a:lnTo>
                    <a:pt x="366" y="1513"/>
                  </a:lnTo>
                  <a:lnTo>
                    <a:pt x="351" y="1589"/>
                  </a:lnTo>
                  <a:lnTo>
                    <a:pt x="331" y="1662"/>
                  </a:lnTo>
                  <a:lnTo>
                    <a:pt x="307" y="1736"/>
                  </a:lnTo>
                  <a:lnTo>
                    <a:pt x="279" y="1807"/>
                  </a:lnTo>
                  <a:lnTo>
                    <a:pt x="244" y="1878"/>
                  </a:lnTo>
                  <a:lnTo>
                    <a:pt x="203" y="1947"/>
                  </a:lnTo>
                  <a:lnTo>
                    <a:pt x="189" y="1966"/>
                  </a:lnTo>
                  <a:lnTo>
                    <a:pt x="172" y="1982"/>
                  </a:lnTo>
                  <a:lnTo>
                    <a:pt x="152" y="1991"/>
                  </a:lnTo>
                  <a:lnTo>
                    <a:pt x="133" y="1997"/>
                  </a:lnTo>
                  <a:lnTo>
                    <a:pt x="113" y="1998"/>
                  </a:lnTo>
                  <a:lnTo>
                    <a:pt x="92" y="1996"/>
                  </a:lnTo>
                  <a:lnTo>
                    <a:pt x="73" y="1990"/>
                  </a:lnTo>
                  <a:lnTo>
                    <a:pt x="53" y="1982"/>
                  </a:lnTo>
                  <a:lnTo>
                    <a:pt x="37" y="1970"/>
                  </a:lnTo>
                  <a:lnTo>
                    <a:pt x="23" y="1956"/>
                  </a:lnTo>
                  <a:lnTo>
                    <a:pt x="12" y="1940"/>
                  </a:lnTo>
                  <a:lnTo>
                    <a:pt x="4" y="1922"/>
                  </a:lnTo>
                  <a:lnTo>
                    <a:pt x="0" y="1902"/>
                  </a:lnTo>
                  <a:lnTo>
                    <a:pt x="0" y="1882"/>
                  </a:lnTo>
                  <a:lnTo>
                    <a:pt x="6" y="1859"/>
                  </a:lnTo>
                  <a:lnTo>
                    <a:pt x="16" y="1838"/>
                  </a:lnTo>
                  <a:lnTo>
                    <a:pt x="53" y="1772"/>
                  </a:lnTo>
                  <a:lnTo>
                    <a:pt x="85" y="1705"/>
                  </a:lnTo>
                  <a:lnTo>
                    <a:pt x="112" y="1638"/>
                  </a:lnTo>
                  <a:lnTo>
                    <a:pt x="132" y="1568"/>
                  </a:lnTo>
                  <a:lnTo>
                    <a:pt x="148" y="1499"/>
                  </a:lnTo>
                  <a:lnTo>
                    <a:pt x="160" y="1428"/>
                  </a:lnTo>
                  <a:lnTo>
                    <a:pt x="169" y="1357"/>
                  </a:lnTo>
                  <a:lnTo>
                    <a:pt x="173" y="1284"/>
                  </a:lnTo>
                  <a:lnTo>
                    <a:pt x="175" y="1212"/>
                  </a:lnTo>
                  <a:lnTo>
                    <a:pt x="173" y="1139"/>
                  </a:lnTo>
                  <a:lnTo>
                    <a:pt x="170" y="1066"/>
                  </a:lnTo>
                  <a:lnTo>
                    <a:pt x="163" y="992"/>
                  </a:lnTo>
                  <a:lnTo>
                    <a:pt x="145" y="967"/>
                  </a:lnTo>
                  <a:lnTo>
                    <a:pt x="132" y="939"/>
                  </a:lnTo>
                  <a:lnTo>
                    <a:pt x="123" y="908"/>
                  </a:lnTo>
                  <a:lnTo>
                    <a:pt x="120" y="876"/>
                  </a:lnTo>
                  <a:lnTo>
                    <a:pt x="120" y="223"/>
                  </a:lnTo>
                  <a:lnTo>
                    <a:pt x="123" y="191"/>
                  </a:lnTo>
                  <a:lnTo>
                    <a:pt x="131" y="162"/>
                  </a:lnTo>
                  <a:lnTo>
                    <a:pt x="143" y="135"/>
                  </a:lnTo>
                  <a:lnTo>
                    <a:pt x="160" y="110"/>
                  </a:lnTo>
                  <a:lnTo>
                    <a:pt x="182" y="89"/>
                  </a:lnTo>
                  <a:lnTo>
                    <a:pt x="205" y="73"/>
                  </a:lnTo>
                  <a:lnTo>
                    <a:pt x="233" y="59"/>
                  </a:lnTo>
                  <a:lnTo>
                    <a:pt x="262" y="51"/>
                  </a:lnTo>
                  <a:lnTo>
                    <a:pt x="294" y="48"/>
                  </a:lnTo>
                  <a:lnTo>
                    <a:pt x="409" y="48"/>
                  </a:lnTo>
                  <a:lnTo>
                    <a:pt x="440" y="51"/>
                  </a:lnTo>
                  <a:lnTo>
                    <a:pt x="470" y="59"/>
                  </a:lnTo>
                  <a:lnTo>
                    <a:pt x="497" y="73"/>
                  </a:lnTo>
                  <a:lnTo>
                    <a:pt x="522" y="90"/>
                  </a:lnTo>
                  <a:lnTo>
                    <a:pt x="542" y="111"/>
                  </a:lnTo>
                  <a:lnTo>
                    <a:pt x="560" y="136"/>
                  </a:lnTo>
                  <a:lnTo>
                    <a:pt x="635" y="133"/>
                  </a:lnTo>
                  <a:lnTo>
                    <a:pt x="709" y="125"/>
                  </a:lnTo>
                  <a:lnTo>
                    <a:pt x="784" y="112"/>
                  </a:lnTo>
                  <a:lnTo>
                    <a:pt x="856" y="95"/>
                  </a:lnTo>
                  <a:lnTo>
                    <a:pt x="928" y="73"/>
                  </a:lnTo>
                  <a:lnTo>
                    <a:pt x="998" y="45"/>
                  </a:lnTo>
                  <a:lnTo>
                    <a:pt x="1069" y="12"/>
                  </a:lnTo>
                  <a:lnTo>
                    <a:pt x="1090" y="3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1465" y="333"/>
              <a:ext cx="667" cy="328"/>
            </a:xfrm>
            <a:custGeom>
              <a:avLst/>
              <a:gdLst>
                <a:gd name="T0" fmla="*/ 0 w 3337"/>
                <a:gd name="T1" fmla="*/ 0 h 1638"/>
                <a:gd name="T2" fmla="*/ 3337 w 3337"/>
                <a:gd name="T3" fmla="*/ 0 h 1638"/>
                <a:gd name="T4" fmla="*/ 3337 w 3337"/>
                <a:gd name="T5" fmla="*/ 1638 h 1638"/>
                <a:gd name="T6" fmla="*/ 1067 w 3337"/>
                <a:gd name="T7" fmla="*/ 1638 h 1638"/>
                <a:gd name="T8" fmla="*/ 1067 w 3337"/>
                <a:gd name="T9" fmla="*/ 1510 h 1638"/>
                <a:gd name="T10" fmla="*/ 3208 w 3337"/>
                <a:gd name="T11" fmla="*/ 1510 h 1638"/>
                <a:gd name="T12" fmla="*/ 3208 w 3337"/>
                <a:gd name="T13" fmla="*/ 129 h 1638"/>
                <a:gd name="T14" fmla="*/ 128 w 3337"/>
                <a:gd name="T15" fmla="*/ 129 h 1638"/>
                <a:gd name="T16" fmla="*/ 128 w 3337"/>
                <a:gd name="T17" fmla="*/ 1510 h 1638"/>
                <a:gd name="T18" fmla="*/ 475 w 3337"/>
                <a:gd name="T19" fmla="*/ 1510 h 1638"/>
                <a:gd name="T20" fmla="*/ 475 w 3337"/>
                <a:gd name="T21" fmla="*/ 1638 h 1638"/>
                <a:gd name="T22" fmla="*/ 0 w 3337"/>
                <a:gd name="T23" fmla="*/ 1638 h 1638"/>
                <a:gd name="T24" fmla="*/ 0 w 3337"/>
                <a:gd name="T25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7" h="1638">
                  <a:moveTo>
                    <a:pt x="0" y="0"/>
                  </a:moveTo>
                  <a:lnTo>
                    <a:pt x="3337" y="0"/>
                  </a:lnTo>
                  <a:lnTo>
                    <a:pt x="3337" y="1638"/>
                  </a:lnTo>
                  <a:lnTo>
                    <a:pt x="1067" y="1638"/>
                  </a:lnTo>
                  <a:lnTo>
                    <a:pt x="1067" y="1510"/>
                  </a:lnTo>
                  <a:lnTo>
                    <a:pt x="3208" y="1510"/>
                  </a:lnTo>
                  <a:lnTo>
                    <a:pt x="3208" y="129"/>
                  </a:lnTo>
                  <a:lnTo>
                    <a:pt x="128" y="129"/>
                  </a:lnTo>
                  <a:lnTo>
                    <a:pt x="128" y="1510"/>
                  </a:lnTo>
                  <a:lnTo>
                    <a:pt x="475" y="1510"/>
                  </a:lnTo>
                  <a:lnTo>
                    <a:pt x="475" y="1638"/>
                  </a:lnTo>
                  <a:lnTo>
                    <a:pt x="0" y="16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678" y="678"/>
              <a:ext cx="454" cy="26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1465" y="678"/>
              <a:ext cx="95" cy="26"/>
            </a:xfrm>
            <a:prstGeom prst="rect">
              <a:avLst/>
            </a:prstGeom>
            <a:grpFill/>
            <a:ln w="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69" y="486"/>
              <a:ext cx="194" cy="123"/>
            </a:xfrm>
            <a:custGeom>
              <a:avLst/>
              <a:gdLst>
                <a:gd name="T0" fmla="*/ 415 w 970"/>
                <a:gd name="T1" fmla="*/ 171 h 615"/>
                <a:gd name="T2" fmla="*/ 380 w 970"/>
                <a:gd name="T3" fmla="*/ 308 h 615"/>
                <a:gd name="T4" fmla="*/ 415 w 970"/>
                <a:gd name="T5" fmla="*/ 446 h 615"/>
                <a:gd name="T6" fmla="*/ 511 w 970"/>
                <a:gd name="T7" fmla="*/ 503 h 615"/>
                <a:gd name="T8" fmla="*/ 580 w 970"/>
                <a:gd name="T9" fmla="*/ 379 h 615"/>
                <a:gd name="T10" fmla="*/ 580 w 970"/>
                <a:gd name="T11" fmla="*/ 236 h 615"/>
                <a:gd name="T12" fmla="*/ 511 w 970"/>
                <a:gd name="T13" fmla="*/ 114 h 615"/>
                <a:gd name="T14" fmla="*/ 597 w 970"/>
                <a:gd name="T15" fmla="*/ 32 h 615"/>
                <a:gd name="T16" fmla="*/ 533 w 970"/>
                <a:gd name="T17" fmla="*/ 100 h 615"/>
                <a:gd name="T18" fmla="*/ 604 w 970"/>
                <a:gd name="T19" fmla="*/ 232 h 615"/>
                <a:gd name="T20" fmla="*/ 604 w 970"/>
                <a:gd name="T21" fmla="*/ 384 h 615"/>
                <a:gd name="T22" fmla="*/ 533 w 970"/>
                <a:gd name="T23" fmla="*/ 516 h 615"/>
                <a:gd name="T24" fmla="*/ 597 w 970"/>
                <a:gd name="T25" fmla="*/ 583 h 615"/>
                <a:gd name="T26" fmla="*/ 745 w 970"/>
                <a:gd name="T27" fmla="*/ 579 h 615"/>
                <a:gd name="T28" fmla="*/ 877 w 970"/>
                <a:gd name="T29" fmla="*/ 495 h 615"/>
                <a:gd name="T30" fmla="*/ 943 w 970"/>
                <a:gd name="T31" fmla="*/ 350 h 615"/>
                <a:gd name="T32" fmla="*/ 920 w 970"/>
                <a:gd name="T33" fmla="*/ 188 h 615"/>
                <a:gd name="T34" fmla="*/ 818 w 970"/>
                <a:gd name="T35" fmla="*/ 70 h 615"/>
                <a:gd name="T36" fmla="*/ 663 w 970"/>
                <a:gd name="T37" fmla="*/ 24 h 615"/>
                <a:gd name="T38" fmla="*/ 187 w 970"/>
                <a:gd name="T39" fmla="*/ 50 h 615"/>
                <a:gd name="T40" fmla="*/ 69 w 970"/>
                <a:gd name="T41" fmla="*/ 153 h 615"/>
                <a:gd name="T42" fmla="*/ 23 w 970"/>
                <a:gd name="T43" fmla="*/ 308 h 615"/>
                <a:gd name="T44" fmla="*/ 69 w 970"/>
                <a:gd name="T45" fmla="*/ 463 h 615"/>
                <a:gd name="T46" fmla="*/ 187 w 970"/>
                <a:gd name="T47" fmla="*/ 565 h 615"/>
                <a:gd name="T48" fmla="*/ 340 w 970"/>
                <a:gd name="T49" fmla="*/ 590 h 615"/>
                <a:gd name="T50" fmla="*/ 465 w 970"/>
                <a:gd name="T51" fmla="*/ 543 h 615"/>
                <a:gd name="T52" fmla="*/ 378 w 970"/>
                <a:gd name="T53" fmla="*/ 420 h 615"/>
                <a:gd name="T54" fmla="*/ 359 w 970"/>
                <a:gd name="T55" fmla="*/ 269 h 615"/>
                <a:gd name="T56" fmla="*/ 413 w 970"/>
                <a:gd name="T57" fmla="*/ 130 h 615"/>
                <a:gd name="T58" fmla="*/ 405 w 970"/>
                <a:gd name="T59" fmla="*/ 42 h 615"/>
                <a:gd name="T60" fmla="*/ 307 w 970"/>
                <a:gd name="T61" fmla="*/ 0 h 615"/>
                <a:gd name="T62" fmla="*/ 452 w 970"/>
                <a:gd name="T63" fmla="*/ 38 h 615"/>
                <a:gd name="T64" fmla="*/ 588 w 970"/>
                <a:gd name="T65" fmla="*/ 9 h 615"/>
                <a:gd name="T66" fmla="*/ 744 w 970"/>
                <a:gd name="T67" fmla="*/ 11 h 615"/>
                <a:gd name="T68" fmla="*/ 880 w 970"/>
                <a:gd name="T69" fmla="*/ 90 h 615"/>
                <a:gd name="T70" fmla="*/ 959 w 970"/>
                <a:gd name="T71" fmla="*/ 226 h 615"/>
                <a:gd name="T72" fmla="*/ 959 w 970"/>
                <a:gd name="T73" fmla="*/ 389 h 615"/>
                <a:gd name="T74" fmla="*/ 880 w 970"/>
                <a:gd name="T75" fmla="*/ 525 h 615"/>
                <a:gd name="T76" fmla="*/ 744 w 970"/>
                <a:gd name="T77" fmla="*/ 605 h 615"/>
                <a:gd name="T78" fmla="*/ 588 w 970"/>
                <a:gd name="T79" fmla="*/ 606 h 615"/>
                <a:gd name="T80" fmla="*/ 452 w 970"/>
                <a:gd name="T81" fmla="*/ 578 h 615"/>
                <a:gd name="T82" fmla="*/ 307 w 970"/>
                <a:gd name="T83" fmla="*/ 615 h 615"/>
                <a:gd name="T84" fmla="*/ 152 w 970"/>
                <a:gd name="T85" fmla="*/ 573 h 615"/>
                <a:gd name="T86" fmla="*/ 42 w 970"/>
                <a:gd name="T87" fmla="*/ 463 h 615"/>
                <a:gd name="T88" fmla="*/ 0 w 970"/>
                <a:gd name="T89" fmla="*/ 308 h 615"/>
                <a:gd name="T90" fmla="*/ 42 w 970"/>
                <a:gd name="T91" fmla="*/ 152 h 615"/>
                <a:gd name="T92" fmla="*/ 152 w 970"/>
                <a:gd name="T93" fmla="*/ 42 h 615"/>
                <a:gd name="T94" fmla="*/ 307 w 970"/>
                <a:gd name="T95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70" h="615">
                  <a:moveTo>
                    <a:pt x="485" y="88"/>
                  </a:moveTo>
                  <a:lnTo>
                    <a:pt x="458" y="114"/>
                  </a:lnTo>
                  <a:lnTo>
                    <a:pt x="435" y="140"/>
                  </a:lnTo>
                  <a:lnTo>
                    <a:pt x="415" y="171"/>
                  </a:lnTo>
                  <a:lnTo>
                    <a:pt x="400" y="202"/>
                  </a:lnTo>
                  <a:lnTo>
                    <a:pt x="389" y="236"/>
                  </a:lnTo>
                  <a:lnTo>
                    <a:pt x="383" y="272"/>
                  </a:lnTo>
                  <a:lnTo>
                    <a:pt x="380" y="308"/>
                  </a:lnTo>
                  <a:lnTo>
                    <a:pt x="383" y="344"/>
                  </a:lnTo>
                  <a:lnTo>
                    <a:pt x="389" y="379"/>
                  </a:lnTo>
                  <a:lnTo>
                    <a:pt x="400" y="413"/>
                  </a:lnTo>
                  <a:lnTo>
                    <a:pt x="415" y="446"/>
                  </a:lnTo>
                  <a:lnTo>
                    <a:pt x="435" y="475"/>
                  </a:lnTo>
                  <a:lnTo>
                    <a:pt x="458" y="503"/>
                  </a:lnTo>
                  <a:lnTo>
                    <a:pt x="485" y="527"/>
                  </a:lnTo>
                  <a:lnTo>
                    <a:pt x="511" y="503"/>
                  </a:lnTo>
                  <a:lnTo>
                    <a:pt x="535" y="475"/>
                  </a:lnTo>
                  <a:lnTo>
                    <a:pt x="554" y="446"/>
                  </a:lnTo>
                  <a:lnTo>
                    <a:pt x="569" y="413"/>
                  </a:lnTo>
                  <a:lnTo>
                    <a:pt x="580" y="379"/>
                  </a:lnTo>
                  <a:lnTo>
                    <a:pt x="588" y="344"/>
                  </a:lnTo>
                  <a:lnTo>
                    <a:pt x="590" y="308"/>
                  </a:lnTo>
                  <a:lnTo>
                    <a:pt x="588" y="272"/>
                  </a:lnTo>
                  <a:lnTo>
                    <a:pt x="580" y="236"/>
                  </a:lnTo>
                  <a:lnTo>
                    <a:pt x="569" y="202"/>
                  </a:lnTo>
                  <a:lnTo>
                    <a:pt x="554" y="171"/>
                  </a:lnTo>
                  <a:lnTo>
                    <a:pt x="535" y="140"/>
                  </a:lnTo>
                  <a:lnTo>
                    <a:pt x="511" y="114"/>
                  </a:lnTo>
                  <a:lnTo>
                    <a:pt x="485" y="88"/>
                  </a:lnTo>
                  <a:close/>
                  <a:moveTo>
                    <a:pt x="663" y="24"/>
                  </a:moveTo>
                  <a:lnTo>
                    <a:pt x="629" y="26"/>
                  </a:lnTo>
                  <a:lnTo>
                    <a:pt x="597" y="32"/>
                  </a:lnTo>
                  <a:lnTo>
                    <a:pt x="564" y="42"/>
                  </a:lnTo>
                  <a:lnTo>
                    <a:pt x="534" y="55"/>
                  </a:lnTo>
                  <a:lnTo>
                    <a:pt x="504" y="74"/>
                  </a:lnTo>
                  <a:lnTo>
                    <a:pt x="533" y="100"/>
                  </a:lnTo>
                  <a:lnTo>
                    <a:pt x="556" y="130"/>
                  </a:lnTo>
                  <a:lnTo>
                    <a:pt x="576" y="162"/>
                  </a:lnTo>
                  <a:lnTo>
                    <a:pt x="593" y="195"/>
                  </a:lnTo>
                  <a:lnTo>
                    <a:pt x="604" y="232"/>
                  </a:lnTo>
                  <a:lnTo>
                    <a:pt x="611" y="269"/>
                  </a:lnTo>
                  <a:lnTo>
                    <a:pt x="613" y="308"/>
                  </a:lnTo>
                  <a:lnTo>
                    <a:pt x="611" y="346"/>
                  </a:lnTo>
                  <a:lnTo>
                    <a:pt x="604" y="384"/>
                  </a:lnTo>
                  <a:lnTo>
                    <a:pt x="593" y="420"/>
                  </a:lnTo>
                  <a:lnTo>
                    <a:pt x="576" y="455"/>
                  </a:lnTo>
                  <a:lnTo>
                    <a:pt x="556" y="486"/>
                  </a:lnTo>
                  <a:lnTo>
                    <a:pt x="533" y="516"/>
                  </a:lnTo>
                  <a:lnTo>
                    <a:pt x="504" y="543"/>
                  </a:lnTo>
                  <a:lnTo>
                    <a:pt x="534" y="560"/>
                  </a:lnTo>
                  <a:lnTo>
                    <a:pt x="564" y="574"/>
                  </a:lnTo>
                  <a:lnTo>
                    <a:pt x="597" y="583"/>
                  </a:lnTo>
                  <a:lnTo>
                    <a:pt x="629" y="590"/>
                  </a:lnTo>
                  <a:lnTo>
                    <a:pt x="663" y="592"/>
                  </a:lnTo>
                  <a:lnTo>
                    <a:pt x="705" y="589"/>
                  </a:lnTo>
                  <a:lnTo>
                    <a:pt x="745" y="579"/>
                  </a:lnTo>
                  <a:lnTo>
                    <a:pt x="782" y="565"/>
                  </a:lnTo>
                  <a:lnTo>
                    <a:pt x="818" y="546"/>
                  </a:lnTo>
                  <a:lnTo>
                    <a:pt x="849" y="522"/>
                  </a:lnTo>
                  <a:lnTo>
                    <a:pt x="877" y="495"/>
                  </a:lnTo>
                  <a:lnTo>
                    <a:pt x="901" y="463"/>
                  </a:lnTo>
                  <a:lnTo>
                    <a:pt x="920" y="427"/>
                  </a:lnTo>
                  <a:lnTo>
                    <a:pt x="935" y="389"/>
                  </a:lnTo>
                  <a:lnTo>
                    <a:pt x="943" y="350"/>
                  </a:lnTo>
                  <a:lnTo>
                    <a:pt x="946" y="308"/>
                  </a:lnTo>
                  <a:lnTo>
                    <a:pt x="943" y="266"/>
                  </a:lnTo>
                  <a:lnTo>
                    <a:pt x="935" y="226"/>
                  </a:lnTo>
                  <a:lnTo>
                    <a:pt x="920" y="188"/>
                  </a:lnTo>
                  <a:lnTo>
                    <a:pt x="901" y="153"/>
                  </a:lnTo>
                  <a:lnTo>
                    <a:pt x="877" y="122"/>
                  </a:lnTo>
                  <a:lnTo>
                    <a:pt x="849" y="94"/>
                  </a:lnTo>
                  <a:lnTo>
                    <a:pt x="818" y="70"/>
                  </a:lnTo>
                  <a:lnTo>
                    <a:pt x="782" y="50"/>
                  </a:lnTo>
                  <a:lnTo>
                    <a:pt x="745" y="36"/>
                  </a:lnTo>
                  <a:lnTo>
                    <a:pt x="705" y="27"/>
                  </a:lnTo>
                  <a:lnTo>
                    <a:pt x="663" y="24"/>
                  </a:lnTo>
                  <a:close/>
                  <a:moveTo>
                    <a:pt x="307" y="24"/>
                  </a:moveTo>
                  <a:lnTo>
                    <a:pt x="265" y="27"/>
                  </a:lnTo>
                  <a:lnTo>
                    <a:pt x="225" y="36"/>
                  </a:lnTo>
                  <a:lnTo>
                    <a:pt x="187" y="50"/>
                  </a:lnTo>
                  <a:lnTo>
                    <a:pt x="153" y="70"/>
                  </a:lnTo>
                  <a:lnTo>
                    <a:pt x="121" y="94"/>
                  </a:lnTo>
                  <a:lnTo>
                    <a:pt x="93" y="122"/>
                  </a:lnTo>
                  <a:lnTo>
                    <a:pt x="69" y="153"/>
                  </a:lnTo>
                  <a:lnTo>
                    <a:pt x="50" y="188"/>
                  </a:lnTo>
                  <a:lnTo>
                    <a:pt x="36" y="226"/>
                  </a:lnTo>
                  <a:lnTo>
                    <a:pt x="27" y="266"/>
                  </a:lnTo>
                  <a:lnTo>
                    <a:pt x="23" y="308"/>
                  </a:lnTo>
                  <a:lnTo>
                    <a:pt x="27" y="350"/>
                  </a:lnTo>
                  <a:lnTo>
                    <a:pt x="36" y="390"/>
                  </a:lnTo>
                  <a:lnTo>
                    <a:pt x="50" y="427"/>
                  </a:lnTo>
                  <a:lnTo>
                    <a:pt x="69" y="463"/>
                  </a:lnTo>
                  <a:lnTo>
                    <a:pt x="93" y="495"/>
                  </a:lnTo>
                  <a:lnTo>
                    <a:pt x="121" y="522"/>
                  </a:lnTo>
                  <a:lnTo>
                    <a:pt x="153" y="546"/>
                  </a:lnTo>
                  <a:lnTo>
                    <a:pt x="187" y="565"/>
                  </a:lnTo>
                  <a:lnTo>
                    <a:pt x="225" y="580"/>
                  </a:lnTo>
                  <a:lnTo>
                    <a:pt x="265" y="589"/>
                  </a:lnTo>
                  <a:lnTo>
                    <a:pt x="307" y="592"/>
                  </a:lnTo>
                  <a:lnTo>
                    <a:pt x="340" y="590"/>
                  </a:lnTo>
                  <a:lnTo>
                    <a:pt x="374" y="583"/>
                  </a:lnTo>
                  <a:lnTo>
                    <a:pt x="405" y="574"/>
                  </a:lnTo>
                  <a:lnTo>
                    <a:pt x="436" y="560"/>
                  </a:lnTo>
                  <a:lnTo>
                    <a:pt x="465" y="543"/>
                  </a:lnTo>
                  <a:lnTo>
                    <a:pt x="438" y="516"/>
                  </a:lnTo>
                  <a:lnTo>
                    <a:pt x="413" y="486"/>
                  </a:lnTo>
                  <a:lnTo>
                    <a:pt x="393" y="455"/>
                  </a:lnTo>
                  <a:lnTo>
                    <a:pt x="378" y="420"/>
                  </a:lnTo>
                  <a:lnTo>
                    <a:pt x="367" y="384"/>
                  </a:lnTo>
                  <a:lnTo>
                    <a:pt x="359" y="346"/>
                  </a:lnTo>
                  <a:lnTo>
                    <a:pt x="356" y="308"/>
                  </a:lnTo>
                  <a:lnTo>
                    <a:pt x="359" y="269"/>
                  </a:lnTo>
                  <a:lnTo>
                    <a:pt x="367" y="232"/>
                  </a:lnTo>
                  <a:lnTo>
                    <a:pt x="378" y="195"/>
                  </a:lnTo>
                  <a:lnTo>
                    <a:pt x="393" y="162"/>
                  </a:lnTo>
                  <a:lnTo>
                    <a:pt x="413" y="130"/>
                  </a:lnTo>
                  <a:lnTo>
                    <a:pt x="438" y="100"/>
                  </a:lnTo>
                  <a:lnTo>
                    <a:pt x="465" y="74"/>
                  </a:lnTo>
                  <a:lnTo>
                    <a:pt x="436" y="55"/>
                  </a:lnTo>
                  <a:lnTo>
                    <a:pt x="405" y="42"/>
                  </a:lnTo>
                  <a:lnTo>
                    <a:pt x="374" y="32"/>
                  </a:lnTo>
                  <a:lnTo>
                    <a:pt x="340" y="26"/>
                  </a:lnTo>
                  <a:lnTo>
                    <a:pt x="307" y="24"/>
                  </a:lnTo>
                  <a:close/>
                  <a:moveTo>
                    <a:pt x="307" y="0"/>
                  </a:moveTo>
                  <a:lnTo>
                    <a:pt x="345" y="2"/>
                  </a:lnTo>
                  <a:lnTo>
                    <a:pt x="382" y="9"/>
                  </a:lnTo>
                  <a:lnTo>
                    <a:pt x="419" y="22"/>
                  </a:lnTo>
                  <a:lnTo>
                    <a:pt x="452" y="38"/>
                  </a:lnTo>
                  <a:lnTo>
                    <a:pt x="485" y="58"/>
                  </a:lnTo>
                  <a:lnTo>
                    <a:pt x="517" y="38"/>
                  </a:lnTo>
                  <a:lnTo>
                    <a:pt x="552" y="22"/>
                  </a:lnTo>
                  <a:lnTo>
                    <a:pt x="588" y="9"/>
                  </a:lnTo>
                  <a:lnTo>
                    <a:pt x="625" y="2"/>
                  </a:lnTo>
                  <a:lnTo>
                    <a:pt x="663" y="0"/>
                  </a:lnTo>
                  <a:lnTo>
                    <a:pt x="705" y="3"/>
                  </a:lnTo>
                  <a:lnTo>
                    <a:pt x="744" y="11"/>
                  </a:lnTo>
                  <a:lnTo>
                    <a:pt x="782" y="25"/>
                  </a:lnTo>
                  <a:lnTo>
                    <a:pt x="818" y="42"/>
                  </a:lnTo>
                  <a:lnTo>
                    <a:pt x="850" y="65"/>
                  </a:lnTo>
                  <a:lnTo>
                    <a:pt x="880" y="90"/>
                  </a:lnTo>
                  <a:lnTo>
                    <a:pt x="906" y="120"/>
                  </a:lnTo>
                  <a:lnTo>
                    <a:pt x="928" y="152"/>
                  </a:lnTo>
                  <a:lnTo>
                    <a:pt x="946" y="188"/>
                  </a:lnTo>
                  <a:lnTo>
                    <a:pt x="959" y="226"/>
                  </a:lnTo>
                  <a:lnTo>
                    <a:pt x="967" y="266"/>
                  </a:lnTo>
                  <a:lnTo>
                    <a:pt x="970" y="308"/>
                  </a:lnTo>
                  <a:lnTo>
                    <a:pt x="967" y="350"/>
                  </a:lnTo>
                  <a:lnTo>
                    <a:pt x="959" y="389"/>
                  </a:lnTo>
                  <a:lnTo>
                    <a:pt x="946" y="427"/>
                  </a:lnTo>
                  <a:lnTo>
                    <a:pt x="928" y="463"/>
                  </a:lnTo>
                  <a:lnTo>
                    <a:pt x="906" y="496"/>
                  </a:lnTo>
                  <a:lnTo>
                    <a:pt x="880" y="525"/>
                  </a:lnTo>
                  <a:lnTo>
                    <a:pt x="850" y="552"/>
                  </a:lnTo>
                  <a:lnTo>
                    <a:pt x="818" y="573"/>
                  </a:lnTo>
                  <a:lnTo>
                    <a:pt x="782" y="592"/>
                  </a:lnTo>
                  <a:lnTo>
                    <a:pt x="744" y="605"/>
                  </a:lnTo>
                  <a:lnTo>
                    <a:pt x="705" y="613"/>
                  </a:lnTo>
                  <a:lnTo>
                    <a:pt x="663" y="615"/>
                  </a:lnTo>
                  <a:lnTo>
                    <a:pt x="625" y="613"/>
                  </a:lnTo>
                  <a:lnTo>
                    <a:pt x="588" y="606"/>
                  </a:lnTo>
                  <a:lnTo>
                    <a:pt x="552" y="595"/>
                  </a:lnTo>
                  <a:lnTo>
                    <a:pt x="517" y="578"/>
                  </a:lnTo>
                  <a:lnTo>
                    <a:pt x="485" y="558"/>
                  </a:lnTo>
                  <a:lnTo>
                    <a:pt x="452" y="578"/>
                  </a:lnTo>
                  <a:lnTo>
                    <a:pt x="419" y="595"/>
                  </a:lnTo>
                  <a:lnTo>
                    <a:pt x="382" y="606"/>
                  </a:lnTo>
                  <a:lnTo>
                    <a:pt x="345" y="613"/>
                  </a:lnTo>
                  <a:lnTo>
                    <a:pt x="307" y="615"/>
                  </a:lnTo>
                  <a:lnTo>
                    <a:pt x="265" y="613"/>
                  </a:lnTo>
                  <a:lnTo>
                    <a:pt x="225" y="605"/>
                  </a:lnTo>
                  <a:lnTo>
                    <a:pt x="187" y="592"/>
                  </a:lnTo>
                  <a:lnTo>
                    <a:pt x="152" y="573"/>
                  </a:lnTo>
                  <a:lnTo>
                    <a:pt x="119" y="552"/>
                  </a:lnTo>
                  <a:lnTo>
                    <a:pt x="90" y="525"/>
                  </a:lnTo>
                  <a:lnTo>
                    <a:pt x="64" y="496"/>
                  </a:lnTo>
                  <a:lnTo>
                    <a:pt x="42" y="463"/>
                  </a:lnTo>
                  <a:lnTo>
                    <a:pt x="23" y="427"/>
                  </a:lnTo>
                  <a:lnTo>
                    <a:pt x="11" y="389"/>
                  </a:lnTo>
                  <a:lnTo>
                    <a:pt x="3" y="350"/>
                  </a:lnTo>
                  <a:lnTo>
                    <a:pt x="0" y="308"/>
                  </a:lnTo>
                  <a:lnTo>
                    <a:pt x="3" y="266"/>
                  </a:lnTo>
                  <a:lnTo>
                    <a:pt x="11" y="226"/>
                  </a:lnTo>
                  <a:lnTo>
                    <a:pt x="23" y="188"/>
                  </a:lnTo>
                  <a:lnTo>
                    <a:pt x="42" y="152"/>
                  </a:lnTo>
                  <a:lnTo>
                    <a:pt x="64" y="120"/>
                  </a:lnTo>
                  <a:lnTo>
                    <a:pt x="90" y="90"/>
                  </a:lnTo>
                  <a:lnTo>
                    <a:pt x="119" y="65"/>
                  </a:lnTo>
                  <a:lnTo>
                    <a:pt x="152" y="42"/>
                  </a:lnTo>
                  <a:lnTo>
                    <a:pt x="187" y="25"/>
                  </a:lnTo>
                  <a:lnTo>
                    <a:pt x="225" y="11"/>
                  </a:lnTo>
                  <a:lnTo>
                    <a:pt x="265" y="3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1699" y="403"/>
              <a:ext cx="173" cy="90"/>
            </a:xfrm>
            <a:custGeom>
              <a:avLst/>
              <a:gdLst>
                <a:gd name="T0" fmla="*/ 834 w 866"/>
                <a:gd name="T1" fmla="*/ 0 h 448"/>
                <a:gd name="T2" fmla="*/ 847 w 866"/>
                <a:gd name="T3" fmla="*/ 4 h 448"/>
                <a:gd name="T4" fmla="*/ 857 w 866"/>
                <a:gd name="T5" fmla="*/ 10 h 448"/>
                <a:gd name="T6" fmla="*/ 863 w 866"/>
                <a:gd name="T7" fmla="*/ 20 h 448"/>
                <a:gd name="T8" fmla="*/ 866 w 866"/>
                <a:gd name="T9" fmla="*/ 33 h 448"/>
                <a:gd name="T10" fmla="*/ 866 w 866"/>
                <a:gd name="T11" fmla="*/ 321 h 448"/>
                <a:gd name="T12" fmla="*/ 863 w 866"/>
                <a:gd name="T13" fmla="*/ 335 h 448"/>
                <a:gd name="T14" fmla="*/ 856 w 866"/>
                <a:gd name="T15" fmla="*/ 345 h 448"/>
                <a:gd name="T16" fmla="*/ 845 w 866"/>
                <a:gd name="T17" fmla="*/ 352 h 448"/>
                <a:gd name="T18" fmla="*/ 589 w 866"/>
                <a:gd name="T19" fmla="*/ 446 h 448"/>
                <a:gd name="T20" fmla="*/ 583 w 866"/>
                <a:gd name="T21" fmla="*/ 447 h 448"/>
                <a:gd name="T22" fmla="*/ 578 w 866"/>
                <a:gd name="T23" fmla="*/ 448 h 448"/>
                <a:gd name="T24" fmla="*/ 569 w 866"/>
                <a:gd name="T25" fmla="*/ 446 h 448"/>
                <a:gd name="T26" fmla="*/ 560 w 866"/>
                <a:gd name="T27" fmla="*/ 442 h 448"/>
                <a:gd name="T28" fmla="*/ 553 w 866"/>
                <a:gd name="T29" fmla="*/ 435 h 448"/>
                <a:gd name="T30" fmla="*/ 548 w 866"/>
                <a:gd name="T31" fmla="*/ 426 h 448"/>
                <a:gd name="T32" fmla="*/ 547 w 866"/>
                <a:gd name="T33" fmla="*/ 413 h 448"/>
                <a:gd name="T34" fmla="*/ 549 w 866"/>
                <a:gd name="T35" fmla="*/ 402 h 448"/>
                <a:gd name="T36" fmla="*/ 557 w 866"/>
                <a:gd name="T37" fmla="*/ 392 h 448"/>
                <a:gd name="T38" fmla="*/ 567 w 866"/>
                <a:gd name="T39" fmla="*/ 386 h 448"/>
                <a:gd name="T40" fmla="*/ 769 w 866"/>
                <a:gd name="T41" fmla="*/ 311 h 448"/>
                <a:gd name="T42" fmla="*/ 714 w 866"/>
                <a:gd name="T43" fmla="*/ 282 h 448"/>
                <a:gd name="T44" fmla="*/ 657 w 866"/>
                <a:gd name="T45" fmla="*/ 259 h 448"/>
                <a:gd name="T46" fmla="*/ 598 w 866"/>
                <a:gd name="T47" fmla="*/ 238 h 448"/>
                <a:gd name="T48" fmla="*/ 537 w 866"/>
                <a:gd name="T49" fmla="*/ 223 h 448"/>
                <a:gd name="T50" fmla="*/ 475 w 866"/>
                <a:gd name="T51" fmla="*/ 211 h 448"/>
                <a:gd name="T52" fmla="*/ 412 w 866"/>
                <a:gd name="T53" fmla="*/ 201 h 448"/>
                <a:gd name="T54" fmla="*/ 348 w 866"/>
                <a:gd name="T55" fmla="*/ 195 h 448"/>
                <a:gd name="T56" fmla="*/ 285 w 866"/>
                <a:gd name="T57" fmla="*/ 189 h 448"/>
                <a:gd name="T58" fmla="*/ 221 w 866"/>
                <a:gd name="T59" fmla="*/ 187 h 448"/>
                <a:gd name="T60" fmla="*/ 157 w 866"/>
                <a:gd name="T61" fmla="*/ 185 h 448"/>
                <a:gd name="T62" fmla="*/ 94 w 866"/>
                <a:gd name="T63" fmla="*/ 185 h 448"/>
                <a:gd name="T64" fmla="*/ 31 w 866"/>
                <a:gd name="T65" fmla="*/ 185 h 448"/>
                <a:gd name="T66" fmla="*/ 19 w 866"/>
                <a:gd name="T67" fmla="*/ 182 h 448"/>
                <a:gd name="T68" fmla="*/ 9 w 866"/>
                <a:gd name="T69" fmla="*/ 176 h 448"/>
                <a:gd name="T70" fmla="*/ 2 w 866"/>
                <a:gd name="T71" fmla="*/ 166 h 448"/>
                <a:gd name="T72" fmla="*/ 0 w 866"/>
                <a:gd name="T73" fmla="*/ 153 h 448"/>
                <a:gd name="T74" fmla="*/ 2 w 866"/>
                <a:gd name="T75" fmla="*/ 140 h 448"/>
                <a:gd name="T76" fmla="*/ 9 w 866"/>
                <a:gd name="T77" fmla="*/ 130 h 448"/>
                <a:gd name="T78" fmla="*/ 19 w 866"/>
                <a:gd name="T79" fmla="*/ 123 h 448"/>
                <a:gd name="T80" fmla="*/ 31 w 866"/>
                <a:gd name="T81" fmla="*/ 121 h 448"/>
                <a:gd name="T82" fmla="*/ 96 w 866"/>
                <a:gd name="T83" fmla="*/ 121 h 448"/>
                <a:gd name="T84" fmla="*/ 162 w 866"/>
                <a:gd name="T85" fmla="*/ 122 h 448"/>
                <a:gd name="T86" fmla="*/ 227 w 866"/>
                <a:gd name="T87" fmla="*/ 123 h 448"/>
                <a:gd name="T88" fmla="*/ 294 w 866"/>
                <a:gd name="T89" fmla="*/ 126 h 448"/>
                <a:gd name="T90" fmla="*/ 360 w 866"/>
                <a:gd name="T91" fmla="*/ 131 h 448"/>
                <a:gd name="T92" fmla="*/ 427 w 866"/>
                <a:gd name="T93" fmla="*/ 138 h 448"/>
                <a:gd name="T94" fmla="*/ 493 w 866"/>
                <a:gd name="T95" fmla="*/ 149 h 448"/>
                <a:gd name="T96" fmla="*/ 558 w 866"/>
                <a:gd name="T97" fmla="*/ 162 h 448"/>
                <a:gd name="T98" fmla="*/ 621 w 866"/>
                <a:gd name="T99" fmla="*/ 178 h 448"/>
                <a:gd name="T100" fmla="*/ 683 w 866"/>
                <a:gd name="T101" fmla="*/ 200 h 448"/>
                <a:gd name="T102" fmla="*/ 744 w 866"/>
                <a:gd name="T103" fmla="*/ 226 h 448"/>
                <a:gd name="T104" fmla="*/ 802 w 866"/>
                <a:gd name="T105" fmla="*/ 257 h 448"/>
                <a:gd name="T106" fmla="*/ 802 w 866"/>
                <a:gd name="T107" fmla="*/ 33 h 448"/>
                <a:gd name="T108" fmla="*/ 804 w 866"/>
                <a:gd name="T109" fmla="*/ 20 h 448"/>
                <a:gd name="T110" fmla="*/ 811 w 866"/>
                <a:gd name="T111" fmla="*/ 10 h 448"/>
                <a:gd name="T112" fmla="*/ 822 w 866"/>
                <a:gd name="T113" fmla="*/ 4 h 448"/>
                <a:gd name="T114" fmla="*/ 834 w 866"/>
                <a:gd name="T115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6" h="448">
                  <a:moveTo>
                    <a:pt x="834" y="0"/>
                  </a:moveTo>
                  <a:lnTo>
                    <a:pt x="847" y="4"/>
                  </a:lnTo>
                  <a:lnTo>
                    <a:pt x="857" y="10"/>
                  </a:lnTo>
                  <a:lnTo>
                    <a:pt x="863" y="20"/>
                  </a:lnTo>
                  <a:lnTo>
                    <a:pt x="866" y="33"/>
                  </a:lnTo>
                  <a:lnTo>
                    <a:pt x="866" y="321"/>
                  </a:lnTo>
                  <a:lnTo>
                    <a:pt x="863" y="335"/>
                  </a:lnTo>
                  <a:lnTo>
                    <a:pt x="856" y="345"/>
                  </a:lnTo>
                  <a:lnTo>
                    <a:pt x="845" y="352"/>
                  </a:lnTo>
                  <a:lnTo>
                    <a:pt x="589" y="446"/>
                  </a:lnTo>
                  <a:lnTo>
                    <a:pt x="583" y="447"/>
                  </a:lnTo>
                  <a:lnTo>
                    <a:pt x="578" y="448"/>
                  </a:lnTo>
                  <a:lnTo>
                    <a:pt x="569" y="446"/>
                  </a:lnTo>
                  <a:lnTo>
                    <a:pt x="560" y="442"/>
                  </a:lnTo>
                  <a:lnTo>
                    <a:pt x="553" y="435"/>
                  </a:lnTo>
                  <a:lnTo>
                    <a:pt x="548" y="426"/>
                  </a:lnTo>
                  <a:lnTo>
                    <a:pt x="547" y="413"/>
                  </a:lnTo>
                  <a:lnTo>
                    <a:pt x="549" y="402"/>
                  </a:lnTo>
                  <a:lnTo>
                    <a:pt x="557" y="392"/>
                  </a:lnTo>
                  <a:lnTo>
                    <a:pt x="567" y="386"/>
                  </a:lnTo>
                  <a:lnTo>
                    <a:pt x="769" y="311"/>
                  </a:lnTo>
                  <a:lnTo>
                    <a:pt x="714" y="282"/>
                  </a:lnTo>
                  <a:lnTo>
                    <a:pt x="657" y="259"/>
                  </a:lnTo>
                  <a:lnTo>
                    <a:pt x="598" y="238"/>
                  </a:lnTo>
                  <a:lnTo>
                    <a:pt x="537" y="223"/>
                  </a:lnTo>
                  <a:lnTo>
                    <a:pt x="475" y="211"/>
                  </a:lnTo>
                  <a:lnTo>
                    <a:pt x="412" y="201"/>
                  </a:lnTo>
                  <a:lnTo>
                    <a:pt x="348" y="195"/>
                  </a:lnTo>
                  <a:lnTo>
                    <a:pt x="285" y="189"/>
                  </a:lnTo>
                  <a:lnTo>
                    <a:pt x="221" y="187"/>
                  </a:lnTo>
                  <a:lnTo>
                    <a:pt x="157" y="185"/>
                  </a:lnTo>
                  <a:lnTo>
                    <a:pt x="94" y="185"/>
                  </a:lnTo>
                  <a:lnTo>
                    <a:pt x="31" y="185"/>
                  </a:lnTo>
                  <a:lnTo>
                    <a:pt x="19" y="182"/>
                  </a:lnTo>
                  <a:lnTo>
                    <a:pt x="9" y="176"/>
                  </a:lnTo>
                  <a:lnTo>
                    <a:pt x="2" y="166"/>
                  </a:lnTo>
                  <a:lnTo>
                    <a:pt x="0" y="153"/>
                  </a:lnTo>
                  <a:lnTo>
                    <a:pt x="2" y="140"/>
                  </a:lnTo>
                  <a:lnTo>
                    <a:pt x="9" y="130"/>
                  </a:lnTo>
                  <a:lnTo>
                    <a:pt x="19" y="123"/>
                  </a:lnTo>
                  <a:lnTo>
                    <a:pt x="31" y="121"/>
                  </a:lnTo>
                  <a:lnTo>
                    <a:pt x="96" y="121"/>
                  </a:lnTo>
                  <a:lnTo>
                    <a:pt x="162" y="122"/>
                  </a:lnTo>
                  <a:lnTo>
                    <a:pt x="227" y="123"/>
                  </a:lnTo>
                  <a:lnTo>
                    <a:pt x="294" y="126"/>
                  </a:lnTo>
                  <a:lnTo>
                    <a:pt x="360" y="131"/>
                  </a:lnTo>
                  <a:lnTo>
                    <a:pt x="427" y="138"/>
                  </a:lnTo>
                  <a:lnTo>
                    <a:pt x="493" y="149"/>
                  </a:lnTo>
                  <a:lnTo>
                    <a:pt x="558" y="162"/>
                  </a:lnTo>
                  <a:lnTo>
                    <a:pt x="621" y="178"/>
                  </a:lnTo>
                  <a:lnTo>
                    <a:pt x="683" y="200"/>
                  </a:lnTo>
                  <a:lnTo>
                    <a:pt x="744" y="226"/>
                  </a:lnTo>
                  <a:lnTo>
                    <a:pt x="802" y="257"/>
                  </a:lnTo>
                  <a:lnTo>
                    <a:pt x="802" y="33"/>
                  </a:lnTo>
                  <a:lnTo>
                    <a:pt x="804" y="20"/>
                  </a:lnTo>
                  <a:lnTo>
                    <a:pt x="811" y="10"/>
                  </a:lnTo>
                  <a:lnTo>
                    <a:pt x="822" y="4"/>
                  </a:lnTo>
                  <a:lnTo>
                    <a:pt x="83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Group 22"/>
          <p:cNvGrpSpPr>
            <a:grpSpLocks noChangeAspect="1"/>
          </p:cNvGrpSpPr>
          <p:nvPr/>
        </p:nvGrpSpPr>
        <p:grpSpPr bwMode="auto">
          <a:xfrm>
            <a:off x="6546008" y="3057115"/>
            <a:ext cx="743522" cy="845498"/>
            <a:chOff x="2106" y="275"/>
            <a:chExt cx="576" cy="655"/>
          </a:xfrm>
          <a:solidFill>
            <a:schemeClr val="bg1"/>
          </a:solidFill>
        </p:grpSpPr>
        <p:sp>
          <p:nvSpPr>
            <p:cNvPr id="38" name="Freeform 24"/>
            <p:cNvSpPr>
              <a:spLocks/>
            </p:cNvSpPr>
            <p:nvPr/>
          </p:nvSpPr>
          <p:spPr bwMode="auto">
            <a:xfrm>
              <a:off x="2383" y="575"/>
              <a:ext cx="51" cy="60"/>
            </a:xfrm>
            <a:custGeom>
              <a:avLst/>
              <a:gdLst>
                <a:gd name="T0" fmla="*/ 88 w 257"/>
                <a:gd name="T1" fmla="*/ 0 h 297"/>
                <a:gd name="T2" fmla="*/ 122 w 257"/>
                <a:gd name="T3" fmla="*/ 2 h 297"/>
                <a:gd name="T4" fmla="*/ 153 w 257"/>
                <a:gd name="T5" fmla="*/ 8 h 297"/>
                <a:gd name="T6" fmla="*/ 179 w 257"/>
                <a:gd name="T7" fmla="*/ 17 h 297"/>
                <a:gd name="T8" fmla="*/ 202 w 257"/>
                <a:gd name="T9" fmla="*/ 29 h 297"/>
                <a:gd name="T10" fmla="*/ 221 w 257"/>
                <a:gd name="T11" fmla="*/ 45 h 297"/>
                <a:gd name="T12" fmla="*/ 236 w 257"/>
                <a:gd name="T13" fmla="*/ 65 h 297"/>
                <a:gd name="T14" fmla="*/ 247 w 257"/>
                <a:gd name="T15" fmla="*/ 87 h 297"/>
                <a:gd name="T16" fmla="*/ 255 w 257"/>
                <a:gd name="T17" fmla="*/ 113 h 297"/>
                <a:gd name="T18" fmla="*/ 257 w 257"/>
                <a:gd name="T19" fmla="*/ 141 h 297"/>
                <a:gd name="T20" fmla="*/ 255 w 257"/>
                <a:gd name="T21" fmla="*/ 169 h 297"/>
                <a:gd name="T22" fmla="*/ 248 w 257"/>
                <a:gd name="T23" fmla="*/ 194 h 297"/>
                <a:gd name="T24" fmla="*/ 238 w 257"/>
                <a:gd name="T25" fmla="*/ 218 h 297"/>
                <a:gd name="T26" fmla="*/ 224 w 257"/>
                <a:gd name="T27" fmla="*/ 238 h 297"/>
                <a:gd name="T28" fmla="*/ 207 w 257"/>
                <a:gd name="T29" fmla="*/ 256 h 297"/>
                <a:gd name="T30" fmla="*/ 186 w 257"/>
                <a:gd name="T31" fmla="*/ 270 h 297"/>
                <a:gd name="T32" fmla="*/ 162 w 257"/>
                <a:gd name="T33" fmla="*/ 282 h 297"/>
                <a:gd name="T34" fmla="*/ 135 w 257"/>
                <a:gd name="T35" fmla="*/ 290 h 297"/>
                <a:gd name="T36" fmla="*/ 104 w 257"/>
                <a:gd name="T37" fmla="*/ 295 h 297"/>
                <a:gd name="T38" fmla="*/ 71 w 257"/>
                <a:gd name="T39" fmla="*/ 297 h 297"/>
                <a:gd name="T40" fmla="*/ 43 w 257"/>
                <a:gd name="T41" fmla="*/ 296 h 297"/>
                <a:gd name="T42" fmla="*/ 19 w 257"/>
                <a:gd name="T43" fmla="*/ 294 h 297"/>
                <a:gd name="T44" fmla="*/ 0 w 257"/>
                <a:gd name="T45" fmla="*/ 291 h 297"/>
                <a:gd name="T46" fmla="*/ 0 w 257"/>
                <a:gd name="T47" fmla="*/ 8 h 297"/>
                <a:gd name="T48" fmla="*/ 14 w 257"/>
                <a:gd name="T49" fmla="*/ 5 h 297"/>
                <a:gd name="T50" fmla="*/ 33 w 257"/>
                <a:gd name="T51" fmla="*/ 3 h 297"/>
                <a:gd name="T52" fmla="*/ 58 w 257"/>
                <a:gd name="T53" fmla="*/ 1 h 297"/>
                <a:gd name="T54" fmla="*/ 88 w 257"/>
                <a:gd name="T55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7" h="297">
                  <a:moveTo>
                    <a:pt x="88" y="0"/>
                  </a:moveTo>
                  <a:lnTo>
                    <a:pt x="122" y="2"/>
                  </a:lnTo>
                  <a:lnTo>
                    <a:pt x="153" y="8"/>
                  </a:lnTo>
                  <a:lnTo>
                    <a:pt x="179" y="17"/>
                  </a:lnTo>
                  <a:lnTo>
                    <a:pt x="202" y="29"/>
                  </a:lnTo>
                  <a:lnTo>
                    <a:pt x="221" y="45"/>
                  </a:lnTo>
                  <a:lnTo>
                    <a:pt x="236" y="65"/>
                  </a:lnTo>
                  <a:lnTo>
                    <a:pt x="247" y="87"/>
                  </a:lnTo>
                  <a:lnTo>
                    <a:pt x="255" y="113"/>
                  </a:lnTo>
                  <a:lnTo>
                    <a:pt x="257" y="141"/>
                  </a:lnTo>
                  <a:lnTo>
                    <a:pt x="255" y="169"/>
                  </a:lnTo>
                  <a:lnTo>
                    <a:pt x="248" y="194"/>
                  </a:lnTo>
                  <a:lnTo>
                    <a:pt x="238" y="218"/>
                  </a:lnTo>
                  <a:lnTo>
                    <a:pt x="224" y="238"/>
                  </a:lnTo>
                  <a:lnTo>
                    <a:pt x="207" y="256"/>
                  </a:lnTo>
                  <a:lnTo>
                    <a:pt x="186" y="270"/>
                  </a:lnTo>
                  <a:lnTo>
                    <a:pt x="162" y="282"/>
                  </a:lnTo>
                  <a:lnTo>
                    <a:pt x="135" y="290"/>
                  </a:lnTo>
                  <a:lnTo>
                    <a:pt x="104" y="295"/>
                  </a:lnTo>
                  <a:lnTo>
                    <a:pt x="71" y="297"/>
                  </a:lnTo>
                  <a:lnTo>
                    <a:pt x="43" y="296"/>
                  </a:lnTo>
                  <a:lnTo>
                    <a:pt x="19" y="294"/>
                  </a:lnTo>
                  <a:lnTo>
                    <a:pt x="0" y="291"/>
                  </a:lnTo>
                  <a:lnTo>
                    <a:pt x="0" y="8"/>
                  </a:lnTo>
                  <a:lnTo>
                    <a:pt x="14" y="5"/>
                  </a:lnTo>
                  <a:lnTo>
                    <a:pt x="33" y="3"/>
                  </a:lnTo>
                  <a:lnTo>
                    <a:pt x="58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2218" y="575"/>
              <a:ext cx="52" cy="60"/>
            </a:xfrm>
            <a:custGeom>
              <a:avLst/>
              <a:gdLst>
                <a:gd name="T0" fmla="*/ 89 w 257"/>
                <a:gd name="T1" fmla="*/ 0 h 297"/>
                <a:gd name="T2" fmla="*/ 123 w 257"/>
                <a:gd name="T3" fmla="*/ 2 h 297"/>
                <a:gd name="T4" fmla="*/ 154 w 257"/>
                <a:gd name="T5" fmla="*/ 8 h 297"/>
                <a:gd name="T6" fmla="*/ 180 w 257"/>
                <a:gd name="T7" fmla="*/ 17 h 297"/>
                <a:gd name="T8" fmla="*/ 203 w 257"/>
                <a:gd name="T9" fmla="*/ 29 h 297"/>
                <a:gd name="T10" fmla="*/ 222 w 257"/>
                <a:gd name="T11" fmla="*/ 45 h 297"/>
                <a:gd name="T12" fmla="*/ 237 w 257"/>
                <a:gd name="T13" fmla="*/ 65 h 297"/>
                <a:gd name="T14" fmla="*/ 248 w 257"/>
                <a:gd name="T15" fmla="*/ 87 h 297"/>
                <a:gd name="T16" fmla="*/ 255 w 257"/>
                <a:gd name="T17" fmla="*/ 113 h 297"/>
                <a:gd name="T18" fmla="*/ 257 w 257"/>
                <a:gd name="T19" fmla="*/ 141 h 297"/>
                <a:gd name="T20" fmla="*/ 255 w 257"/>
                <a:gd name="T21" fmla="*/ 169 h 297"/>
                <a:gd name="T22" fmla="*/ 249 w 257"/>
                <a:gd name="T23" fmla="*/ 194 h 297"/>
                <a:gd name="T24" fmla="*/ 239 w 257"/>
                <a:gd name="T25" fmla="*/ 218 h 297"/>
                <a:gd name="T26" fmla="*/ 225 w 257"/>
                <a:gd name="T27" fmla="*/ 238 h 297"/>
                <a:gd name="T28" fmla="*/ 208 w 257"/>
                <a:gd name="T29" fmla="*/ 256 h 297"/>
                <a:gd name="T30" fmla="*/ 187 w 257"/>
                <a:gd name="T31" fmla="*/ 270 h 297"/>
                <a:gd name="T32" fmla="*/ 163 w 257"/>
                <a:gd name="T33" fmla="*/ 282 h 297"/>
                <a:gd name="T34" fmla="*/ 135 w 257"/>
                <a:gd name="T35" fmla="*/ 290 h 297"/>
                <a:gd name="T36" fmla="*/ 105 w 257"/>
                <a:gd name="T37" fmla="*/ 295 h 297"/>
                <a:gd name="T38" fmla="*/ 72 w 257"/>
                <a:gd name="T39" fmla="*/ 297 h 297"/>
                <a:gd name="T40" fmla="*/ 44 w 257"/>
                <a:gd name="T41" fmla="*/ 296 h 297"/>
                <a:gd name="T42" fmla="*/ 20 w 257"/>
                <a:gd name="T43" fmla="*/ 294 h 297"/>
                <a:gd name="T44" fmla="*/ 0 w 257"/>
                <a:gd name="T45" fmla="*/ 291 h 297"/>
                <a:gd name="T46" fmla="*/ 0 w 257"/>
                <a:gd name="T47" fmla="*/ 8 h 297"/>
                <a:gd name="T48" fmla="*/ 15 w 257"/>
                <a:gd name="T49" fmla="*/ 5 h 297"/>
                <a:gd name="T50" fmla="*/ 34 w 257"/>
                <a:gd name="T51" fmla="*/ 3 h 297"/>
                <a:gd name="T52" fmla="*/ 59 w 257"/>
                <a:gd name="T53" fmla="*/ 1 h 297"/>
                <a:gd name="T54" fmla="*/ 89 w 257"/>
                <a:gd name="T55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7" h="297">
                  <a:moveTo>
                    <a:pt x="89" y="0"/>
                  </a:moveTo>
                  <a:lnTo>
                    <a:pt x="123" y="2"/>
                  </a:lnTo>
                  <a:lnTo>
                    <a:pt x="154" y="8"/>
                  </a:lnTo>
                  <a:lnTo>
                    <a:pt x="180" y="17"/>
                  </a:lnTo>
                  <a:lnTo>
                    <a:pt x="203" y="29"/>
                  </a:lnTo>
                  <a:lnTo>
                    <a:pt x="222" y="45"/>
                  </a:lnTo>
                  <a:lnTo>
                    <a:pt x="237" y="65"/>
                  </a:lnTo>
                  <a:lnTo>
                    <a:pt x="248" y="87"/>
                  </a:lnTo>
                  <a:lnTo>
                    <a:pt x="255" y="113"/>
                  </a:lnTo>
                  <a:lnTo>
                    <a:pt x="257" y="141"/>
                  </a:lnTo>
                  <a:lnTo>
                    <a:pt x="255" y="169"/>
                  </a:lnTo>
                  <a:lnTo>
                    <a:pt x="249" y="194"/>
                  </a:lnTo>
                  <a:lnTo>
                    <a:pt x="239" y="218"/>
                  </a:lnTo>
                  <a:lnTo>
                    <a:pt x="225" y="238"/>
                  </a:lnTo>
                  <a:lnTo>
                    <a:pt x="208" y="256"/>
                  </a:lnTo>
                  <a:lnTo>
                    <a:pt x="187" y="270"/>
                  </a:lnTo>
                  <a:lnTo>
                    <a:pt x="163" y="282"/>
                  </a:lnTo>
                  <a:lnTo>
                    <a:pt x="135" y="290"/>
                  </a:lnTo>
                  <a:lnTo>
                    <a:pt x="105" y="295"/>
                  </a:lnTo>
                  <a:lnTo>
                    <a:pt x="72" y="297"/>
                  </a:lnTo>
                  <a:lnTo>
                    <a:pt x="44" y="296"/>
                  </a:lnTo>
                  <a:lnTo>
                    <a:pt x="20" y="294"/>
                  </a:lnTo>
                  <a:lnTo>
                    <a:pt x="0" y="291"/>
                  </a:lnTo>
                  <a:lnTo>
                    <a:pt x="0" y="8"/>
                  </a:lnTo>
                  <a:lnTo>
                    <a:pt x="15" y="5"/>
                  </a:lnTo>
                  <a:lnTo>
                    <a:pt x="34" y="3"/>
                  </a:lnTo>
                  <a:lnTo>
                    <a:pt x="5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2106" y="275"/>
              <a:ext cx="576" cy="655"/>
            </a:xfrm>
            <a:custGeom>
              <a:avLst/>
              <a:gdLst>
                <a:gd name="T0" fmla="*/ 2493 w 2881"/>
                <a:gd name="T1" fmla="*/ 2493 h 3274"/>
                <a:gd name="T2" fmla="*/ 2175 w 2881"/>
                <a:gd name="T3" fmla="*/ 1526 h 3274"/>
                <a:gd name="T4" fmla="*/ 2651 w 2881"/>
                <a:gd name="T5" fmla="*/ 1526 h 3274"/>
                <a:gd name="T6" fmla="*/ 1399 w 2881"/>
                <a:gd name="T7" fmla="*/ 1337 h 3274"/>
                <a:gd name="T8" fmla="*/ 1205 w 2881"/>
                <a:gd name="T9" fmla="*/ 1350 h 3274"/>
                <a:gd name="T10" fmla="*/ 1384 w 2881"/>
                <a:gd name="T11" fmla="*/ 1959 h 3274"/>
                <a:gd name="T12" fmla="*/ 1503 w 2881"/>
                <a:gd name="T13" fmla="*/ 1962 h 3274"/>
                <a:gd name="T14" fmla="*/ 1670 w 2881"/>
                <a:gd name="T15" fmla="*/ 1925 h 3274"/>
                <a:gd name="T16" fmla="*/ 1789 w 2881"/>
                <a:gd name="T17" fmla="*/ 1838 h 3274"/>
                <a:gd name="T18" fmla="*/ 1846 w 2881"/>
                <a:gd name="T19" fmla="*/ 1712 h 3274"/>
                <a:gd name="T20" fmla="*/ 1844 w 2881"/>
                <a:gd name="T21" fmla="*/ 1558 h 3274"/>
                <a:gd name="T22" fmla="*/ 1777 w 2881"/>
                <a:gd name="T23" fmla="*/ 1436 h 3274"/>
                <a:gd name="T24" fmla="*/ 1653 w 2881"/>
                <a:gd name="T25" fmla="*/ 1361 h 3274"/>
                <a:gd name="T26" fmla="*/ 1461 w 2881"/>
                <a:gd name="T27" fmla="*/ 1336 h 3274"/>
                <a:gd name="T28" fmla="*/ 470 w 2881"/>
                <a:gd name="T29" fmla="*/ 1342 h 3274"/>
                <a:gd name="T30" fmla="*/ 349 w 2881"/>
                <a:gd name="T31" fmla="*/ 2302 h 3274"/>
                <a:gd name="T32" fmla="*/ 609 w 2881"/>
                <a:gd name="T33" fmla="*/ 1963 h 3274"/>
                <a:gd name="T34" fmla="*/ 770 w 2881"/>
                <a:gd name="T35" fmla="*/ 1950 h 3274"/>
                <a:gd name="T36" fmla="*/ 916 w 2881"/>
                <a:gd name="T37" fmla="*/ 1887 h 3274"/>
                <a:gd name="T38" fmla="*/ 1004 w 2881"/>
                <a:gd name="T39" fmla="*/ 1779 h 3274"/>
                <a:gd name="T40" fmla="*/ 1033 w 2881"/>
                <a:gd name="T41" fmla="*/ 1635 h 3274"/>
                <a:gd name="T42" fmla="*/ 997 w 2881"/>
                <a:gd name="T43" fmla="*/ 1491 h 3274"/>
                <a:gd name="T44" fmla="*/ 901 w 2881"/>
                <a:gd name="T45" fmla="*/ 1393 h 3274"/>
                <a:gd name="T46" fmla="*/ 745 w 2881"/>
                <a:gd name="T47" fmla="*/ 1342 h 3274"/>
                <a:gd name="T48" fmla="*/ 388 w 2881"/>
                <a:gd name="T49" fmla="*/ 1171 h 3274"/>
                <a:gd name="T50" fmla="*/ 1912 w 2881"/>
                <a:gd name="T51" fmla="*/ 847 h 3274"/>
                <a:gd name="T52" fmla="*/ 1868 w 2881"/>
                <a:gd name="T53" fmla="*/ 802 h 3274"/>
                <a:gd name="T54" fmla="*/ 388 w 2881"/>
                <a:gd name="T55" fmla="*/ 0 h 3274"/>
                <a:gd name="T56" fmla="*/ 1945 w 2881"/>
                <a:gd name="T57" fmla="*/ 2 h 3274"/>
                <a:gd name="T58" fmla="*/ 1964 w 2881"/>
                <a:gd name="T59" fmla="*/ 11 h 3274"/>
                <a:gd name="T60" fmla="*/ 1977 w 2881"/>
                <a:gd name="T61" fmla="*/ 22 h 3274"/>
                <a:gd name="T62" fmla="*/ 2620 w 2881"/>
                <a:gd name="T63" fmla="*/ 784 h 3274"/>
                <a:gd name="T64" fmla="*/ 2698 w 2881"/>
                <a:gd name="T65" fmla="*/ 1171 h 3274"/>
                <a:gd name="T66" fmla="*/ 2816 w 2881"/>
                <a:gd name="T67" fmla="*/ 1214 h 3274"/>
                <a:gd name="T68" fmla="*/ 2878 w 2881"/>
                <a:gd name="T69" fmla="*/ 1322 h 3274"/>
                <a:gd name="T70" fmla="*/ 2870 w 2881"/>
                <a:gd name="T71" fmla="*/ 2373 h 3274"/>
                <a:gd name="T72" fmla="*/ 2791 w 2881"/>
                <a:gd name="T73" fmla="*/ 2467 h 3274"/>
                <a:gd name="T74" fmla="*/ 2620 w 2881"/>
                <a:gd name="T75" fmla="*/ 2493 h 3274"/>
                <a:gd name="T76" fmla="*/ 2599 w 2881"/>
                <a:gd name="T77" fmla="*/ 3217 h 3274"/>
                <a:gd name="T78" fmla="*/ 2519 w 2881"/>
                <a:gd name="T79" fmla="*/ 3272 h 3274"/>
                <a:gd name="T80" fmla="*/ 338 w 2881"/>
                <a:gd name="T81" fmla="*/ 3264 h 3274"/>
                <a:gd name="T82" fmla="*/ 270 w 2881"/>
                <a:gd name="T83" fmla="*/ 3195 h 3274"/>
                <a:gd name="T84" fmla="*/ 183 w 2881"/>
                <a:gd name="T85" fmla="*/ 2493 h 3274"/>
                <a:gd name="T86" fmla="*/ 64 w 2881"/>
                <a:gd name="T87" fmla="*/ 2449 h 3274"/>
                <a:gd name="T88" fmla="*/ 3 w 2881"/>
                <a:gd name="T89" fmla="*/ 2341 h 3274"/>
                <a:gd name="T90" fmla="*/ 11 w 2881"/>
                <a:gd name="T91" fmla="*/ 1291 h 3274"/>
                <a:gd name="T92" fmla="*/ 90 w 2881"/>
                <a:gd name="T93" fmla="*/ 1196 h 3274"/>
                <a:gd name="T94" fmla="*/ 260 w 2881"/>
                <a:gd name="T95" fmla="*/ 1171 h 3274"/>
                <a:gd name="T96" fmla="*/ 282 w 2881"/>
                <a:gd name="T97" fmla="*/ 57 h 3274"/>
                <a:gd name="T98" fmla="*/ 362 w 2881"/>
                <a:gd name="T99" fmla="*/ 2 h 3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1" h="3274">
                  <a:moveTo>
                    <a:pt x="388" y="2493"/>
                  </a:moveTo>
                  <a:lnTo>
                    <a:pt x="388" y="3111"/>
                  </a:lnTo>
                  <a:lnTo>
                    <a:pt x="2493" y="3111"/>
                  </a:lnTo>
                  <a:lnTo>
                    <a:pt x="2493" y="2493"/>
                  </a:lnTo>
                  <a:lnTo>
                    <a:pt x="388" y="2493"/>
                  </a:lnTo>
                  <a:close/>
                  <a:moveTo>
                    <a:pt x="1919" y="1343"/>
                  </a:moveTo>
                  <a:lnTo>
                    <a:pt x="1919" y="1526"/>
                  </a:lnTo>
                  <a:lnTo>
                    <a:pt x="2175" y="1526"/>
                  </a:lnTo>
                  <a:lnTo>
                    <a:pt x="2175" y="2302"/>
                  </a:lnTo>
                  <a:lnTo>
                    <a:pt x="2392" y="2302"/>
                  </a:lnTo>
                  <a:lnTo>
                    <a:pt x="2392" y="1526"/>
                  </a:lnTo>
                  <a:lnTo>
                    <a:pt x="2651" y="1526"/>
                  </a:lnTo>
                  <a:lnTo>
                    <a:pt x="2651" y="1343"/>
                  </a:lnTo>
                  <a:lnTo>
                    <a:pt x="1919" y="1343"/>
                  </a:lnTo>
                  <a:close/>
                  <a:moveTo>
                    <a:pt x="1461" y="1336"/>
                  </a:moveTo>
                  <a:lnTo>
                    <a:pt x="1399" y="1337"/>
                  </a:lnTo>
                  <a:lnTo>
                    <a:pt x="1342" y="1339"/>
                  </a:lnTo>
                  <a:lnTo>
                    <a:pt x="1292" y="1342"/>
                  </a:lnTo>
                  <a:lnTo>
                    <a:pt x="1245" y="1346"/>
                  </a:lnTo>
                  <a:lnTo>
                    <a:pt x="1205" y="1350"/>
                  </a:lnTo>
                  <a:lnTo>
                    <a:pt x="1170" y="1356"/>
                  </a:lnTo>
                  <a:lnTo>
                    <a:pt x="1170" y="2302"/>
                  </a:lnTo>
                  <a:lnTo>
                    <a:pt x="1384" y="2302"/>
                  </a:lnTo>
                  <a:lnTo>
                    <a:pt x="1384" y="1959"/>
                  </a:lnTo>
                  <a:lnTo>
                    <a:pt x="1405" y="1962"/>
                  </a:lnTo>
                  <a:lnTo>
                    <a:pt x="1430" y="1963"/>
                  </a:lnTo>
                  <a:lnTo>
                    <a:pt x="1457" y="1964"/>
                  </a:lnTo>
                  <a:lnTo>
                    <a:pt x="1503" y="1962"/>
                  </a:lnTo>
                  <a:lnTo>
                    <a:pt x="1548" y="1958"/>
                  </a:lnTo>
                  <a:lnTo>
                    <a:pt x="1591" y="1950"/>
                  </a:lnTo>
                  <a:lnTo>
                    <a:pt x="1631" y="1939"/>
                  </a:lnTo>
                  <a:lnTo>
                    <a:pt x="1670" y="1925"/>
                  </a:lnTo>
                  <a:lnTo>
                    <a:pt x="1705" y="1907"/>
                  </a:lnTo>
                  <a:lnTo>
                    <a:pt x="1737" y="1887"/>
                  </a:lnTo>
                  <a:lnTo>
                    <a:pt x="1766" y="1862"/>
                  </a:lnTo>
                  <a:lnTo>
                    <a:pt x="1789" y="1838"/>
                  </a:lnTo>
                  <a:lnTo>
                    <a:pt x="1808" y="1810"/>
                  </a:lnTo>
                  <a:lnTo>
                    <a:pt x="1825" y="1779"/>
                  </a:lnTo>
                  <a:lnTo>
                    <a:pt x="1837" y="1747"/>
                  </a:lnTo>
                  <a:lnTo>
                    <a:pt x="1846" y="1712"/>
                  </a:lnTo>
                  <a:lnTo>
                    <a:pt x="1852" y="1674"/>
                  </a:lnTo>
                  <a:lnTo>
                    <a:pt x="1854" y="1635"/>
                  </a:lnTo>
                  <a:lnTo>
                    <a:pt x="1851" y="1596"/>
                  </a:lnTo>
                  <a:lnTo>
                    <a:pt x="1844" y="1558"/>
                  </a:lnTo>
                  <a:lnTo>
                    <a:pt x="1833" y="1523"/>
                  </a:lnTo>
                  <a:lnTo>
                    <a:pt x="1818" y="1491"/>
                  </a:lnTo>
                  <a:lnTo>
                    <a:pt x="1799" y="1461"/>
                  </a:lnTo>
                  <a:lnTo>
                    <a:pt x="1777" y="1436"/>
                  </a:lnTo>
                  <a:lnTo>
                    <a:pt x="1752" y="1413"/>
                  </a:lnTo>
                  <a:lnTo>
                    <a:pt x="1723" y="1393"/>
                  </a:lnTo>
                  <a:lnTo>
                    <a:pt x="1690" y="1376"/>
                  </a:lnTo>
                  <a:lnTo>
                    <a:pt x="1653" y="1361"/>
                  </a:lnTo>
                  <a:lnTo>
                    <a:pt x="1611" y="1350"/>
                  </a:lnTo>
                  <a:lnTo>
                    <a:pt x="1565" y="1342"/>
                  </a:lnTo>
                  <a:lnTo>
                    <a:pt x="1516" y="1337"/>
                  </a:lnTo>
                  <a:lnTo>
                    <a:pt x="1461" y="1336"/>
                  </a:lnTo>
                  <a:close/>
                  <a:moveTo>
                    <a:pt x="640" y="1336"/>
                  </a:moveTo>
                  <a:lnTo>
                    <a:pt x="578" y="1337"/>
                  </a:lnTo>
                  <a:lnTo>
                    <a:pt x="520" y="1339"/>
                  </a:lnTo>
                  <a:lnTo>
                    <a:pt x="470" y="1342"/>
                  </a:lnTo>
                  <a:lnTo>
                    <a:pt x="424" y="1346"/>
                  </a:lnTo>
                  <a:lnTo>
                    <a:pt x="384" y="1350"/>
                  </a:lnTo>
                  <a:lnTo>
                    <a:pt x="349" y="1356"/>
                  </a:lnTo>
                  <a:lnTo>
                    <a:pt x="349" y="2302"/>
                  </a:lnTo>
                  <a:lnTo>
                    <a:pt x="562" y="2302"/>
                  </a:lnTo>
                  <a:lnTo>
                    <a:pt x="562" y="1959"/>
                  </a:lnTo>
                  <a:lnTo>
                    <a:pt x="584" y="1962"/>
                  </a:lnTo>
                  <a:lnTo>
                    <a:pt x="609" y="1963"/>
                  </a:lnTo>
                  <a:lnTo>
                    <a:pt x="636" y="1964"/>
                  </a:lnTo>
                  <a:lnTo>
                    <a:pt x="682" y="1962"/>
                  </a:lnTo>
                  <a:lnTo>
                    <a:pt x="727" y="1958"/>
                  </a:lnTo>
                  <a:lnTo>
                    <a:pt x="770" y="1950"/>
                  </a:lnTo>
                  <a:lnTo>
                    <a:pt x="810" y="1939"/>
                  </a:lnTo>
                  <a:lnTo>
                    <a:pt x="848" y="1925"/>
                  </a:lnTo>
                  <a:lnTo>
                    <a:pt x="883" y="1907"/>
                  </a:lnTo>
                  <a:lnTo>
                    <a:pt x="916" y="1887"/>
                  </a:lnTo>
                  <a:lnTo>
                    <a:pt x="946" y="1862"/>
                  </a:lnTo>
                  <a:lnTo>
                    <a:pt x="968" y="1838"/>
                  </a:lnTo>
                  <a:lnTo>
                    <a:pt x="987" y="1810"/>
                  </a:lnTo>
                  <a:lnTo>
                    <a:pt x="1004" y="1779"/>
                  </a:lnTo>
                  <a:lnTo>
                    <a:pt x="1016" y="1747"/>
                  </a:lnTo>
                  <a:lnTo>
                    <a:pt x="1025" y="1712"/>
                  </a:lnTo>
                  <a:lnTo>
                    <a:pt x="1031" y="1674"/>
                  </a:lnTo>
                  <a:lnTo>
                    <a:pt x="1033" y="1635"/>
                  </a:lnTo>
                  <a:lnTo>
                    <a:pt x="1030" y="1596"/>
                  </a:lnTo>
                  <a:lnTo>
                    <a:pt x="1023" y="1558"/>
                  </a:lnTo>
                  <a:lnTo>
                    <a:pt x="1012" y="1523"/>
                  </a:lnTo>
                  <a:lnTo>
                    <a:pt x="997" y="1491"/>
                  </a:lnTo>
                  <a:lnTo>
                    <a:pt x="978" y="1461"/>
                  </a:lnTo>
                  <a:lnTo>
                    <a:pt x="956" y="1436"/>
                  </a:lnTo>
                  <a:lnTo>
                    <a:pt x="931" y="1413"/>
                  </a:lnTo>
                  <a:lnTo>
                    <a:pt x="901" y="1393"/>
                  </a:lnTo>
                  <a:lnTo>
                    <a:pt x="868" y="1376"/>
                  </a:lnTo>
                  <a:lnTo>
                    <a:pt x="831" y="1361"/>
                  </a:lnTo>
                  <a:lnTo>
                    <a:pt x="790" y="1350"/>
                  </a:lnTo>
                  <a:lnTo>
                    <a:pt x="745" y="1342"/>
                  </a:lnTo>
                  <a:lnTo>
                    <a:pt x="695" y="1337"/>
                  </a:lnTo>
                  <a:lnTo>
                    <a:pt x="640" y="1336"/>
                  </a:lnTo>
                  <a:close/>
                  <a:moveTo>
                    <a:pt x="388" y="128"/>
                  </a:moveTo>
                  <a:lnTo>
                    <a:pt x="388" y="1171"/>
                  </a:lnTo>
                  <a:lnTo>
                    <a:pt x="2493" y="1171"/>
                  </a:lnTo>
                  <a:lnTo>
                    <a:pt x="2493" y="850"/>
                  </a:lnTo>
                  <a:lnTo>
                    <a:pt x="1929" y="850"/>
                  </a:lnTo>
                  <a:lnTo>
                    <a:pt x="1912" y="847"/>
                  </a:lnTo>
                  <a:lnTo>
                    <a:pt x="1897" y="841"/>
                  </a:lnTo>
                  <a:lnTo>
                    <a:pt x="1884" y="831"/>
                  </a:lnTo>
                  <a:lnTo>
                    <a:pt x="1874" y="818"/>
                  </a:lnTo>
                  <a:lnTo>
                    <a:pt x="1868" y="802"/>
                  </a:lnTo>
                  <a:lnTo>
                    <a:pt x="1865" y="785"/>
                  </a:lnTo>
                  <a:lnTo>
                    <a:pt x="1865" y="128"/>
                  </a:lnTo>
                  <a:lnTo>
                    <a:pt x="388" y="128"/>
                  </a:lnTo>
                  <a:close/>
                  <a:moveTo>
                    <a:pt x="388" y="0"/>
                  </a:moveTo>
                  <a:lnTo>
                    <a:pt x="1929" y="0"/>
                  </a:lnTo>
                  <a:lnTo>
                    <a:pt x="1936" y="0"/>
                  </a:lnTo>
                  <a:lnTo>
                    <a:pt x="1944" y="2"/>
                  </a:lnTo>
                  <a:lnTo>
                    <a:pt x="1945" y="2"/>
                  </a:lnTo>
                  <a:lnTo>
                    <a:pt x="1947" y="3"/>
                  </a:lnTo>
                  <a:lnTo>
                    <a:pt x="1953" y="5"/>
                  </a:lnTo>
                  <a:lnTo>
                    <a:pt x="1960" y="8"/>
                  </a:lnTo>
                  <a:lnTo>
                    <a:pt x="1964" y="11"/>
                  </a:lnTo>
                  <a:lnTo>
                    <a:pt x="1968" y="14"/>
                  </a:lnTo>
                  <a:lnTo>
                    <a:pt x="1973" y="17"/>
                  </a:lnTo>
                  <a:lnTo>
                    <a:pt x="1976" y="21"/>
                  </a:lnTo>
                  <a:lnTo>
                    <a:pt x="1977" y="22"/>
                  </a:lnTo>
                  <a:lnTo>
                    <a:pt x="2604" y="743"/>
                  </a:lnTo>
                  <a:lnTo>
                    <a:pt x="2613" y="756"/>
                  </a:lnTo>
                  <a:lnTo>
                    <a:pt x="2618" y="770"/>
                  </a:lnTo>
                  <a:lnTo>
                    <a:pt x="2620" y="784"/>
                  </a:lnTo>
                  <a:lnTo>
                    <a:pt x="2620" y="788"/>
                  </a:lnTo>
                  <a:lnTo>
                    <a:pt x="2620" y="792"/>
                  </a:lnTo>
                  <a:lnTo>
                    <a:pt x="2620" y="1171"/>
                  </a:lnTo>
                  <a:lnTo>
                    <a:pt x="2698" y="1171"/>
                  </a:lnTo>
                  <a:lnTo>
                    <a:pt x="2732" y="1174"/>
                  </a:lnTo>
                  <a:lnTo>
                    <a:pt x="2763" y="1183"/>
                  </a:lnTo>
                  <a:lnTo>
                    <a:pt x="2791" y="1196"/>
                  </a:lnTo>
                  <a:lnTo>
                    <a:pt x="2816" y="1214"/>
                  </a:lnTo>
                  <a:lnTo>
                    <a:pt x="2838" y="1236"/>
                  </a:lnTo>
                  <a:lnTo>
                    <a:pt x="2856" y="1262"/>
                  </a:lnTo>
                  <a:lnTo>
                    <a:pt x="2870" y="1291"/>
                  </a:lnTo>
                  <a:lnTo>
                    <a:pt x="2878" y="1322"/>
                  </a:lnTo>
                  <a:lnTo>
                    <a:pt x="2881" y="1354"/>
                  </a:lnTo>
                  <a:lnTo>
                    <a:pt x="2881" y="2309"/>
                  </a:lnTo>
                  <a:lnTo>
                    <a:pt x="2878" y="2342"/>
                  </a:lnTo>
                  <a:lnTo>
                    <a:pt x="2870" y="2373"/>
                  </a:lnTo>
                  <a:lnTo>
                    <a:pt x="2856" y="2402"/>
                  </a:lnTo>
                  <a:lnTo>
                    <a:pt x="2838" y="2427"/>
                  </a:lnTo>
                  <a:lnTo>
                    <a:pt x="2816" y="2449"/>
                  </a:lnTo>
                  <a:lnTo>
                    <a:pt x="2791" y="2467"/>
                  </a:lnTo>
                  <a:lnTo>
                    <a:pt x="2763" y="2480"/>
                  </a:lnTo>
                  <a:lnTo>
                    <a:pt x="2732" y="2490"/>
                  </a:lnTo>
                  <a:lnTo>
                    <a:pt x="2698" y="2493"/>
                  </a:lnTo>
                  <a:lnTo>
                    <a:pt x="2620" y="2493"/>
                  </a:lnTo>
                  <a:lnTo>
                    <a:pt x="2620" y="3145"/>
                  </a:lnTo>
                  <a:lnTo>
                    <a:pt x="2618" y="3172"/>
                  </a:lnTo>
                  <a:lnTo>
                    <a:pt x="2610" y="3195"/>
                  </a:lnTo>
                  <a:lnTo>
                    <a:pt x="2599" y="3217"/>
                  </a:lnTo>
                  <a:lnTo>
                    <a:pt x="2583" y="3236"/>
                  </a:lnTo>
                  <a:lnTo>
                    <a:pt x="2564" y="3252"/>
                  </a:lnTo>
                  <a:lnTo>
                    <a:pt x="2542" y="3264"/>
                  </a:lnTo>
                  <a:lnTo>
                    <a:pt x="2519" y="3272"/>
                  </a:lnTo>
                  <a:lnTo>
                    <a:pt x="2493" y="3274"/>
                  </a:lnTo>
                  <a:lnTo>
                    <a:pt x="388" y="3274"/>
                  </a:lnTo>
                  <a:lnTo>
                    <a:pt x="362" y="3272"/>
                  </a:lnTo>
                  <a:lnTo>
                    <a:pt x="338" y="3264"/>
                  </a:lnTo>
                  <a:lnTo>
                    <a:pt x="317" y="3252"/>
                  </a:lnTo>
                  <a:lnTo>
                    <a:pt x="298" y="3236"/>
                  </a:lnTo>
                  <a:lnTo>
                    <a:pt x="282" y="3217"/>
                  </a:lnTo>
                  <a:lnTo>
                    <a:pt x="270" y="3195"/>
                  </a:lnTo>
                  <a:lnTo>
                    <a:pt x="263" y="3172"/>
                  </a:lnTo>
                  <a:lnTo>
                    <a:pt x="260" y="3145"/>
                  </a:lnTo>
                  <a:lnTo>
                    <a:pt x="260" y="2493"/>
                  </a:lnTo>
                  <a:lnTo>
                    <a:pt x="183" y="2493"/>
                  </a:lnTo>
                  <a:lnTo>
                    <a:pt x="149" y="2490"/>
                  </a:lnTo>
                  <a:lnTo>
                    <a:pt x="118" y="2480"/>
                  </a:lnTo>
                  <a:lnTo>
                    <a:pt x="90" y="2467"/>
                  </a:lnTo>
                  <a:lnTo>
                    <a:pt x="64" y="2449"/>
                  </a:lnTo>
                  <a:lnTo>
                    <a:pt x="43" y="2427"/>
                  </a:lnTo>
                  <a:lnTo>
                    <a:pt x="25" y="2402"/>
                  </a:lnTo>
                  <a:lnTo>
                    <a:pt x="11" y="2373"/>
                  </a:lnTo>
                  <a:lnTo>
                    <a:pt x="3" y="2341"/>
                  </a:lnTo>
                  <a:lnTo>
                    <a:pt x="0" y="2309"/>
                  </a:lnTo>
                  <a:lnTo>
                    <a:pt x="0" y="1354"/>
                  </a:lnTo>
                  <a:lnTo>
                    <a:pt x="3" y="1322"/>
                  </a:lnTo>
                  <a:lnTo>
                    <a:pt x="11" y="1291"/>
                  </a:lnTo>
                  <a:lnTo>
                    <a:pt x="25" y="1262"/>
                  </a:lnTo>
                  <a:lnTo>
                    <a:pt x="43" y="1236"/>
                  </a:lnTo>
                  <a:lnTo>
                    <a:pt x="64" y="1214"/>
                  </a:lnTo>
                  <a:lnTo>
                    <a:pt x="90" y="1196"/>
                  </a:lnTo>
                  <a:lnTo>
                    <a:pt x="118" y="1183"/>
                  </a:lnTo>
                  <a:lnTo>
                    <a:pt x="149" y="1174"/>
                  </a:lnTo>
                  <a:lnTo>
                    <a:pt x="183" y="1171"/>
                  </a:lnTo>
                  <a:lnTo>
                    <a:pt x="260" y="1171"/>
                  </a:lnTo>
                  <a:lnTo>
                    <a:pt x="260" y="128"/>
                  </a:lnTo>
                  <a:lnTo>
                    <a:pt x="263" y="103"/>
                  </a:lnTo>
                  <a:lnTo>
                    <a:pt x="270" y="79"/>
                  </a:lnTo>
                  <a:lnTo>
                    <a:pt x="282" y="57"/>
                  </a:lnTo>
                  <a:lnTo>
                    <a:pt x="298" y="37"/>
                  </a:lnTo>
                  <a:lnTo>
                    <a:pt x="317" y="22"/>
                  </a:lnTo>
                  <a:lnTo>
                    <a:pt x="338" y="10"/>
                  </a:lnTo>
                  <a:lnTo>
                    <a:pt x="362" y="2"/>
                  </a:lnTo>
                  <a:lnTo>
                    <a:pt x="38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Freeform 31"/>
          <p:cNvSpPr>
            <a:spLocks noEditPoints="1"/>
          </p:cNvSpPr>
          <p:nvPr/>
        </p:nvSpPr>
        <p:spPr bwMode="auto">
          <a:xfrm>
            <a:off x="8362170" y="3029234"/>
            <a:ext cx="792163" cy="784225"/>
          </a:xfrm>
          <a:custGeom>
            <a:avLst/>
            <a:gdLst>
              <a:gd name="T0" fmla="*/ 1253 w 3493"/>
              <a:gd name="T1" fmla="*/ 3017 h 3458"/>
              <a:gd name="T2" fmla="*/ 822 w 3493"/>
              <a:gd name="T3" fmla="*/ 3017 h 3458"/>
              <a:gd name="T4" fmla="*/ 1561 w 3493"/>
              <a:gd name="T5" fmla="*/ 2344 h 3458"/>
              <a:gd name="T6" fmla="*/ 514 w 3493"/>
              <a:gd name="T7" fmla="*/ 2344 h 3458"/>
              <a:gd name="T8" fmla="*/ 514 w 3493"/>
              <a:gd name="T9" fmla="*/ 2344 h 3458"/>
              <a:gd name="T10" fmla="*/ 1073 w 3493"/>
              <a:gd name="T11" fmla="*/ 3017 h 3458"/>
              <a:gd name="T12" fmla="*/ 1002 w 3493"/>
              <a:gd name="T13" fmla="*/ 3017 h 3458"/>
              <a:gd name="T14" fmla="*/ 141 w 3493"/>
              <a:gd name="T15" fmla="*/ 3110 h 3458"/>
              <a:gd name="T16" fmla="*/ 0 w 3493"/>
              <a:gd name="T17" fmla="*/ 1856 h 3458"/>
              <a:gd name="T18" fmla="*/ 1332 w 3493"/>
              <a:gd name="T19" fmla="*/ 3326 h 3458"/>
              <a:gd name="T20" fmla="*/ 1576 w 3493"/>
              <a:gd name="T21" fmla="*/ 3340 h 3458"/>
              <a:gd name="T22" fmla="*/ 1740 w 3493"/>
              <a:gd name="T23" fmla="*/ 3362 h 3458"/>
              <a:gd name="T24" fmla="*/ 1802 w 3493"/>
              <a:gd name="T25" fmla="*/ 3390 h 3458"/>
              <a:gd name="T26" fmla="*/ 1740 w 3493"/>
              <a:gd name="T27" fmla="*/ 3418 h 3458"/>
              <a:gd name="T28" fmla="*/ 1575 w 3493"/>
              <a:gd name="T29" fmla="*/ 3440 h 3458"/>
              <a:gd name="T30" fmla="*/ 1332 w 3493"/>
              <a:gd name="T31" fmla="*/ 3454 h 3458"/>
              <a:gd name="T32" fmla="*/ 1039 w 3493"/>
              <a:gd name="T33" fmla="*/ 3457 h 3458"/>
              <a:gd name="T34" fmla="*/ 767 w 3493"/>
              <a:gd name="T35" fmla="*/ 3449 h 3458"/>
              <a:gd name="T36" fmla="*/ 559 w 3493"/>
              <a:gd name="T37" fmla="*/ 3429 h 3458"/>
              <a:gd name="T38" fmla="*/ 443 w 3493"/>
              <a:gd name="T39" fmla="*/ 3405 h 3458"/>
              <a:gd name="T40" fmla="*/ 442 w 3493"/>
              <a:gd name="T41" fmla="*/ 3376 h 3458"/>
              <a:gd name="T42" fmla="*/ 554 w 3493"/>
              <a:gd name="T43" fmla="*/ 3351 h 3458"/>
              <a:gd name="T44" fmla="*/ 755 w 3493"/>
              <a:gd name="T45" fmla="*/ 3332 h 3458"/>
              <a:gd name="T46" fmla="*/ 0 w 3493"/>
              <a:gd name="T47" fmla="*/ 1856 h 3458"/>
              <a:gd name="T48" fmla="*/ 2704 w 3493"/>
              <a:gd name="T49" fmla="*/ 1532 h 3458"/>
              <a:gd name="T50" fmla="*/ 2984 w 3493"/>
              <a:gd name="T51" fmla="*/ 1625 h 3458"/>
              <a:gd name="T52" fmla="*/ 3217 w 3493"/>
              <a:gd name="T53" fmla="*/ 1796 h 3458"/>
              <a:gd name="T54" fmla="*/ 3388 w 3493"/>
              <a:gd name="T55" fmla="*/ 2029 h 3458"/>
              <a:gd name="T56" fmla="*/ 3480 w 3493"/>
              <a:gd name="T57" fmla="*/ 2308 h 3458"/>
              <a:gd name="T58" fmla="*/ 3487 w 3493"/>
              <a:gd name="T59" fmla="*/ 3223 h 3458"/>
              <a:gd name="T60" fmla="*/ 3402 w 3493"/>
              <a:gd name="T61" fmla="*/ 3265 h 3458"/>
              <a:gd name="T62" fmla="*/ 3278 w 3493"/>
              <a:gd name="T63" fmla="*/ 3313 h 3458"/>
              <a:gd name="T64" fmla="*/ 3070 w 3493"/>
              <a:gd name="T65" fmla="*/ 3373 h 3458"/>
              <a:gd name="T66" fmla="*/ 2784 w 3493"/>
              <a:gd name="T67" fmla="*/ 3427 h 3458"/>
              <a:gd name="T68" fmla="*/ 2423 w 3493"/>
              <a:gd name="T69" fmla="*/ 3456 h 3458"/>
              <a:gd name="T70" fmla="*/ 2006 w 3493"/>
              <a:gd name="T71" fmla="*/ 3444 h 3458"/>
              <a:gd name="T72" fmla="*/ 1905 w 3493"/>
              <a:gd name="T73" fmla="*/ 3390 h 3458"/>
              <a:gd name="T74" fmla="*/ 1897 w 3493"/>
              <a:gd name="T75" fmla="*/ 3348 h 3458"/>
              <a:gd name="T76" fmla="*/ 1842 w 3493"/>
              <a:gd name="T77" fmla="*/ 3311 h 3458"/>
              <a:gd name="T78" fmla="*/ 2250 w 3493"/>
              <a:gd name="T79" fmla="*/ 1788 h 3458"/>
              <a:gd name="T80" fmla="*/ 1439 w 3493"/>
              <a:gd name="T81" fmla="*/ 1657 h 3458"/>
              <a:gd name="T82" fmla="*/ 1705 w 3493"/>
              <a:gd name="T83" fmla="*/ 1547 h 3458"/>
              <a:gd name="T84" fmla="*/ 2240 w 3493"/>
              <a:gd name="T85" fmla="*/ 0 h 3458"/>
              <a:gd name="T86" fmla="*/ 2510 w 3493"/>
              <a:gd name="T87" fmla="*/ 51 h 3458"/>
              <a:gd name="T88" fmla="*/ 2736 w 3493"/>
              <a:gd name="T89" fmla="*/ 192 h 3458"/>
              <a:gd name="T90" fmla="*/ 2896 w 3493"/>
              <a:gd name="T91" fmla="*/ 403 h 3458"/>
              <a:gd name="T92" fmla="*/ 2972 w 3493"/>
              <a:gd name="T93" fmla="*/ 664 h 3458"/>
              <a:gd name="T94" fmla="*/ 2945 w 3493"/>
              <a:gd name="T95" fmla="*/ 941 h 3458"/>
              <a:gd name="T96" fmla="*/ 2826 w 3493"/>
              <a:gd name="T97" fmla="*/ 1179 h 3458"/>
              <a:gd name="T98" fmla="*/ 2630 w 3493"/>
              <a:gd name="T99" fmla="*/ 1358 h 3458"/>
              <a:gd name="T100" fmla="*/ 2380 w 3493"/>
              <a:gd name="T101" fmla="*/ 1456 h 3458"/>
              <a:gd name="T102" fmla="*/ 2101 w 3493"/>
              <a:gd name="T103" fmla="*/ 1456 h 3458"/>
              <a:gd name="T104" fmla="*/ 1851 w 3493"/>
              <a:gd name="T105" fmla="*/ 1358 h 3458"/>
              <a:gd name="T106" fmla="*/ 1655 w 3493"/>
              <a:gd name="T107" fmla="*/ 1179 h 3458"/>
              <a:gd name="T108" fmla="*/ 1534 w 3493"/>
              <a:gd name="T109" fmla="*/ 941 h 3458"/>
              <a:gd name="T110" fmla="*/ 1508 w 3493"/>
              <a:gd name="T111" fmla="*/ 664 h 3458"/>
              <a:gd name="T112" fmla="*/ 1584 w 3493"/>
              <a:gd name="T113" fmla="*/ 403 h 3458"/>
              <a:gd name="T114" fmla="*/ 1745 w 3493"/>
              <a:gd name="T115" fmla="*/ 192 h 3458"/>
              <a:gd name="T116" fmla="*/ 1969 w 3493"/>
              <a:gd name="T117" fmla="*/ 51 h 3458"/>
              <a:gd name="T118" fmla="*/ 2240 w 3493"/>
              <a:gd name="T119" fmla="*/ 0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93" h="3458">
                <a:moveTo>
                  <a:pt x="1253" y="2489"/>
                </a:moveTo>
                <a:lnTo>
                  <a:pt x="1376" y="2489"/>
                </a:lnTo>
                <a:lnTo>
                  <a:pt x="1376" y="3017"/>
                </a:lnTo>
                <a:lnTo>
                  <a:pt x="1253" y="3017"/>
                </a:lnTo>
                <a:lnTo>
                  <a:pt x="1253" y="2489"/>
                </a:lnTo>
                <a:close/>
                <a:moveTo>
                  <a:pt x="699" y="2489"/>
                </a:moveTo>
                <a:lnTo>
                  <a:pt x="822" y="2489"/>
                </a:lnTo>
                <a:lnTo>
                  <a:pt x="822" y="3017"/>
                </a:lnTo>
                <a:lnTo>
                  <a:pt x="699" y="3017"/>
                </a:lnTo>
                <a:lnTo>
                  <a:pt x="699" y="2489"/>
                </a:lnTo>
                <a:close/>
                <a:moveTo>
                  <a:pt x="1438" y="2344"/>
                </a:moveTo>
                <a:lnTo>
                  <a:pt x="1561" y="2344"/>
                </a:lnTo>
                <a:lnTo>
                  <a:pt x="1561" y="3017"/>
                </a:lnTo>
                <a:lnTo>
                  <a:pt x="1438" y="3017"/>
                </a:lnTo>
                <a:lnTo>
                  <a:pt x="1438" y="2344"/>
                </a:lnTo>
                <a:close/>
                <a:moveTo>
                  <a:pt x="514" y="2344"/>
                </a:moveTo>
                <a:lnTo>
                  <a:pt x="637" y="2344"/>
                </a:lnTo>
                <a:lnTo>
                  <a:pt x="637" y="3017"/>
                </a:lnTo>
                <a:lnTo>
                  <a:pt x="514" y="3017"/>
                </a:lnTo>
                <a:lnTo>
                  <a:pt x="514" y="2344"/>
                </a:lnTo>
                <a:close/>
                <a:moveTo>
                  <a:pt x="1073" y="2249"/>
                </a:moveTo>
                <a:lnTo>
                  <a:pt x="1197" y="2249"/>
                </a:lnTo>
                <a:lnTo>
                  <a:pt x="1197" y="3017"/>
                </a:lnTo>
                <a:lnTo>
                  <a:pt x="1073" y="3017"/>
                </a:lnTo>
                <a:lnTo>
                  <a:pt x="1073" y="2249"/>
                </a:lnTo>
                <a:close/>
                <a:moveTo>
                  <a:pt x="879" y="2154"/>
                </a:moveTo>
                <a:lnTo>
                  <a:pt x="1002" y="2154"/>
                </a:lnTo>
                <a:lnTo>
                  <a:pt x="1002" y="3017"/>
                </a:lnTo>
                <a:lnTo>
                  <a:pt x="879" y="3017"/>
                </a:lnTo>
                <a:lnTo>
                  <a:pt x="879" y="2154"/>
                </a:lnTo>
                <a:close/>
                <a:moveTo>
                  <a:pt x="141" y="1962"/>
                </a:moveTo>
                <a:lnTo>
                  <a:pt x="141" y="3110"/>
                </a:lnTo>
                <a:lnTo>
                  <a:pt x="2007" y="3110"/>
                </a:lnTo>
                <a:lnTo>
                  <a:pt x="2007" y="1962"/>
                </a:lnTo>
                <a:lnTo>
                  <a:pt x="141" y="1962"/>
                </a:lnTo>
                <a:close/>
                <a:moveTo>
                  <a:pt x="0" y="1856"/>
                </a:moveTo>
                <a:lnTo>
                  <a:pt x="2148" y="1856"/>
                </a:lnTo>
                <a:lnTo>
                  <a:pt x="2148" y="3227"/>
                </a:lnTo>
                <a:lnTo>
                  <a:pt x="1332" y="3227"/>
                </a:lnTo>
                <a:lnTo>
                  <a:pt x="1332" y="3326"/>
                </a:lnTo>
                <a:lnTo>
                  <a:pt x="1399" y="3329"/>
                </a:lnTo>
                <a:lnTo>
                  <a:pt x="1463" y="3332"/>
                </a:lnTo>
                <a:lnTo>
                  <a:pt x="1521" y="3335"/>
                </a:lnTo>
                <a:lnTo>
                  <a:pt x="1576" y="3340"/>
                </a:lnTo>
                <a:lnTo>
                  <a:pt x="1625" y="3345"/>
                </a:lnTo>
                <a:lnTo>
                  <a:pt x="1670" y="3350"/>
                </a:lnTo>
                <a:lnTo>
                  <a:pt x="1708" y="3356"/>
                </a:lnTo>
                <a:lnTo>
                  <a:pt x="1740" y="3362"/>
                </a:lnTo>
                <a:lnTo>
                  <a:pt x="1767" y="3369"/>
                </a:lnTo>
                <a:lnTo>
                  <a:pt x="1786" y="3375"/>
                </a:lnTo>
                <a:lnTo>
                  <a:pt x="1798" y="3382"/>
                </a:lnTo>
                <a:lnTo>
                  <a:pt x="1802" y="3390"/>
                </a:lnTo>
                <a:lnTo>
                  <a:pt x="1798" y="3397"/>
                </a:lnTo>
                <a:lnTo>
                  <a:pt x="1786" y="3405"/>
                </a:lnTo>
                <a:lnTo>
                  <a:pt x="1767" y="3411"/>
                </a:lnTo>
                <a:lnTo>
                  <a:pt x="1740" y="3418"/>
                </a:lnTo>
                <a:lnTo>
                  <a:pt x="1708" y="3424"/>
                </a:lnTo>
                <a:lnTo>
                  <a:pt x="1670" y="3429"/>
                </a:lnTo>
                <a:lnTo>
                  <a:pt x="1625" y="3435"/>
                </a:lnTo>
                <a:lnTo>
                  <a:pt x="1575" y="3440"/>
                </a:lnTo>
                <a:lnTo>
                  <a:pt x="1520" y="3444"/>
                </a:lnTo>
                <a:lnTo>
                  <a:pt x="1461" y="3449"/>
                </a:lnTo>
                <a:lnTo>
                  <a:pt x="1398" y="3452"/>
                </a:lnTo>
                <a:lnTo>
                  <a:pt x="1332" y="3454"/>
                </a:lnTo>
                <a:lnTo>
                  <a:pt x="1262" y="3456"/>
                </a:lnTo>
                <a:lnTo>
                  <a:pt x="1189" y="3457"/>
                </a:lnTo>
                <a:lnTo>
                  <a:pt x="1114" y="3457"/>
                </a:lnTo>
                <a:lnTo>
                  <a:pt x="1039" y="3457"/>
                </a:lnTo>
                <a:lnTo>
                  <a:pt x="966" y="3456"/>
                </a:lnTo>
                <a:lnTo>
                  <a:pt x="897" y="3454"/>
                </a:lnTo>
                <a:lnTo>
                  <a:pt x="830" y="3452"/>
                </a:lnTo>
                <a:lnTo>
                  <a:pt x="767" y="3449"/>
                </a:lnTo>
                <a:lnTo>
                  <a:pt x="708" y="3444"/>
                </a:lnTo>
                <a:lnTo>
                  <a:pt x="653" y="3440"/>
                </a:lnTo>
                <a:lnTo>
                  <a:pt x="604" y="3435"/>
                </a:lnTo>
                <a:lnTo>
                  <a:pt x="559" y="3429"/>
                </a:lnTo>
                <a:lnTo>
                  <a:pt x="521" y="3424"/>
                </a:lnTo>
                <a:lnTo>
                  <a:pt x="488" y="3418"/>
                </a:lnTo>
                <a:lnTo>
                  <a:pt x="462" y="3411"/>
                </a:lnTo>
                <a:lnTo>
                  <a:pt x="443" y="3405"/>
                </a:lnTo>
                <a:lnTo>
                  <a:pt x="431" y="3397"/>
                </a:lnTo>
                <a:lnTo>
                  <a:pt x="427" y="3390"/>
                </a:lnTo>
                <a:lnTo>
                  <a:pt x="430" y="3382"/>
                </a:lnTo>
                <a:lnTo>
                  <a:pt x="442" y="3376"/>
                </a:lnTo>
                <a:lnTo>
                  <a:pt x="460" y="3370"/>
                </a:lnTo>
                <a:lnTo>
                  <a:pt x="485" y="3363"/>
                </a:lnTo>
                <a:lnTo>
                  <a:pt x="516" y="3357"/>
                </a:lnTo>
                <a:lnTo>
                  <a:pt x="554" y="3351"/>
                </a:lnTo>
                <a:lnTo>
                  <a:pt x="597" y="3346"/>
                </a:lnTo>
                <a:lnTo>
                  <a:pt x="645" y="3341"/>
                </a:lnTo>
                <a:lnTo>
                  <a:pt x="697" y="3336"/>
                </a:lnTo>
                <a:lnTo>
                  <a:pt x="755" y="3332"/>
                </a:lnTo>
                <a:lnTo>
                  <a:pt x="816" y="3329"/>
                </a:lnTo>
                <a:lnTo>
                  <a:pt x="816" y="3227"/>
                </a:lnTo>
                <a:lnTo>
                  <a:pt x="0" y="3227"/>
                </a:lnTo>
                <a:lnTo>
                  <a:pt x="0" y="1856"/>
                </a:lnTo>
                <a:close/>
                <a:moveTo>
                  <a:pt x="1929" y="1520"/>
                </a:moveTo>
                <a:lnTo>
                  <a:pt x="2552" y="1520"/>
                </a:lnTo>
                <a:lnTo>
                  <a:pt x="2629" y="1522"/>
                </a:lnTo>
                <a:lnTo>
                  <a:pt x="2704" y="1532"/>
                </a:lnTo>
                <a:lnTo>
                  <a:pt x="2777" y="1547"/>
                </a:lnTo>
                <a:lnTo>
                  <a:pt x="2849" y="1568"/>
                </a:lnTo>
                <a:lnTo>
                  <a:pt x="2918" y="1594"/>
                </a:lnTo>
                <a:lnTo>
                  <a:pt x="2984" y="1625"/>
                </a:lnTo>
                <a:lnTo>
                  <a:pt x="3047" y="1661"/>
                </a:lnTo>
                <a:lnTo>
                  <a:pt x="3107" y="1702"/>
                </a:lnTo>
                <a:lnTo>
                  <a:pt x="3163" y="1747"/>
                </a:lnTo>
                <a:lnTo>
                  <a:pt x="3217" y="1796"/>
                </a:lnTo>
                <a:lnTo>
                  <a:pt x="3266" y="1848"/>
                </a:lnTo>
                <a:lnTo>
                  <a:pt x="3311" y="1905"/>
                </a:lnTo>
                <a:lnTo>
                  <a:pt x="3352" y="1965"/>
                </a:lnTo>
                <a:lnTo>
                  <a:pt x="3388" y="2029"/>
                </a:lnTo>
                <a:lnTo>
                  <a:pt x="3419" y="2094"/>
                </a:lnTo>
                <a:lnTo>
                  <a:pt x="3445" y="2164"/>
                </a:lnTo>
                <a:lnTo>
                  <a:pt x="3465" y="2234"/>
                </a:lnTo>
                <a:lnTo>
                  <a:pt x="3480" y="2308"/>
                </a:lnTo>
                <a:lnTo>
                  <a:pt x="3490" y="2384"/>
                </a:lnTo>
                <a:lnTo>
                  <a:pt x="3493" y="2461"/>
                </a:lnTo>
                <a:lnTo>
                  <a:pt x="3493" y="3223"/>
                </a:lnTo>
                <a:lnTo>
                  <a:pt x="3487" y="3223"/>
                </a:lnTo>
                <a:lnTo>
                  <a:pt x="3438" y="3248"/>
                </a:lnTo>
                <a:lnTo>
                  <a:pt x="3432" y="3251"/>
                </a:lnTo>
                <a:lnTo>
                  <a:pt x="3420" y="3257"/>
                </a:lnTo>
                <a:lnTo>
                  <a:pt x="3402" y="3265"/>
                </a:lnTo>
                <a:lnTo>
                  <a:pt x="3379" y="3274"/>
                </a:lnTo>
                <a:lnTo>
                  <a:pt x="3351" y="3286"/>
                </a:lnTo>
                <a:lnTo>
                  <a:pt x="3316" y="3299"/>
                </a:lnTo>
                <a:lnTo>
                  <a:pt x="3278" y="3313"/>
                </a:lnTo>
                <a:lnTo>
                  <a:pt x="3234" y="3328"/>
                </a:lnTo>
                <a:lnTo>
                  <a:pt x="3184" y="3343"/>
                </a:lnTo>
                <a:lnTo>
                  <a:pt x="3129" y="3358"/>
                </a:lnTo>
                <a:lnTo>
                  <a:pt x="3070" y="3373"/>
                </a:lnTo>
                <a:lnTo>
                  <a:pt x="3006" y="3388"/>
                </a:lnTo>
                <a:lnTo>
                  <a:pt x="2937" y="3402"/>
                </a:lnTo>
                <a:lnTo>
                  <a:pt x="2863" y="3415"/>
                </a:lnTo>
                <a:lnTo>
                  <a:pt x="2784" y="3427"/>
                </a:lnTo>
                <a:lnTo>
                  <a:pt x="2701" y="3437"/>
                </a:lnTo>
                <a:lnTo>
                  <a:pt x="2613" y="3446"/>
                </a:lnTo>
                <a:lnTo>
                  <a:pt x="2520" y="3452"/>
                </a:lnTo>
                <a:lnTo>
                  <a:pt x="2423" y="3456"/>
                </a:lnTo>
                <a:lnTo>
                  <a:pt x="2321" y="3458"/>
                </a:lnTo>
                <a:lnTo>
                  <a:pt x="2221" y="3456"/>
                </a:lnTo>
                <a:lnTo>
                  <a:pt x="2115" y="3452"/>
                </a:lnTo>
                <a:lnTo>
                  <a:pt x="2006" y="3444"/>
                </a:lnTo>
                <a:lnTo>
                  <a:pt x="1893" y="3434"/>
                </a:lnTo>
                <a:lnTo>
                  <a:pt x="1902" y="3419"/>
                </a:lnTo>
                <a:lnTo>
                  <a:pt x="1904" y="3404"/>
                </a:lnTo>
                <a:lnTo>
                  <a:pt x="1905" y="3390"/>
                </a:lnTo>
                <a:lnTo>
                  <a:pt x="1905" y="3379"/>
                </a:lnTo>
                <a:lnTo>
                  <a:pt x="1904" y="3370"/>
                </a:lnTo>
                <a:lnTo>
                  <a:pt x="1902" y="3359"/>
                </a:lnTo>
                <a:lnTo>
                  <a:pt x="1897" y="3348"/>
                </a:lnTo>
                <a:lnTo>
                  <a:pt x="1890" y="3339"/>
                </a:lnTo>
                <a:lnTo>
                  <a:pt x="1878" y="3329"/>
                </a:lnTo>
                <a:lnTo>
                  <a:pt x="1863" y="3319"/>
                </a:lnTo>
                <a:lnTo>
                  <a:pt x="1842" y="3311"/>
                </a:lnTo>
                <a:lnTo>
                  <a:pt x="1816" y="3302"/>
                </a:lnTo>
                <a:lnTo>
                  <a:pt x="1783" y="3295"/>
                </a:lnTo>
                <a:lnTo>
                  <a:pt x="2250" y="3295"/>
                </a:lnTo>
                <a:lnTo>
                  <a:pt x="2250" y="1788"/>
                </a:lnTo>
                <a:lnTo>
                  <a:pt x="1271" y="1788"/>
                </a:lnTo>
                <a:lnTo>
                  <a:pt x="1324" y="1740"/>
                </a:lnTo>
                <a:lnTo>
                  <a:pt x="1380" y="1696"/>
                </a:lnTo>
                <a:lnTo>
                  <a:pt x="1439" y="1657"/>
                </a:lnTo>
                <a:lnTo>
                  <a:pt x="1502" y="1622"/>
                </a:lnTo>
                <a:lnTo>
                  <a:pt x="1567" y="1592"/>
                </a:lnTo>
                <a:lnTo>
                  <a:pt x="1636" y="1566"/>
                </a:lnTo>
                <a:lnTo>
                  <a:pt x="1705" y="1547"/>
                </a:lnTo>
                <a:lnTo>
                  <a:pt x="1778" y="1532"/>
                </a:lnTo>
                <a:lnTo>
                  <a:pt x="1853" y="1522"/>
                </a:lnTo>
                <a:lnTo>
                  <a:pt x="1929" y="1520"/>
                </a:lnTo>
                <a:close/>
                <a:moveTo>
                  <a:pt x="2240" y="0"/>
                </a:moveTo>
                <a:lnTo>
                  <a:pt x="2310" y="3"/>
                </a:lnTo>
                <a:lnTo>
                  <a:pt x="2380" y="13"/>
                </a:lnTo>
                <a:lnTo>
                  <a:pt x="2446" y="29"/>
                </a:lnTo>
                <a:lnTo>
                  <a:pt x="2510" y="51"/>
                </a:lnTo>
                <a:lnTo>
                  <a:pt x="2572" y="79"/>
                </a:lnTo>
                <a:lnTo>
                  <a:pt x="2630" y="112"/>
                </a:lnTo>
                <a:lnTo>
                  <a:pt x="2684" y="150"/>
                </a:lnTo>
                <a:lnTo>
                  <a:pt x="2736" y="192"/>
                </a:lnTo>
                <a:lnTo>
                  <a:pt x="2783" y="239"/>
                </a:lnTo>
                <a:lnTo>
                  <a:pt x="2826" y="290"/>
                </a:lnTo>
                <a:lnTo>
                  <a:pt x="2863" y="345"/>
                </a:lnTo>
                <a:lnTo>
                  <a:pt x="2896" y="403"/>
                </a:lnTo>
                <a:lnTo>
                  <a:pt x="2924" y="464"/>
                </a:lnTo>
                <a:lnTo>
                  <a:pt x="2945" y="528"/>
                </a:lnTo>
                <a:lnTo>
                  <a:pt x="2961" y="595"/>
                </a:lnTo>
                <a:lnTo>
                  <a:pt x="2972" y="664"/>
                </a:lnTo>
                <a:lnTo>
                  <a:pt x="2975" y="734"/>
                </a:lnTo>
                <a:lnTo>
                  <a:pt x="2972" y="806"/>
                </a:lnTo>
                <a:lnTo>
                  <a:pt x="2961" y="874"/>
                </a:lnTo>
                <a:lnTo>
                  <a:pt x="2945" y="941"/>
                </a:lnTo>
                <a:lnTo>
                  <a:pt x="2924" y="1005"/>
                </a:lnTo>
                <a:lnTo>
                  <a:pt x="2896" y="1067"/>
                </a:lnTo>
                <a:lnTo>
                  <a:pt x="2863" y="1125"/>
                </a:lnTo>
                <a:lnTo>
                  <a:pt x="2826" y="1179"/>
                </a:lnTo>
                <a:lnTo>
                  <a:pt x="2783" y="1230"/>
                </a:lnTo>
                <a:lnTo>
                  <a:pt x="2736" y="1277"/>
                </a:lnTo>
                <a:lnTo>
                  <a:pt x="2684" y="1320"/>
                </a:lnTo>
                <a:lnTo>
                  <a:pt x="2630" y="1358"/>
                </a:lnTo>
                <a:lnTo>
                  <a:pt x="2572" y="1391"/>
                </a:lnTo>
                <a:lnTo>
                  <a:pt x="2510" y="1419"/>
                </a:lnTo>
                <a:lnTo>
                  <a:pt x="2446" y="1440"/>
                </a:lnTo>
                <a:lnTo>
                  <a:pt x="2380" y="1456"/>
                </a:lnTo>
                <a:lnTo>
                  <a:pt x="2310" y="1467"/>
                </a:lnTo>
                <a:lnTo>
                  <a:pt x="2240" y="1470"/>
                </a:lnTo>
                <a:lnTo>
                  <a:pt x="2169" y="1467"/>
                </a:lnTo>
                <a:lnTo>
                  <a:pt x="2101" y="1456"/>
                </a:lnTo>
                <a:lnTo>
                  <a:pt x="2033" y="1440"/>
                </a:lnTo>
                <a:lnTo>
                  <a:pt x="1969" y="1419"/>
                </a:lnTo>
                <a:lnTo>
                  <a:pt x="1908" y="1391"/>
                </a:lnTo>
                <a:lnTo>
                  <a:pt x="1851" y="1358"/>
                </a:lnTo>
                <a:lnTo>
                  <a:pt x="1795" y="1320"/>
                </a:lnTo>
                <a:lnTo>
                  <a:pt x="1745" y="1277"/>
                </a:lnTo>
                <a:lnTo>
                  <a:pt x="1698" y="1230"/>
                </a:lnTo>
                <a:lnTo>
                  <a:pt x="1655" y="1179"/>
                </a:lnTo>
                <a:lnTo>
                  <a:pt x="1618" y="1125"/>
                </a:lnTo>
                <a:lnTo>
                  <a:pt x="1584" y="1067"/>
                </a:lnTo>
                <a:lnTo>
                  <a:pt x="1557" y="1005"/>
                </a:lnTo>
                <a:lnTo>
                  <a:pt x="1534" y="941"/>
                </a:lnTo>
                <a:lnTo>
                  <a:pt x="1518" y="874"/>
                </a:lnTo>
                <a:lnTo>
                  <a:pt x="1508" y="806"/>
                </a:lnTo>
                <a:lnTo>
                  <a:pt x="1505" y="734"/>
                </a:lnTo>
                <a:lnTo>
                  <a:pt x="1508" y="664"/>
                </a:lnTo>
                <a:lnTo>
                  <a:pt x="1518" y="595"/>
                </a:lnTo>
                <a:lnTo>
                  <a:pt x="1534" y="528"/>
                </a:lnTo>
                <a:lnTo>
                  <a:pt x="1557" y="464"/>
                </a:lnTo>
                <a:lnTo>
                  <a:pt x="1584" y="403"/>
                </a:lnTo>
                <a:lnTo>
                  <a:pt x="1618" y="345"/>
                </a:lnTo>
                <a:lnTo>
                  <a:pt x="1655" y="290"/>
                </a:lnTo>
                <a:lnTo>
                  <a:pt x="1698" y="239"/>
                </a:lnTo>
                <a:lnTo>
                  <a:pt x="1745" y="192"/>
                </a:lnTo>
                <a:lnTo>
                  <a:pt x="1795" y="150"/>
                </a:lnTo>
                <a:lnTo>
                  <a:pt x="1851" y="112"/>
                </a:lnTo>
                <a:lnTo>
                  <a:pt x="1908" y="79"/>
                </a:lnTo>
                <a:lnTo>
                  <a:pt x="1969" y="51"/>
                </a:lnTo>
                <a:lnTo>
                  <a:pt x="2033" y="29"/>
                </a:lnTo>
                <a:lnTo>
                  <a:pt x="2101" y="13"/>
                </a:lnTo>
                <a:lnTo>
                  <a:pt x="2169" y="3"/>
                </a:lnTo>
                <a:lnTo>
                  <a:pt x="224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Group 34"/>
          <p:cNvGrpSpPr>
            <a:grpSpLocks noChangeAspect="1"/>
          </p:cNvGrpSpPr>
          <p:nvPr/>
        </p:nvGrpSpPr>
        <p:grpSpPr bwMode="auto">
          <a:xfrm>
            <a:off x="4680868" y="3017065"/>
            <a:ext cx="880304" cy="867358"/>
            <a:chOff x="1975" y="273"/>
            <a:chExt cx="204" cy="201"/>
          </a:xfrm>
          <a:solidFill>
            <a:schemeClr val="bg1"/>
          </a:solidFill>
        </p:grpSpPr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992" y="395"/>
              <a:ext cx="26" cy="47"/>
            </a:xfrm>
            <a:custGeom>
              <a:avLst/>
              <a:gdLst>
                <a:gd name="T0" fmla="*/ 409 w 409"/>
                <a:gd name="T1" fmla="*/ 0 h 753"/>
                <a:gd name="T2" fmla="*/ 409 w 409"/>
                <a:gd name="T3" fmla="*/ 645 h 753"/>
                <a:gd name="T4" fmla="*/ 407 w 409"/>
                <a:gd name="T5" fmla="*/ 670 h 753"/>
                <a:gd name="T6" fmla="*/ 399 w 409"/>
                <a:gd name="T7" fmla="*/ 692 h 753"/>
                <a:gd name="T8" fmla="*/ 386 w 409"/>
                <a:gd name="T9" fmla="*/ 713 h 753"/>
                <a:gd name="T10" fmla="*/ 369 w 409"/>
                <a:gd name="T11" fmla="*/ 729 h 753"/>
                <a:gd name="T12" fmla="*/ 349 w 409"/>
                <a:gd name="T13" fmla="*/ 743 h 753"/>
                <a:gd name="T14" fmla="*/ 326 w 409"/>
                <a:gd name="T15" fmla="*/ 750 h 753"/>
                <a:gd name="T16" fmla="*/ 300 w 409"/>
                <a:gd name="T17" fmla="*/ 753 h 753"/>
                <a:gd name="T18" fmla="*/ 109 w 409"/>
                <a:gd name="T19" fmla="*/ 753 h 753"/>
                <a:gd name="T20" fmla="*/ 85 w 409"/>
                <a:gd name="T21" fmla="*/ 750 h 753"/>
                <a:gd name="T22" fmla="*/ 61 w 409"/>
                <a:gd name="T23" fmla="*/ 743 h 753"/>
                <a:gd name="T24" fmla="*/ 41 w 409"/>
                <a:gd name="T25" fmla="*/ 729 h 753"/>
                <a:gd name="T26" fmla="*/ 24 w 409"/>
                <a:gd name="T27" fmla="*/ 713 h 753"/>
                <a:gd name="T28" fmla="*/ 12 w 409"/>
                <a:gd name="T29" fmla="*/ 692 h 753"/>
                <a:gd name="T30" fmla="*/ 3 w 409"/>
                <a:gd name="T31" fmla="*/ 670 h 753"/>
                <a:gd name="T32" fmla="*/ 0 w 409"/>
                <a:gd name="T33" fmla="*/ 645 h 753"/>
                <a:gd name="T34" fmla="*/ 0 w 409"/>
                <a:gd name="T35" fmla="*/ 250 h 753"/>
                <a:gd name="T36" fmla="*/ 78 w 409"/>
                <a:gd name="T37" fmla="*/ 330 h 753"/>
                <a:gd name="T38" fmla="*/ 409 w 409"/>
                <a:gd name="T39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9" h="753">
                  <a:moveTo>
                    <a:pt x="409" y="0"/>
                  </a:moveTo>
                  <a:lnTo>
                    <a:pt x="409" y="645"/>
                  </a:lnTo>
                  <a:lnTo>
                    <a:pt x="407" y="670"/>
                  </a:lnTo>
                  <a:lnTo>
                    <a:pt x="399" y="692"/>
                  </a:lnTo>
                  <a:lnTo>
                    <a:pt x="386" y="713"/>
                  </a:lnTo>
                  <a:lnTo>
                    <a:pt x="369" y="729"/>
                  </a:lnTo>
                  <a:lnTo>
                    <a:pt x="349" y="743"/>
                  </a:lnTo>
                  <a:lnTo>
                    <a:pt x="326" y="750"/>
                  </a:lnTo>
                  <a:lnTo>
                    <a:pt x="300" y="753"/>
                  </a:lnTo>
                  <a:lnTo>
                    <a:pt x="109" y="753"/>
                  </a:lnTo>
                  <a:lnTo>
                    <a:pt x="85" y="750"/>
                  </a:lnTo>
                  <a:lnTo>
                    <a:pt x="61" y="743"/>
                  </a:lnTo>
                  <a:lnTo>
                    <a:pt x="41" y="729"/>
                  </a:lnTo>
                  <a:lnTo>
                    <a:pt x="24" y="713"/>
                  </a:lnTo>
                  <a:lnTo>
                    <a:pt x="12" y="692"/>
                  </a:lnTo>
                  <a:lnTo>
                    <a:pt x="3" y="670"/>
                  </a:lnTo>
                  <a:lnTo>
                    <a:pt x="0" y="645"/>
                  </a:lnTo>
                  <a:lnTo>
                    <a:pt x="0" y="250"/>
                  </a:lnTo>
                  <a:lnTo>
                    <a:pt x="78" y="330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2035" y="369"/>
              <a:ext cx="26" cy="73"/>
            </a:xfrm>
            <a:custGeom>
              <a:avLst/>
              <a:gdLst>
                <a:gd name="T0" fmla="*/ 137 w 410"/>
                <a:gd name="T1" fmla="*/ 0 h 1161"/>
                <a:gd name="T2" fmla="*/ 410 w 410"/>
                <a:gd name="T3" fmla="*/ 271 h 1161"/>
                <a:gd name="T4" fmla="*/ 410 w 410"/>
                <a:gd name="T5" fmla="*/ 1057 h 1161"/>
                <a:gd name="T6" fmla="*/ 408 w 410"/>
                <a:gd name="T7" fmla="*/ 1081 h 1161"/>
                <a:gd name="T8" fmla="*/ 399 w 410"/>
                <a:gd name="T9" fmla="*/ 1103 h 1161"/>
                <a:gd name="T10" fmla="*/ 387 w 410"/>
                <a:gd name="T11" fmla="*/ 1122 h 1161"/>
                <a:gd name="T12" fmla="*/ 371 w 410"/>
                <a:gd name="T13" fmla="*/ 1138 h 1161"/>
                <a:gd name="T14" fmla="*/ 352 w 410"/>
                <a:gd name="T15" fmla="*/ 1151 h 1161"/>
                <a:gd name="T16" fmla="*/ 329 w 410"/>
                <a:gd name="T17" fmla="*/ 1159 h 1161"/>
                <a:gd name="T18" fmla="*/ 305 w 410"/>
                <a:gd name="T19" fmla="*/ 1161 h 1161"/>
                <a:gd name="T20" fmla="*/ 105 w 410"/>
                <a:gd name="T21" fmla="*/ 1161 h 1161"/>
                <a:gd name="T22" fmla="*/ 81 w 410"/>
                <a:gd name="T23" fmla="*/ 1159 h 1161"/>
                <a:gd name="T24" fmla="*/ 59 w 410"/>
                <a:gd name="T25" fmla="*/ 1151 h 1161"/>
                <a:gd name="T26" fmla="*/ 40 w 410"/>
                <a:gd name="T27" fmla="*/ 1138 h 1161"/>
                <a:gd name="T28" fmla="*/ 24 w 410"/>
                <a:gd name="T29" fmla="*/ 1122 h 1161"/>
                <a:gd name="T30" fmla="*/ 11 w 410"/>
                <a:gd name="T31" fmla="*/ 1103 h 1161"/>
                <a:gd name="T32" fmla="*/ 4 w 410"/>
                <a:gd name="T33" fmla="*/ 1081 h 1161"/>
                <a:gd name="T34" fmla="*/ 0 w 410"/>
                <a:gd name="T35" fmla="*/ 1057 h 1161"/>
                <a:gd name="T36" fmla="*/ 0 w 410"/>
                <a:gd name="T37" fmla="*/ 136 h 1161"/>
                <a:gd name="T38" fmla="*/ 137 w 410"/>
                <a:gd name="T39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1161">
                  <a:moveTo>
                    <a:pt x="137" y="0"/>
                  </a:moveTo>
                  <a:lnTo>
                    <a:pt x="410" y="271"/>
                  </a:lnTo>
                  <a:lnTo>
                    <a:pt x="410" y="1057"/>
                  </a:lnTo>
                  <a:lnTo>
                    <a:pt x="408" y="1081"/>
                  </a:lnTo>
                  <a:lnTo>
                    <a:pt x="399" y="1103"/>
                  </a:lnTo>
                  <a:lnTo>
                    <a:pt x="387" y="1122"/>
                  </a:lnTo>
                  <a:lnTo>
                    <a:pt x="371" y="1138"/>
                  </a:lnTo>
                  <a:lnTo>
                    <a:pt x="352" y="1151"/>
                  </a:lnTo>
                  <a:lnTo>
                    <a:pt x="329" y="1159"/>
                  </a:lnTo>
                  <a:lnTo>
                    <a:pt x="305" y="1161"/>
                  </a:lnTo>
                  <a:lnTo>
                    <a:pt x="105" y="1161"/>
                  </a:lnTo>
                  <a:lnTo>
                    <a:pt x="81" y="1159"/>
                  </a:lnTo>
                  <a:lnTo>
                    <a:pt x="59" y="1151"/>
                  </a:lnTo>
                  <a:lnTo>
                    <a:pt x="40" y="1138"/>
                  </a:lnTo>
                  <a:lnTo>
                    <a:pt x="24" y="1122"/>
                  </a:lnTo>
                  <a:lnTo>
                    <a:pt x="11" y="1103"/>
                  </a:lnTo>
                  <a:lnTo>
                    <a:pt x="4" y="1081"/>
                  </a:lnTo>
                  <a:lnTo>
                    <a:pt x="0" y="1057"/>
                  </a:lnTo>
                  <a:lnTo>
                    <a:pt x="0" y="136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2078" y="369"/>
              <a:ext cx="26" cy="73"/>
            </a:xfrm>
            <a:custGeom>
              <a:avLst/>
              <a:gdLst>
                <a:gd name="T0" fmla="*/ 417 w 417"/>
                <a:gd name="T1" fmla="*/ 0 h 1159"/>
                <a:gd name="T2" fmla="*/ 417 w 417"/>
                <a:gd name="T3" fmla="*/ 1055 h 1159"/>
                <a:gd name="T4" fmla="*/ 414 w 417"/>
                <a:gd name="T5" fmla="*/ 1079 h 1159"/>
                <a:gd name="T6" fmla="*/ 407 w 417"/>
                <a:gd name="T7" fmla="*/ 1101 h 1159"/>
                <a:gd name="T8" fmla="*/ 394 w 417"/>
                <a:gd name="T9" fmla="*/ 1120 h 1159"/>
                <a:gd name="T10" fmla="*/ 378 w 417"/>
                <a:gd name="T11" fmla="*/ 1136 h 1159"/>
                <a:gd name="T12" fmla="*/ 359 w 417"/>
                <a:gd name="T13" fmla="*/ 1149 h 1159"/>
                <a:gd name="T14" fmla="*/ 337 w 417"/>
                <a:gd name="T15" fmla="*/ 1157 h 1159"/>
                <a:gd name="T16" fmla="*/ 312 w 417"/>
                <a:gd name="T17" fmla="*/ 1159 h 1159"/>
                <a:gd name="T18" fmla="*/ 105 w 417"/>
                <a:gd name="T19" fmla="*/ 1159 h 1159"/>
                <a:gd name="T20" fmla="*/ 81 w 417"/>
                <a:gd name="T21" fmla="*/ 1157 h 1159"/>
                <a:gd name="T22" fmla="*/ 60 w 417"/>
                <a:gd name="T23" fmla="*/ 1149 h 1159"/>
                <a:gd name="T24" fmla="*/ 40 w 417"/>
                <a:gd name="T25" fmla="*/ 1136 h 1159"/>
                <a:gd name="T26" fmla="*/ 24 w 417"/>
                <a:gd name="T27" fmla="*/ 1120 h 1159"/>
                <a:gd name="T28" fmla="*/ 11 w 417"/>
                <a:gd name="T29" fmla="*/ 1101 h 1159"/>
                <a:gd name="T30" fmla="*/ 4 w 417"/>
                <a:gd name="T31" fmla="*/ 1079 h 1159"/>
                <a:gd name="T32" fmla="*/ 0 w 417"/>
                <a:gd name="T33" fmla="*/ 1055 h 1159"/>
                <a:gd name="T34" fmla="*/ 0 w 417"/>
                <a:gd name="T35" fmla="*/ 407 h 1159"/>
                <a:gd name="T36" fmla="*/ 417 w 417"/>
                <a:gd name="T37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7" h="1159">
                  <a:moveTo>
                    <a:pt x="417" y="0"/>
                  </a:moveTo>
                  <a:lnTo>
                    <a:pt x="417" y="1055"/>
                  </a:lnTo>
                  <a:lnTo>
                    <a:pt x="414" y="1079"/>
                  </a:lnTo>
                  <a:lnTo>
                    <a:pt x="407" y="1101"/>
                  </a:lnTo>
                  <a:lnTo>
                    <a:pt x="394" y="1120"/>
                  </a:lnTo>
                  <a:lnTo>
                    <a:pt x="378" y="1136"/>
                  </a:lnTo>
                  <a:lnTo>
                    <a:pt x="359" y="1149"/>
                  </a:lnTo>
                  <a:lnTo>
                    <a:pt x="337" y="1157"/>
                  </a:lnTo>
                  <a:lnTo>
                    <a:pt x="312" y="1159"/>
                  </a:lnTo>
                  <a:lnTo>
                    <a:pt x="105" y="1159"/>
                  </a:lnTo>
                  <a:lnTo>
                    <a:pt x="81" y="1157"/>
                  </a:lnTo>
                  <a:lnTo>
                    <a:pt x="60" y="1149"/>
                  </a:lnTo>
                  <a:lnTo>
                    <a:pt x="40" y="1136"/>
                  </a:lnTo>
                  <a:lnTo>
                    <a:pt x="24" y="1120"/>
                  </a:lnTo>
                  <a:lnTo>
                    <a:pt x="11" y="1101"/>
                  </a:lnTo>
                  <a:lnTo>
                    <a:pt x="4" y="1079"/>
                  </a:lnTo>
                  <a:lnTo>
                    <a:pt x="0" y="1055"/>
                  </a:lnTo>
                  <a:lnTo>
                    <a:pt x="0" y="407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2121" y="343"/>
              <a:ext cx="26" cy="99"/>
            </a:xfrm>
            <a:custGeom>
              <a:avLst/>
              <a:gdLst>
                <a:gd name="T0" fmla="*/ 154 w 417"/>
                <a:gd name="T1" fmla="*/ 0 h 1581"/>
                <a:gd name="T2" fmla="*/ 417 w 417"/>
                <a:gd name="T3" fmla="*/ 258 h 1581"/>
                <a:gd name="T4" fmla="*/ 417 w 417"/>
                <a:gd name="T5" fmla="*/ 1477 h 1581"/>
                <a:gd name="T6" fmla="*/ 414 w 417"/>
                <a:gd name="T7" fmla="*/ 1501 h 1581"/>
                <a:gd name="T8" fmla="*/ 406 w 417"/>
                <a:gd name="T9" fmla="*/ 1523 h 1581"/>
                <a:gd name="T10" fmla="*/ 394 w 417"/>
                <a:gd name="T11" fmla="*/ 1542 h 1581"/>
                <a:gd name="T12" fmla="*/ 377 w 417"/>
                <a:gd name="T13" fmla="*/ 1558 h 1581"/>
                <a:gd name="T14" fmla="*/ 358 w 417"/>
                <a:gd name="T15" fmla="*/ 1571 h 1581"/>
                <a:gd name="T16" fmla="*/ 336 w 417"/>
                <a:gd name="T17" fmla="*/ 1579 h 1581"/>
                <a:gd name="T18" fmla="*/ 312 w 417"/>
                <a:gd name="T19" fmla="*/ 1581 h 1581"/>
                <a:gd name="T20" fmla="*/ 105 w 417"/>
                <a:gd name="T21" fmla="*/ 1581 h 1581"/>
                <a:gd name="T22" fmla="*/ 80 w 417"/>
                <a:gd name="T23" fmla="*/ 1579 h 1581"/>
                <a:gd name="T24" fmla="*/ 59 w 417"/>
                <a:gd name="T25" fmla="*/ 1571 h 1581"/>
                <a:gd name="T26" fmla="*/ 39 w 417"/>
                <a:gd name="T27" fmla="*/ 1558 h 1581"/>
                <a:gd name="T28" fmla="*/ 23 w 417"/>
                <a:gd name="T29" fmla="*/ 1542 h 1581"/>
                <a:gd name="T30" fmla="*/ 10 w 417"/>
                <a:gd name="T31" fmla="*/ 1523 h 1581"/>
                <a:gd name="T32" fmla="*/ 3 w 417"/>
                <a:gd name="T33" fmla="*/ 1501 h 1581"/>
                <a:gd name="T34" fmla="*/ 0 w 417"/>
                <a:gd name="T35" fmla="*/ 1477 h 1581"/>
                <a:gd name="T36" fmla="*/ 0 w 417"/>
                <a:gd name="T37" fmla="*/ 149 h 1581"/>
                <a:gd name="T38" fmla="*/ 154 w 417"/>
                <a:gd name="T39" fmla="*/ 0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1581">
                  <a:moveTo>
                    <a:pt x="154" y="0"/>
                  </a:moveTo>
                  <a:lnTo>
                    <a:pt x="417" y="258"/>
                  </a:lnTo>
                  <a:lnTo>
                    <a:pt x="417" y="1477"/>
                  </a:lnTo>
                  <a:lnTo>
                    <a:pt x="414" y="1501"/>
                  </a:lnTo>
                  <a:lnTo>
                    <a:pt x="406" y="1523"/>
                  </a:lnTo>
                  <a:lnTo>
                    <a:pt x="394" y="1542"/>
                  </a:lnTo>
                  <a:lnTo>
                    <a:pt x="377" y="1558"/>
                  </a:lnTo>
                  <a:lnTo>
                    <a:pt x="358" y="1571"/>
                  </a:lnTo>
                  <a:lnTo>
                    <a:pt x="336" y="1579"/>
                  </a:lnTo>
                  <a:lnTo>
                    <a:pt x="312" y="1581"/>
                  </a:lnTo>
                  <a:lnTo>
                    <a:pt x="105" y="1581"/>
                  </a:lnTo>
                  <a:lnTo>
                    <a:pt x="80" y="1579"/>
                  </a:lnTo>
                  <a:lnTo>
                    <a:pt x="59" y="1571"/>
                  </a:lnTo>
                  <a:lnTo>
                    <a:pt x="39" y="1558"/>
                  </a:lnTo>
                  <a:lnTo>
                    <a:pt x="23" y="1542"/>
                  </a:lnTo>
                  <a:lnTo>
                    <a:pt x="10" y="1523"/>
                  </a:lnTo>
                  <a:lnTo>
                    <a:pt x="3" y="1501"/>
                  </a:lnTo>
                  <a:lnTo>
                    <a:pt x="0" y="1477"/>
                  </a:lnTo>
                  <a:lnTo>
                    <a:pt x="0" y="149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1985" y="300"/>
              <a:ext cx="161" cy="98"/>
            </a:xfrm>
            <a:custGeom>
              <a:avLst/>
              <a:gdLst>
                <a:gd name="T0" fmla="*/ 2454 w 2574"/>
                <a:gd name="T1" fmla="*/ 0 h 1573"/>
                <a:gd name="T2" fmla="*/ 2501 w 2574"/>
                <a:gd name="T3" fmla="*/ 10 h 1573"/>
                <a:gd name="T4" fmla="*/ 2539 w 2574"/>
                <a:gd name="T5" fmla="*/ 35 h 1573"/>
                <a:gd name="T6" fmla="*/ 2564 w 2574"/>
                <a:gd name="T7" fmla="*/ 74 h 1573"/>
                <a:gd name="T8" fmla="*/ 2574 w 2574"/>
                <a:gd name="T9" fmla="*/ 120 h 1573"/>
                <a:gd name="T10" fmla="*/ 2563 w 2574"/>
                <a:gd name="T11" fmla="*/ 573 h 1573"/>
                <a:gd name="T12" fmla="*/ 2542 w 2574"/>
                <a:gd name="T13" fmla="*/ 605 h 1573"/>
                <a:gd name="T14" fmla="*/ 2509 w 2574"/>
                <a:gd name="T15" fmla="*/ 619 h 1573"/>
                <a:gd name="T16" fmla="*/ 2479 w 2574"/>
                <a:gd name="T17" fmla="*/ 616 h 1573"/>
                <a:gd name="T18" fmla="*/ 2451 w 2574"/>
                <a:gd name="T19" fmla="*/ 600 h 1573"/>
                <a:gd name="T20" fmla="*/ 1551 w 2574"/>
                <a:gd name="T21" fmla="*/ 1242 h 1573"/>
                <a:gd name="T22" fmla="*/ 1505 w 2574"/>
                <a:gd name="T23" fmla="*/ 1276 h 1573"/>
                <a:gd name="T24" fmla="*/ 1449 w 2574"/>
                <a:gd name="T25" fmla="*/ 1294 h 1573"/>
                <a:gd name="T26" fmla="*/ 1390 w 2574"/>
                <a:gd name="T27" fmla="*/ 1294 h 1573"/>
                <a:gd name="T28" fmla="*/ 1335 w 2574"/>
                <a:gd name="T29" fmla="*/ 1276 h 1573"/>
                <a:gd name="T30" fmla="*/ 1288 w 2574"/>
                <a:gd name="T31" fmla="*/ 1242 h 1573"/>
                <a:gd name="T32" fmla="*/ 1021 w 2574"/>
                <a:gd name="T33" fmla="*/ 982 h 1573"/>
                <a:gd name="T34" fmla="*/ 975 w 2574"/>
                <a:gd name="T35" fmla="*/ 961 h 1573"/>
                <a:gd name="T36" fmla="*/ 926 w 2574"/>
                <a:gd name="T37" fmla="*/ 957 h 1573"/>
                <a:gd name="T38" fmla="*/ 877 w 2574"/>
                <a:gd name="T39" fmla="*/ 969 h 1573"/>
                <a:gd name="T40" fmla="*/ 835 w 2574"/>
                <a:gd name="T41" fmla="*/ 998 h 1573"/>
                <a:gd name="T42" fmla="*/ 277 w 2574"/>
                <a:gd name="T43" fmla="*/ 1548 h 1573"/>
                <a:gd name="T44" fmla="*/ 230 w 2574"/>
                <a:gd name="T45" fmla="*/ 1569 h 1573"/>
                <a:gd name="T46" fmla="*/ 180 w 2574"/>
                <a:gd name="T47" fmla="*/ 1573 h 1573"/>
                <a:gd name="T48" fmla="*/ 132 w 2574"/>
                <a:gd name="T49" fmla="*/ 1561 h 1573"/>
                <a:gd name="T50" fmla="*/ 90 w 2574"/>
                <a:gd name="T51" fmla="*/ 1532 h 1573"/>
                <a:gd name="T52" fmla="*/ 26 w 2574"/>
                <a:gd name="T53" fmla="*/ 1464 h 1573"/>
                <a:gd name="T54" fmla="*/ 3 w 2574"/>
                <a:gd name="T55" fmla="*/ 1409 h 1573"/>
                <a:gd name="T56" fmla="*/ 2 w 2574"/>
                <a:gd name="T57" fmla="*/ 1356 h 1573"/>
                <a:gd name="T58" fmla="*/ 17 w 2574"/>
                <a:gd name="T59" fmla="*/ 1309 h 1573"/>
                <a:gd name="T60" fmla="*/ 45 w 2574"/>
                <a:gd name="T61" fmla="*/ 1271 h 1573"/>
                <a:gd name="T62" fmla="*/ 855 w 2574"/>
                <a:gd name="T63" fmla="*/ 473 h 1573"/>
                <a:gd name="T64" fmla="*/ 902 w 2574"/>
                <a:gd name="T65" fmla="*/ 452 h 1573"/>
                <a:gd name="T66" fmla="*/ 951 w 2574"/>
                <a:gd name="T67" fmla="*/ 448 h 1573"/>
                <a:gd name="T68" fmla="*/ 999 w 2574"/>
                <a:gd name="T69" fmla="*/ 460 h 1573"/>
                <a:gd name="T70" fmla="*/ 1042 w 2574"/>
                <a:gd name="T71" fmla="*/ 489 h 1573"/>
                <a:gd name="T72" fmla="*/ 1339 w 2574"/>
                <a:gd name="T73" fmla="*/ 780 h 1573"/>
                <a:gd name="T74" fmla="*/ 1391 w 2574"/>
                <a:gd name="T75" fmla="*/ 801 h 1573"/>
                <a:gd name="T76" fmla="*/ 1449 w 2574"/>
                <a:gd name="T77" fmla="*/ 801 h 1573"/>
                <a:gd name="T78" fmla="*/ 1501 w 2574"/>
                <a:gd name="T79" fmla="*/ 780 h 1573"/>
                <a:gd name="T80" fmla="*/ 2068 w 2574"/>
                <a:gd name="T81" fmla="*/ 221 h 1573"/>
                <a:gd name="T82" fmla="*/ 1951 w 2574"/>
                <a:gd name="T83" fmla="*/ 102 h 1573"/>
                <a:gd name="T84" fmla="*/ 1941 w 2574"/>
                <a:gd name="T85" fmla="*/ 73 h 1573"/>
                <a:gd name="T86" fmla="*/ 1947 w 2574"/>
                <a:gd name="T87" fmla="*/ 41 h 1573"/>
                <a:gd name="T88" fmla="*/ 1965 w 2574"/>
                <a:gd name="T89" fmla="*/ 16 h 1573"/>
                <a:gd name="T90" fmla="*/ 1993 w 2574"/>
                <a:gd name="T91" fmla="*/ 2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4" h="1573">
                  <a:moveTo>
                    <a:pt x="2009" y="0"/>
                  </a:moveTo>
                  <a:lnTo>
                    <a:pt x="2454" y="0"/>
                  </a:lnTo>
                  <a:lnTo>
                    <a:pt x="2478" y="2"/>
                  </a:lnTo>
                  <a:lnTo>
                    <a:pt x="2501" y="10"/>
                  </a:lnTo>
                  <a:lnTo>
                    <a:pt x="2521" y="20"/>
                  </a:lnTo>
                  <a:lnTo>
                    <a:pt x="2539" y="35"/>
                  </a:lnTo>
                  <a:lnTo>
                    <a:pt x="2554" y="54"/>
                  </a:lnTo>
                  <a:lnTo>
                    <a:pt x="2564" y="74"/>
                  </a:lnTo>
                  <a:lnTo>
                    <a:pt x="2572" y="97"/>
                  </a:lnTo>
                  <a:lnTo>
                    <a:pt x="2574" y="120"/>
                  </a:lnTo>
                  <a:lnTo>
                    <a:pt x="2566" y="554"/>
                  </a:lnTo>
                  <a:lnTo>
                    <a:pt x="2563" y="573"/>
                  </a:lnTo>
                  <a:lnTo>
                    <a:pt x="2555" y="591"/>
                  </a:lnTo>
                  <a:lnTo>
                    <a:pt x="2542" y="605"/>
                  </a:lnTo>
                  <a:lnTo>
                    <a:pt x="2525" y="615"/>
                  </a:lnTo>
                  <a:lnTo>
                    <a:pt x="2509" y="619"/>
                  </a:lnTo>
                  <a:lnTo>
                    <a:pt x="2493" y="619"/>
                  </a:lnTo>
                  <a:lnTo>
                    <a:pt x="2479" y="616"/>
                  </a:lnTo>
                  <a:lnTo>
                    <a:pt x="2464" y="610"/>
                  </a:lnTo>
                  <a:lnTo>
                    <a:pt x="2451" y="600"/>
                  </a:lnTo>
                  <a:lnTo>
                    <a:pt x="2325" y="476"/>
                  </a:lnTo>
                  <a:lnTo>
                    <a:pt x="1551" y="1242"/>
                  </a:lnTo>
                  <a:lnTo>
                    <a:pt x="1529" y="1261"/>
                  </a:lnTo>
                  <a:lnTo>
                    <a:pt x="1505" y="1276"/>
                  </a:lnTo>
                  <a:lnTo>
                    <a:pt x="1477" y="1287"/>
                  </a:lnTo>
                  <a:lnTo>
                    <a:pt x="1449" y="1294"/>
                  </a:lnTo>
                  <a:lnTo>
                    <a:pt x="1420" y="1296"/>
                  </a:lnTo>
                  <a:lnTo>
                    <a:pt x="1390" y="1294"/>
                  </a:lnTo>
                  <a:lnTo>
                    <a:pt x="1362" y="1287"/>
                  </a:lnTo>
                  <a:lnTo>
                    <a:pt x="1335" y="1276"/>
                  </a:lnTo>
                  <a:lnTo>
                    <a:pt x="1311" y="1261"/>
                  </a:lnTo>
                  <a:lnTo>
                    <a:pt x="1288" y="1242"/>
                  </a:lnTo>
                  <a:lnTo>
                    <a:pt x="1041" y="998"/>
                  </a:lnTo>
                  <a:lnTo>
                    <a:pt x="1021" y="982"/>
                  </a:lnTo>
                  <a:lnTo>
                    <a:pt x="999" y="969"/>
                  </a:lnTo>
                  <a:lnTo>
                    <a:pt x="975" y="961"/>
                  </a:lnTo>
                  <a:lnTo>
                    <a:pt x="950" y="957"/>
                  </a:lnTo>
                  <a:lnTo>
                    <a:pt x="926" y="957"/>
                  </a:lnTo>
                  <a:lnTo>
                    <a:pt x="901" y="961"/>
                  </a:lnTo>
                  <a:lnTo>
                    <a:pt x="877" y="969"/>
                  </a:lnTo>
                  <a:lnTo>
                    <a:pt x="855" y="982"/>
                  </a:lnTo>
                  <a:lnTo>
                    <a:pt x="835" y="998"/>
                  </a:lnTo>
                  <a:lnTo>
                    <a:pt x="297" y="1532"/>
                  </a:lnTo>
                  <a:lnTo>
                    <a:pt x="277" y="1548"/>
                  </a:lnTo>
                  <a:lnTo>
                    <a:pt x="255" y="1561"/>
                  </a:lnTo>
                  <a:lnTo>
                    <a:pt x="230" y="1569"/>
                  </a:lnTo>
                  <a:lnTo>
                    <a:pt x="206" y="1573"/>
                  </a:lnTo>
                  <a:lnTo>
                    <a:pt x="180" y="1573"/>
                  </a:lnTo>
                  <a:lnTo>
                    <a:pt x="156" y="1569"/>
                  </a:lnTo>
                  <a:lnTo>
                    <a:pt x="132" y="1561"/>
                  </a:lnTo>
                  <a:lnTo>
                    <a:pt x="110" y="1548"/>
                  </a:lnTo>
                  <a:lnTo>
                    <a:pt x="90" y="1532"/>
                  </a:lnTo>
                  <a:lnTo>
                    <a:pt x="45" y="1488"/>
                  </a:lnTo>
                  <a:lnTo>
                    <a:pt x="26" y="1464"/>
                  </a:lnTo>
                  <a:lnTo>
                    <a:pt x="11" y="1438"/>
                  </a:lnTo>
                  <a:lnTo>
                    <a:pt x="3" y="1409"/>
                  </a:lnTo>
                  <a:lnTo>
                    <a:pt x="0" y="1380"/>
                  </a:lnTo>
                  <a:lnTo>
                    <a:pt x="2" y="1356"/>
                  </a:lnTo>
                  <a:lnTo>
                    <a:pt x="8" y="1331"/>
                  </a:lnTo>
                  <a:lnTo>
                    <a:pt x="17" y="1309"/>
                  </a:lnTo>
                  <a:lnTo>
                    <a:pt x="29" y="1290"/>
                  </a:lnTo>
                  <a:lnTo>
                    <a:pt x="45" y="1271"/>
                  </a:lnTo>
                  <a:lnTo>
                    <a:pt x="835" y="489"/>
                  </a:lnTo>
                  <a:lnTo>
                    <a:pt x="855" y="473"/>
                  </a:lnTo>
                  <a:lnTo>
                    <a:pt x="877" y="460"/>
                  </a:lnTo>
                  <a:lnTo>
                    <a:pt x="902" y="452"/>
                  </a:lnTo>
                  <a:lnTo>
                    <a:pt x="926" y="448"/>
                  </a:lnTo>
                  <a:lnTo>
                    <a:pt x="951" y="448"/>
                  </a:lnTo>
                  <a:lnTo>
                    <a:pt x="976" y="452"/>
                  </a:lnTo>
                  <a:lnTo>
                    <a:pt x="999" y="460"/>
                  </a:lnTo>
                  <a:lnTo>
                    <a:pt x="1022" y="473"/>
                  </a:lnTo>
                  <a:lnTo>
                    <a:pt x="1042" y="489"/>
                  </a:lnTo>
                  <a:lnTo>
                    <a:pt x="1316" y="762"/>
                  </a:lnTo>
                  <a:lnTo>
                    <a:pt x="1339" y="780"/>
                  </a:lnTo>
                  <a:lnTo>
                    <a:pt x="1364" y="792"/>
                  </a:lnTo>
                  <a:lnTo>
                    <a:pt x="1391" y="801"/>
                  </a:lnTo>
                  <a:lnTo>
                    <a:pt x="1420" y="804"/>
                  </a:lnTo>
                  <a:lnTo>
                    <a:pt x="1449" y="801"/>
                  </a:lnTo>
                  <a:lnTo>
                    <a:pt x="1476" y="792"/>
                  </a:lnTo>
                  <a:lnTo>
                    <a:pt x="1501" y="780"/>
                  </a:lnTo>
                  <a:lnTo>
                    <a:pt x="1524" y="762"/>
                  </a:lnTo>
                  <a:lnTo>
                    <a:pt x="2068" y="221"/>
                  </a:lnTo>
                  <a:lnTo>
                    <a:pt x="1961" y="115"/>
                  </a:lnTo>
                  <a:lnTo>
                    <a:pt x="1951" y="102"/>
                  </a:lnTo>
                  <a:lnTo>
                    <a:pt x="1945" y="87"/>
                  </a:lnTo>
                  <a:lnTo>
                    <a:pt x="1941" y="73"/>
                  </a:lnTo>
                  <a:lnTo>
                    <a:pt x="1942" y="57"/>
                  </a:lnTo>
                  <a:lnTo>
                    <a:pt x="1947" y="41"/>
                  </a:lnTo>
                  <a:lnTo>
                    <a:pt x="1954" y="28"/>
                  </a:lnTo>
                  <a:lnTo>
                    <a:pt x="1965" y="16"/>
                  </a:lnTo>
                  <a:lnTo>
                    <a:pt x="1978" y="8"/>
                  </a:lnTo>
                  <a:lnTo>
                    <a:pt x="1993" y="2"/>
                  </a:lnTo>
                  <a:lnTo>
                    <a:pt x="200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1975" y="273"/>
              <a:ext cx="204" cy="201"/>
            </a:xfrm>
            <a:custGeom>
              <a:avLst/>
              <a:gdLst>
                <a:gd name="T0" fmla="*/ 3102 w 3259"/>
                <a:gd name="T1" fmla="*/ 0 h 3215"/>
                <a:gd name="T2" fmla="*/ 3134 w 3259"/>
                <a:gd name="T3" fmla="*/ 3 h 3215"/>
                <a:gd name="T4" fmla="*/ 3163 w 3259"/>
                <a:gd name="T5" fmla="*/ 13 h 3215"/>
                <a:gd name="T6" fmla="*/ 3190 w 3259"/>
                <a:gd name="T7" fmla="*/ 26 h 3215"/>
                <a:gd name="T8" fmla="*/ 3213 w 3259"/>
                <a:gd name="T9" fmla="*/ 45 h 3215"/>
                <a:gd name="T10" fmla="*/ 3232 w 3259"/>
                <a:gd name="T11" fmla="*/ 68 h 3215"/>
                <a:gd name="T12" fmla="*/ 3247 w 3259"/>
                <a:gd name="T13" fmla="*/ 93 h 3215"/>
                <a:gd name="T14" fmla="*/ 3256 w 3259"/>
                <a:gd name="T15" fmla="*/ 123 h 3215"/>
                <a:gd name="T16" fmla="*/ 3259 w 3259"/>
                <a:gd name="T17" fmla="*/ 153 h 3215"/>
                <a:gd name="T18" fmla="*/ 3259 w 3259"/>
                <a:gd name="T19" fmla="*/ 3062 h 3215"/>
                <a:gd name="T20" fmla="*/ 3256 w 3259"/>
                <a:gd name="T21" fmla="*/ 3093 h 3215"/>
                <a:gd name="T22" fmla="*/ 3247 w 3259"/>
                <a:gd name="T23" fmla="*/ 3122 h 3215"/>
                <a:gd name="T24" fmla="*/ 3233 w 3259"/>
                <a:gd name="T25" fmla="*/ 3147 h 3215"/>
                <a:gd name="T26" fmla="*/ 3213 w 3259"/>
                <a:gd name="T27" fmla="*/ 3170 h 3215"/>
                <a:gd name="T28" fmla="*/ 3191 w 3259"/>
                <a:gd name="T29" fmla="*/ 3189 h 3215"/>
                <a:gd name="T30" fmla="*/ 3164 w 3259"/>
                <a:gd name="T31" fmla="*/ 3203 h 3215"/>
                <a:gd name="T32" fmla="*/ 3135 w 3259"/>
                <a:gd name="T33" fmla="*/ 3212 h 3215"/>
                <a:gd name="T34" fmla="*/ 3103 w 3259"/>
                <a:gd name="T35" fmla="*/ 3215 h 3215"/>
                <a:gd name="T36" fmla="*/ 154 w 3259"/>
                <a:gd name="T37" fmla="*/ 3215 h 3215"/>
                <a:gd name="T38" fmla="*/ 124 w 3259"/>
                <a:gd name="T39" fmla="*/ 3212 h 3215"/>
                <a:gd name="T40" fmla="*/ 94 w 3259"/>
                <a:gd name="T41" fmla="*/ 3203 h 3215"/>
                <a:gd name="T42" fmla="*/ 69 w 3259"/>
                <a:gd name="T43" fmla="*/ 3189 h 3215"/>
                <a:gd name="T44" fmla="*/ 45 w 3259"/>
                <a:gd name="T45" fmla="*/ 3170 h 3215"/>
                <a:gd name="T46" fmla="*/ 26 w 3259"/>
                <a:gd name="T47" fmla="*/ 3148 h 3215"/>
                <a:gd name="T48" fmla="*/ 13 w 3259"/>
                <a:gd name="T49" fmla="*/ 3123 h 3215"/>
                <a:gd name="T50" fmla="*/ 3 w 3259"/>
                <a:gd name="T51" fmla="*/ 3094 h 3215"/>
                <a:gd name="T52" fmla="*/ 0 w 3259"/>
                <a:gd name="T53" fmla="*/ 3063 h 3215"/>
                <a:gd name="T54" fmla="*/ 3 w 3259"/>
                <a:gd name="T55" fmla="*/ 3032 h 3215"/>
                <a:gd name="T56" fmla="*/ 13 w 3259"/>
                <a:gd name="T57" fmla="*/ 3004 h 3215"/>
                <a:gd name="T58" fmla="*/ 26 w 3259"/>
                <a:gd name="T59" fmla="*/ 2978 h 3215"/>
                <a:gd name="T60" fmla="*/ 45 w 3259"/>
                <a:gd name="T61" fmla="*/ 2956 h 3215"/>
                <a:gd name="T62" fmla="*/ 69 w 3259"/>
                <a:gd name="T63" fmla="*/ 2937 h 3215"/>
                <a:gd name="T64" fmla="*/ 94 w 3259"/>
                <a:gd name="T65" fmla="*/ 2923 h 3215"/>
                <a:gd name="T66" fmla="*/ 124 w 3259"/>
                <a:gd name="T67" fmla="*/ 2915 h 3215"/>
                <a:gd name="T68" fmla="*/ 154 w 3259"/>
                <a:gd name="T69" fmla="*/ 2912 h 3215"/>
                <a:gd name="T70" fmla="*/ 2945 w 3259"/>
                <a:gd name="T71" fmla="*/ 2912 h 3215"/>
                <a:gd name="T72" fmla="*/ 2945 w 3259"/>
                <a:gd name="T73" fmla="*/ 153 h 3215"/>
                <a:gd name="T74" fmla="*/ 2949 w 3259"/>
                <a:gd name="T75" fmla="*/ 123 h 3215"/>
                <a:gd name="T76" fmla="*/ 2958 w 3259"/>
                <a:gd name="T77" fmla="*/ 93 h 3215"/>
                <a:gd name="T78" fmla="*/ 2973 w 3259"/>
                <a:gd name="T79" fmla="*/ 68 h 3215"/>
                <a:gd name="T80" fmla="*/ 2992 w 3259"/>
                <a:gd name="T81" fmla="*/ 45 h 3215"/>
                <a:gd name="T82" fmla="*/ 3015 w 3259"/>
                <a:gd name="T83" fmla="*/ 26 h 3215"/>
                <a:gd name="T84" fmla="*/ 3042 w 3259"/>
                <a:gd name="T85" fmla="*/ 13 h 3215"/>
                <a:gd name="T86" fmla="*/ 3071 w 3259"/>
                <a:gd name="T87" fmla="*/ 3 h 3215"/>
                <a:gd name="T88" fmla="*/ 3102 w 3259"/>
                <a:gd name="T89" fmla="*/ 0 h 3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59" h="3215">
                  <a:moveTo>
                    <a:pt x="3102" y="0"/>
                  </a:moveTo>
                  <a:lnTo>
                    <a:pt x="3134" y="3"/>
                  </a:lnTo>
                  <a:lnTo>
                    <a:pt x="3163" y="13"/>
                  </a:lnTo>
                  <a:lnTo>
                    <a:pt x="3190" y="26"/>
                  </a:lnTo>
                  <a:lnTo>
                    <a:pt x="3213" y="45"/>
                  </a:lnTo>
                  <a:lnTo>
                    <a:pt x="3232" y="68"/>
                  </a:lnTo>
                  <a:lnTo>
                    <a:pt x="3247" y="93"/>
                  </a:lnTo>
                  <a:lnTo>
                    <a:pt x="3256" y="123"/>
                  </a:lnTo>
                  <a:lnTo>
                    <a:pt x="3259" y="153"/>
                  </a:lnTo>
                  <a:lnTo>
                    <a:pt x="3259" y="3062"/>
                  </a:lnTo>
                  <a:lnTo>
                    <a:pt x="3256" y="3093"/>
                  </a:lnTo>
                  <a:lnTo>
                    <a:pt x="3247" y="3122"/>
                  </a:lnTo>
                  <a:lnTo>
                    <a:pt x="3233" y="3147"/>
                  </a:lnTo>
                  <a:lnTo>
                    <a:pt x="3213" y="3170"/>
                  </a:lnTo>
                  <a:lnTo>
                    <a:pt x="3191" y="3189"/>
                  </a:lnTo>
                  <a:lnTo>
                    <a:pt x="3164" y="3203"/>
                  </a:lnTo>
                  <a:lnTo>
                    <a:pt x="3135" y="3212"/>
                  </a:lnTo>
                  <a:lnTo>
                    <a:pt x="3103" y="3215"/>
                  </a:lnTo>
                  <a:lnTo>
                    <a:pt x="154" y="3215"/>
                  </a:lnTo>
                  <a:lnTo>
                    <a:pt x="124" y="3212"/>
                  </a:lnTo>
                  <a:lnTo>
                    <a:pt x="94" y="3203"/>
                  </a:lnTo>
                  <a:lnTo>
                    <a:pt x="69" y="3189"/>
                  </a:lnTo>
                  <a:lnTo>
                    <a:pt x="45" y="3170"/>
                  </a:lnTo>
                  <a:lnTo>
                    <a:pt x="26" y="3148"/>
                  </a:lnTo>
                  <a:lnTo>
                    <a:pt x="13" y="3123"/>
                  </a:lnTo>
                  <a:lnTo>
                    <a:pt x="3" y="3094"/>
                  </a:lnTo>
                  <a:lnTo>
                    <a:pt x="0" y="3063"/>
                  </a:lnTo>
                  <a:lnTo>
                    <a:pt x="3" y="3032"/>
                  </a:lnTo>
                  <a:lnTo>
                    <a:pt x="13" y="3004"/>
                  </a:lnTo>
                  <a:lnTo>
                    <a:pt x="26" y="2978"/>
                  </a:lnTo>
                  <a:lnTo>
                    <a:pt x="45" y="2956"/>
                  </a:lnTo>
                  <a:lnTo>
                    <a:pt x="69" y="2937"/>
                  </a:lnTo>
                  <a:lnTo>
                    <a:pt x="94" y="2923"/>
                  </a:lnTo>
                  <a:lnTo>
                    <a:pt x="124" y="2915"/>
                  </a:lnTo>
                  <a:lnTo>
                    <a:pt x="154" y="2912"/>
                  </a:lnTo>
                  <a:lnTo>
                    <a:pt x="2945" y="2912"/>
                  </a:lnTo>
                  <a:lnTo>
                    <a:pt x="2945" y="153"/>
                  </a:lnTo>
                  <a:lnTo>
                    <a:pt x="2949" y="123"/>
                  </a:lnTo>
                  <a:lnTo>
                    <a:pt x="2958" y="93"/>
                  </a:lnTo>
                  <a:lnTo>
                    <a:pt x="2973" y="68"/>
                  </a:lnTo>
                  <a:lnTo>
                    <a:pt x="2992" y="45"/>
                  </a:lnTo>
                  <a:lnTo>
                    <a:pt x="3015" y="26"/>
                  </a:lnTo>
                  <a:lnTo>
                    <a:pt x="3042" y="13"/>
                  </a:lnTo>
                  <a:lnTo>
                    <a:pt x="3071" y="3"/>
                  </a:lnTo>
                  <a:lnTo>
                    <a:pt x="310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Group 44"/>
          <p:cNvGrpSpPr>
            <a:grpSpLocks noChangeAspect="1"/>
          </p:cNvGrpSpPr>
          <p:nvPr/>
        </p:nvGrpSpPr>
        <p:grpSpPr bwMode="auto">
          <a:xfrm>
            <a:off x="10165298" y="2996900"/>
            <a:ext cx="986465" cy="899459"/>
            <a:chOff x="2045" y="189"/>
            <a:chExt cx="839" cy="765"/>
          </a:xfrm>
          <a:solidFill>
            <a:schemeClr val="bg1"/>
          </a:solidFill>
        </p:grpSpPr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2657" y="707"/>
              <a:ext cx="56" cy="58"/>
            </a:xfrm>
            <a:custGeom>
              <a:avLst/>
              <a:gdLst>
                <a:gd name="T0" fmla="*/ 113 w 226"/>
                <a:gd name="T1" fmla="*/ 0 h 229"/>
                <a:gd name="T2" fmla="*/ 139 w 226"/>
                <a:gd name="T3" fmla="*/ 3 h 229"/>
                <a:gd name="T4" fmla="*/ 163 w 226"/>
                <a:gd name="T5" fmla="*/ 12 h 229"/>
                <a:gd name="T6" fmla="*/ 183 w 226"/>
                <a:gd name="T7" fmla="*/ 25 h 229"/>
                <a:gd name="T8" fmla="*/ 201 w 226"/>
                <a:gd name="T9" fmla="*/ 43 h 229"/>
                <a:gd name="T10" fmla="*/ 214 w 226"/>
                <a:gd name="T11" fmla="*/ 64 h 229"/>
                <a:gd name="T12" fmla="*/ 223 w 226"/>
                <a:gd name="T13" fmla="*/ 89 h 229"/>
                <a:gd name="T14" fmla="*/ 226 w 226"/>
                <a:gd name="T15" fmla="*/ 115 h 229"/>
                <a:gd name="T16" fmla="*/ 223 w 226"/>
                <a:gd name="T17" fmla="*/ 141 h 229"/>
                <a:gd name="T18" fmla="*/ 214 w 226"/>
                <a:gd name="T19" fmla="*/ 166 h 229"/>
                <a:gd name="T20" fmla="*/ 201 w 226"/>
                <a:gd name="T21" fmla="*/ 187 h 229"/>
                <a:gd name="T22" fmla="*/ 183 w 226"/>
                <a:gd name="T23" fmla="*/ 205 h 229"/>
                <a:gd name="T24" fmla="*/ 163 w 226"/>
                <a:gd name="T25" fmla="*/ 217 h 229"/>
                <a:gd name="T26" fmla="*/ 139 w 226"/>
                <a:gd name="T27" fmla="*/ 227 h 229"/>
                <a:gd name="T28" fmla="*/ 113 w 226"/>
                <a:gd name="T29" fmla="*/ 229 h 229"/>
                <a:gd name="T30" fmla="*/ 87 w 226"/>
                <a:gd name="T31" fmla="*/ 227 h 229"/>
                <a:gd name="T32" fmla="*/ 63 w 226"/>
                <a:gd name="T33" fmla="*/ 217 h 229"/>
                <a:gd name="T34" fmla="*/ 43 w 226"/>
                <a:gd name="T35" fmla="*/ 205 h 229"/>
                <a:gd name="T36" fmla="*/ 25 w 226"/>
                <a:gd name="T37" fmla="*/ 187 h 229"/>
                <a:gd name="T38" fmla="*/ 12 w 226"/>
                <a:gd name="T39" fmla="*/ 166 h 229"/>
                <a:gd name="T40" fmla="*/ 3 w 226"/>
                <a:gd name="T41" fmla="*/ 141 h 229"/>
                <a:gd name="T42" fmla="*/ 0 w 226"/>
                <a:gd name="T43" fmla="*/ 115 h 229"/>
                <a:gd name="T44" fmla="*/ 3 w 226"/>
                <a:gd name="T45" fmla="*/ 89 h 229"/>
                <a:gd name="T46" fmla="*/ 12 w 226"/>
                <a:gd name="T47" fmla="*/ 64 h 229"/>
                <a:gd name="T48" fmla="*/ 25 w 226"/>
                <a:gd name="T49" fmla="*/ 43 h 229"/>
                <a:gd name="T50" fmla="*/ 43 w 226"/>
                <a:gd name="T51" fmla="*/ 25 h 229"/>
                <a:gd name="T52" fmla="*/ 63 w 226"/>
                <a:gd name="T53" fmla="*/ 12 h 229"/>
                <a:gd name="T54" fmla="*/ 87 w 226"/>
                <a:gd name="T55" fmla="*/ 3 h 229"/>
                <a:gd name="T56" fmla="*/ 113 w 226"/>
                <a:gd name="T5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29">
                  <a:moveTo>
                    <a:pt x="113" y="0"/>
                  </a:moveTo>
                  <a:lnTo>
                    <a:pt x="139" y="3"/>
                  </a:lnTo>
                  <a:lnTo>
                    <a:pt x="163" y="12"/>
                  </a:lnTo>
                  <a:lnTo>
                    <a:pt x="183" y="25"/>
                  </a:lnTo>
                  <a:lnTo>
                    <a:pt x="201" y="43"/>
                  </a:lnTo>
                  <a:lnTo>
                    <a:pt x="214" y="64"/>
                  </a:lnTo>
                  <a:lnTo>
                    <a:pt x="223" y="89"/>
                  </a:lnTo>
                  <a:lnTo>
                    <a:pt x="226" y="115"/>
                  </a:lnTo>
                  <a:lnTo>
                    <a:pt x="223" y="141"/>
                  </a:lnTo>
                  <a:lnTo>
                    <a:pt x="214" y="166"/>
                  </a:lnTo>
                  <a:lnTo>
                    <a:pt x="201" y="187"/>
                  </a:lnTo>
                  <a:lnTo>
                    <a:pt x="183" y="205"/>
                  </a:lnTo>
                  <a:lnTo>
                    <a:pt x="163" y="217"/>
                  </a:lnTo>
                  <a:lnTo>
                    <a:pt x="139" y="227"/>
                  </a:lnTo>
                  <a:lnTo>
                    <a:pt x="113" y="229"/>
                  </a:lnTo>
                  <a:lnTo>
                    <a:pt x="87" y="227"/>
                  </a:lnTo>
                  <a:lnTo>
                    <a:pt x="63" y="217"/>
                  </a:lnTo>
                  <a:lnTo>
                    <a:pt x="43" y="205"/>
                  </a:lnTo>
                  <a:lnTo>
                    <a:pt x="25" y="187"/>
                  </a:lnTo>
                  <a:lnTo>
                    <a:pt x="12" y="166"/>
                  </a:lnTo>
                  <a:lnTo>
                    <a:pt x="3" y="14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3"/>
                  </a:lnTo>
                  <a:lnTo>
                    <a:pt x="43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2786" y="707"/>
              <a:ext cx="56" cy="58"/>
            </a:xfrm>
            <a:custGeom>
              <a:avLst/>
              <a:gdLst>
                <a:gd name="T0" fmla="*/ 113 w 226"/>
                <a:gd name="T1" fmla="*/ 0 h 229"/>
                <a:gd name="T2" fmla="*/ 139 w 226"/>
                <a:gd name="T3" fmla="*/ 3 h 229"/>
                <a:gd name="T4" fmla="*/ 163 w 226"/>
                <a:gd name="T5" fmla="*/ 12 h 229"/>
                <a:gd name="T6" fmla="*/ 183 w 226"/>
                <a:gd name="T7" fmla="*/ 25 h 229"/>
                <a:gd name="T8" fmla="*/ 201 w 226"/>
                <a:gd name="T9" fmla="*/ 43 h 229"/>
                <a:gd name="T10" fmla="*/ 214 w 226"/>
                <a:gd name="T11" fmla="*/ 64 h 229"/>
                <a:gd name="T12" fmla="*/ 223 w 226"/>
                <a:gd name="T13" fmla="*/ 89 h 229"/>
                <a:gd name="T14" fmla="*/ 226 w 226"/>
                <a:gd name="T15" fmla="*/ 115 h 229"/>
                <a:gd name="T16" fmla="*/ 223 w 226"/>
                <a:gd name="T17" fmla="*/ 141 h 229"/>
                <a:gd name="T18" fmla="*/ 214 w 226"/>
                <a:gd name="T19" fmla="*/ 166 h 229"/>
                <a:gd name="T20" fmla="*/ 201 w 226"/>
                <a:gd name="T21" fmla="*/ 187 h 229"/>
                <a:gd name="T22" fmla="*/ 183 w 226"/>
                <a:gd name="T23" fmla="*/ 205 h 229"/>
                <a:gd name="T24" fmla="*/ 163 w 226"/>
                <a:gd name="T25" fmla="*/ 217 h 229"/>
                <a:gd name="T26" fmla="*/ 139 w 226"/>
                <a:gd name="T27" fmla="*/ 227 h 229"/>
                <a:gd name="T28" fmla="*/ 113 w 226"/>
                <a:gd name="T29" fmla="*/ 229 h 229"/>
                <a:gd name="T30" fmla="*/ 87 w 226"/>
                <a:gd name="T31" fmla="*/ 227 h 229"/>
                <a:gd name="T32" fmla="*/ 63 w 226"/>
                <a:gd name="T33" fmla="*/ 217 h 229"/>
                <a:gd name="T34" fmla="*/ 43 w 226"/>
                <a:gd name="T35" fmla="*/ 205 h 229"/>
                <a:gd name="T36" fmla="*/ 25 w 226"/>
                <a:gd name="T37" fmla="*/ 187 h 229"/>
                <a:gd name="T38" fmla="*/ 12 w 226"/>
                <a:gd name="T39" fmla="*/ 166 h 229"/>
                <a:gd name="T40" fmla="*/ 3 w 226"/>
                <a:gd name="T41" fmla="*/ 141 h 229"/>
                <a:gd name="T42" fmla="*/ 0 w 226"/>
                <a:gd name="T43" fmla="*/ 115 h 229"/>
                <a:gd name="T44" fmla="*/ 3 w 226"/>
                <a:gd name="T45" fmla="*/ 89 h 229"/>
                <a:gd name="T46" fmla="*/ 12 w 226"/>
                <a:gd name="T47" fmla="*/ 64 h 229"/>
                <a:gd name="T48" fmla="*/ 25 w 226"/>
                <a:gd name="T49" fmla="*/ 43 h 229"/>
                <a:gd name="T50" fmla="*/ 43 w 226"/>
                <a:gd name="T51" fmla="*/ 25 h 229"/>
                <a:gd name="T52" fmla="*/ 63 w 226"/>
                <a:gd name="T53" fmla="*/ 12 h 229"/>
                <a:gd name="T54" fmla="*/ 87 w 226"/>
                <a:gd name="T55" fmla="*/ 3 h 229"/>
                <a:gd name="T56" fmla="*/ 113 w 226"/>
                <a:gd name="T5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29">
                  <a:moveTo>
                    <a:pt x="113" y="0"/>
                  </a:moveTo>
                  <a:lnTo>
                    <a:pt x="139" y="3"/>
                  </a:lnTo>
                  <a:lnTo>
                    <a:pt x="163" y="12"/>
                  </a:lnTo>
                  <a:lnTo>
                    <a:pt x="183" y="25"/>
                  </a:lnTo>
                  <a:lnTo>
                    <a:pt x="201" y="43"/>
                  </a:lnTo>
                  <a:lnTo>
                    <a:pt x="214" y="64"/>
                  </a:lnTo>
                  <a:lnTo>
                    <a:pt x="223" y="89"/>
                  </a:lnTo>
                  <a:lnTo>
                    <a:pt x="226" y="115"/>
                  </a:lnTo>
                  <a:lnTo>
                    <a:pt x="223" y="141"/>
                  </a:lnTo>
                  <a:lnTo>
                    <a:pt x="214" y="166"/>
                  </a:lnTo>
                  <a:lnTo>
                    <a:pt x="201" y="187"/>
                  </a:lnTo>
                  <a:lnTo>
                    <a:pt x="183" y="205"/>
                  </a:lnTo>
                  <a:lnTo>
                    <a:pt x="163" y="217"/>
                  </a:lnTo>
                  <a:lnTo>
                    <a:pt x="139" y="227"/>
                  </a:lnTo>
                  <a:lnTo>
                    <a:pt x="113" y="229"/>
                  </a:lnTo>
                  <a:lnTo>
                    <a:pt x="87" y="227"/>
                  </a:lnTo>
                  <a:lnTo>
                    <a:pt x="63" y="217"/>
                  </a:lnTo>
                  <a:lnTo>
                    <a:pt x="43" y="205"/>
                  </a:lnTo>
                  <a:lnTo>
                    <a:pt x="25" y="187"/>
                  </a:lnTo>
                  <a:lnTo>
                    <a:pt x="12" y="166"/>
                  </a:lnTo>
                  <a:lnTo>
                    <a:pt x="3" y="14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3"/>
                  </a:lnTo>
                  <a:lnTo>
                    <a:pt x="43" y="25"/>
                  </a:lnTo>
                  <a:lnTo>
                    <a:pt x="63" y="12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Freeform 48"/>
            <p:cNvSpPr>
              <a:spLocks/>
            </p:cNvSpPr>
            <p:nvPr/>
          </p:nvSpPr>
          <p:spPr bwMode="auto">
            <a:xfrm>
              <a:off x="2514" y="707"/>
              <a:ext cx="56" cy="58"/>
            </a:xfrm>
            <a:custGeom>
              <a:avLst/>
              <a:gdLst>
                <a:gd name="T0" fmla="*/ 112 w 225"/>
                <a:gd name="T1" fmla="*/ 0 h 229"/>
                <a:gd name="T2" fmla="*/ 138 w 225"/>
                <a:gd name="T3" fmla="*/ 3 h 229"/>
                <a:gd name="T4" fmla="*/ 161 w 225"/>
                <a:gd name="T5" fmla="*/ 12 h 229"/>
                <a:gd name="T6" fmla="*/ 183 w 225"/>
                <a:gd name="T7" fmla="*/ 25 h 229"/>
                <a:gd name="T8" fmla="*/ 200 w 225"/>
                <a:gd name="T9" fmla="*/ 43 h 229"/>
                <a:gd name="T10" fmla="*/ 213 w 225"/>
                <a:gd name="T11" fmla="*/ 64 h 229"/>
                <a:gd name="T12" fmla="*/ 222 w 225"/>
                <a:gd name="T13" fmla="*/ 89 h 229"/>
                <a:gd name="T14" fmla="*/ 225 w 225"/>
                <a:gd name="T15" fmla="*/ 115 h 229"/>
                <a:gd name="T16" fmla="*/ 222 w 225"/>
                <a:gd name="T17" fmla="*/ 141 h 229"/>
                <a:gd name="T18" fmla="*/ 213 w 225"/>
                <a:gd name="T19" fmla="*/ 166 h 229"/>
                <a:gd name="T20" fmla="*/ 200 w 225"/>
                <a:gd name="T21" fmla="*/ 187 h 229"/>
                <a:gd name="T22" fmla="*/ 183 w 225"/>
                <a:gd name="T23" fmla="*/ 205 h 229"/>
                <a:gd name="T24" fmla="*/ 161 w 225"/>
                <a:gd name="T25" fmla="*/ 217 h 229"/>
                <a:gd name="T26" fmla="*/ 138 w 225"/>
                <a:gd name="T27" fmla="*/ 227 h 229"/>
                <a:gd name="T28" fmla="*/ 112 w 225"/>
                <a:gd name="T29" fmla="*/ 229 h 229"/>
                <a:gd name="T30" fmla="*/ 86 w 225"/>
                <a:gd name="T31" fmla="*/ 227 h 229"/>
                <a:gd name="T32" fmla="*/ 63 w 225"/>
                <a:gd name="T33" fmla="*/ 217 h 229"/>
                <a:gd name="T34" fmla="*/ 42 w 225"/>
                <a:gd name="T35" fmla="*/ 205 h 229"/>
                <a:gd name="T36" fmla="*/ 24 w 225"/>
                <a:gd name="T37" fmla="*/ 187 h 229"/>
                <a:gd name="T38" fmla="*/ 11 w 225"/>
                <a:gd name="T39" fmla="*/ 166 h 229"/>
                <a:gd name="T40" fmla="*/ 3 w 225"/>
                <a:gd name="T41" fmla="*/ 141 h 229"/>
                <a:gd name="T42" fmla="*/ 0 w 225"/>
                <a:gd name="T43" fmla="*/ 115 h 229"/>
                <a:gd name="T44" fmla="*/ 3 w 225"/>
                <a:gd name="T45" fmla="*/ 89 h 229"/>
                <a:gd name="T46" fmla="*/ 11 w 225"/>
                <a:gd name="T47" fmla="*/ 64 h 229"/>
                <a:gd name="T48" fmla="*/ 24 w 225"/>
                <a:gd name="T49" fmla="*/ 43 h 229"/>
                <a:gd name="T50" fmla="*/ 42 w 225"/>
                <a:gd name="T51" fmla="*/ 25 h 229"/>
                <a:gd name="T52" fmla="*/ 63 w 225"/>
                <a:gd name="T53" fmla="*/ 12 h 229"/>
                <a:gd name="T54" fmla="*/ 86 w 225"/>
                <a:gd name="T55" fmla="*/ 3 h 229"/>
                <a:gd name="T56" fmla="*/ 112 w 225"/>
                <a:gd name="T5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5" h="229">
                  <a:moveTo>
                    <a:pt x="112" y="0"/>
                  </a:moveTo>
                  <a:lnTo>
                    <a:pt x="138" y="3"/>
                  </a:lnTo>
                  <a:lnTo>
                    <a:pt x="161" y="12"/>
                  </a:lnTo>
                  <a:lnTo>
                    <a:pt x="183" y="25"/>
                  </a:lnTo>
                  <a:lnTo>
                    <a:pt x="200" y="43"/>
                  </a:lnTo>
                  <a:lnTo>
                    <a:pt x="213" y="64"/>
                  </a:lnTo>
                  <a:lnTo>
                    <a:pt x="222" y="89"/>
                  </a:lnTo>
                  <a:lnTo>
                    <a:pt x="225" y="115"/>
                  </a:lnTo>
                  <a:lnTo>
                    <a:pt x="222" y="141"/>
                  </a:lnTo>
                  <a:lnTo>
                    <a:pt x="213" y="166"/>
                  </a:lnTo>
                  <a:lnTo>
                    <a:pt x="200" y="187"/>
                  </a:lnTo>
                  <a:lnTo>
                    <a:pt x="183" y="205"/>
                  </a:lnTo>
                  <a:lnTo>
                    <a:pt x="161" y="217"/>
                  </a:lnTo>
                  <a:lnTo>
                    <a:pt x="138" y="227"/>
                  </a:lnTo>
                  <a:lnTo>
                    <a:pt x="112" y="229"/>
                  </a:lnTo>
                  <a:lnTo>
                    <a:pt x="86" y="227"/>
                  </a:lnTo>
                  <a:lnTo>
                    <a:pt x="63" y="217"/>
                  </a:lnTo>
                  <a:lnTo>
                    <a:pt x="42" y="205"/>
                  </a:lnTo>
                  <a:lnTo>
                    <a:pt x="24" y="187"/>
                  </a:lnTo>
                  <a:lnTo>
                    <a:pt x="11" y="166"/>
                  </a:lnTo>
                  <a:lnTo>
                    <a:pt x="3" y="14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1" y="64"/>
                  </a:lnTo>
                  <a:lnTo>
                    <a:pt x="24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6" y="3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Freeform 49"/>
            <p:cNvSpPr>
              <a:spLocks/>
            </p:cNvSpPr>
            <p:nvPr/>
          </p:nvSpPr>
          <p:spPr bwMode="auto">
            <a:xfrm>
              <a:off x="2362" y="707"/>
              <a:ext cx="56" cy="58"/>
            </a:xfrm>
            <a:custGeom>
              <a:avLst/>
              <a:gdLst>
                <a:gd name="T0" fmla="*/ 112 w 225"/>
                <a:gd name="T1" fmla="*/ 0 h 229"/>
                <a:gd name="T2" fmla="*/ 138 w 225"/>
                <a:gd name="T3" fmla="*/ 3 h 229"/>
                <a:gd name="T4" fmla="*/ 162 w 225"/>
                <a:gd name="T5" fmla="*/ 12 h 229"/>
                <a:gd name="T6" fmla="*/ 183 w 225"/>
                <a:gd name="T7" fmla="*/ 25 h 229"/>
                <a:gd name="T8" fmla="*/ 200 w 225"/>
                <a:gd name="T9" fmla="*/ 43 h 229"/>
                <a:gd name="T10" fmla="*/ 214 w 225"/>
                <a:gd name="T11" fmla="*/ 64 h 229"/>
                <a:gd name="T12" fmla="*/ 222 w 225"/>
                <a:gd name="T13" fmla="*/ 89 h 229"/>
                <a:gd name="T14" fmla="*/ 225 w 225"/>
                <a:gd name="T15" fmla="*/ 115 h 229"/>
                <a:gd name="T16" fmla="*/ 222 w 225"/>
                <a:gd name="T17" fmla="*/ 141 h 229"/>
                <a:gd name="T18" fmla="*/ 214 w 225"/>
                <a:gd name="T19" fmla="*/ 166 h 229"/>
                <a:gd name="T20" fmla="*/ 200 w 225"/>
                <a:gd name="T21" fmla="*/ 187 h 229"/>
                <a:gd name="T22" fmla="*/ 183 w 225"/>
                <a:gd name="T23" fmla="*/ 205 h 229"/>
                <a:gd name="T24" fmla="*/ 162 w 225"/>
                <a:gd name="T25" fmla="*/ 217 h 229"/>
                <a:gd name="T26" fmla="*/ 138 w 225"/>
                <a:gd name="T27" fmla="*/ 227 h 229"/>
                <a:gd name="T28" fmla="*/ 112 w 225"/>
                <a:gd name="T29" fmla="*/ 229 h 229"/>
                <a:gd name="T30" fmla="*/ 86 w 225"/>
                <a:gd name="T31" fmla="*/ 227 h 229"/>
                <a:gd name="T32" fmla="*/ 63 w 225"/>
                <a:gd name="T33" fmla="*/ 217 h 229"/>
                <a:gd name="T34" fmla="*/ 42 w 225"/>
                <a:gd name="T35" fmla="*/ 205 h 229"/>
                <a:gd name="T36" fmla="*/ 24 w 225"/>
                <a:gd name="T37" fmla="*/ 187 h 229"/>
                <a:gd name="T38" fmla="*/ 11 w 225"/>
                <a:gd name="T39" fmla="*/ 166 h 229"/>
                <a:gd name="T40" fmla="*/ 3 w 225"/>
                <a:gd name="T41" fmla="*/ 141 h 229"/>
                <a:gd name="T42" fmla="*/ 0 w 225"/>
                <a:gd name="T43" fmla="*/ 115 h 229"/>
                <a:gd name="T44" fmla="*/ 3 w 225"/>
                <a:gd name="T45" fmla="*/ 89 h 229"/>
                <a:gd name="T46" fmla="*/ 11 w 225"/>
                <a:gd name="T47" fmla="*/ 64 h 229"/>
                <a:gd name="T48" fmla="*/ 24 w 225"/>
                <a:gd name="T49" fmla="*/ 43 h 229"/>
                <a:gd name="T50" fmla="*/ 42 w 225"/>
                <a:gd name="T51" fmla="*/ 25 h 229"/>
                <a:gd name="T52" fmla="*/ 63 w 225"/>
                <a:gd name="T53" fmla="*/ 12 h 229"/>
                <a:gd name="T54" fmla="*/ 86 w 225"/>
                <a:gd name="T55" fmla="*/ 3 h 229"/>
                <a:gd name="T56" fmla="*/ 112 w 225"/>
                <a:gd name="T5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5" h="229">
                  <a:moveTo>
                    <a:pt x="112" y="0"/>
                  </a:moveTo>
                  <a:lnTo>
                    <a:pt x="138" y="3"/>
                  </a:lnTo>
                  <a:lnTo>
                    <a:pt x="162" y="12"/>
                  </a:lnTo>
                  <a:lnTo>
                    <a:pt x="183" y="25"/>
                  </a:lnTo>
                  <a:lnTo>
                    <a:pt x="200" y="43"/>
                  </a:lnTo>
                  <a:lnTo>
                    <a:pt x="214" y="64"/>
                  </a:lnTo>
                  <a:lnTo>
                    <a:pt x="222" y="89"/>
                  </a:lnTo>
                  <a:lnTo>
                    <a:pt x="225" y="115"/>
                  </a:lnTo>
                  <a:lnTo>
                    <a:pt x="222" y="141"/>
                  </a:lnTo>
                  <a:lnTo>
                    <a:pt x="214" y="166"/>
                  </a:lnTo>
                  <a:lnTo>
                    <a:pt x="200" y="187"/>
                  </a:lnTo>
                  <a:lnTo>
                    <a:pt x="183" y="205"/>
                  </a:lnTo>
                  <a:lnTo>
                    <a:pt x="162" y="217"/>
                  </a:lnTo>
                  <a:lnTo>
                    <a:pt x="138" y="227"/>
                  </a:lnTo>
                  <a:lnTo>
                    <a:pt x="112" y="229"/>
                  </a:lnTo>
                  <a:lnTo>
                    <a:pt x="86" y="227"/>
                  </a:lnTo>
                  <a:lnTo>
                    <a:pt x="63" y="217"/>
                  </a:lnTo>
                  <a:lnTo>
                    <a:pt x="42" y="205"/>
                  </a:lnTo>
                  <a:lnTo>
                    <a:pt x="24" y="187"/>
                  </a:lnTo>
                  <a:lnTo>
                    <a:pt x="11" y="166"/>
                  </a:lnTo>
                  <a:lnTo>
                    <a:pt x="3" y="14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1" y="64"/>
                  </a:lnTo>
                  <a:lnTo>
                    <a:pt x="24" y="43"/>
                  </a:lnTo>
                  <a:lnTo>
                    <a:pt x="42" y="25"/>
                  </a:lnTo>
                  <a:lnTo>
                    <a:pt x="63" y="12"/>
                  </a:lnTo>
                  <a:lnTo>
                    <a:pt x="86" y="3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Freeform 50"/>
            <p:cNvSpPr>
              <a:spLocks/>
            </p:cNvSpPr>
            <p:nvPr/>
          </p:nvSpPr>
          <p:spPr bwMode="auto">
            <a:xfrm>
              <a:off x="2215" y="705"/>
              <a:ext cx="56" cy="57"/>
            </a:xfrm>
            <a:custGeom>
              <a:avLst/>
              <a:gdLst>
                <a:gd name="T0" fmla="*/ 113 w 226"/>
                <a:gd name="T1" fmla="*/ 0 h 229"/>
                <a:gd name="T2" fmla="*/ 139 w 226"/>
                <a:gd name="T3" fmla="*/ 4 h 229"/>
                <a:gd name="T4" fmla="*/ 163 w 226"/>
                <a:gd name="T5" fmla="*/ 12 h 229"/>
                <a:gd name="T6" fmla="*/ 183 w 226"/>
                <a:gd name="T7" fmla="*/ 26 h 229"/>
                <a:gd name="T8" fmla="*/ 201 w 226"/>
                <a:gd name="T9" fmla="*/ 44 h 229"/>
                <a:gd name="T10" fmla="*/ 214 w 226"/>
                <a:gd name="T11" fmla="*/ 65 h 229"/>
                <a:gd name="T12" fmla="*/ 223 w 226"/>
                <a:gd name="T13" fmla="*/ 89 h 229"/>
                <a:gd name="T14" fmla="*/ 226 w 226"/>
                <a:gd name="T15" fmla="*/ 115 h 229"/>
                <a:gd name="T16" fmla="*/ 223 w 226"/>
                <a:gd name="T17" fmla="*/ 142 h 229"/>
                <a:gd name="T18" fmla="*/ 214 w 226"/>
                <a:gd name="T19" fmla="*/ 166 h 229"/>
                <a:gd name="T20" fmla="*/ 201 w 226"/>
                <a:gd name="T21" fmla="*/ 187 h 229"/>
                <a:gd name="T22" fmla="*/ 183 w 226"/>
                <a:gd name="T23" fmla="*/ 204 h 229"/>
                <a:gd name="T24" fmla="*/ 163 w 226"/>
                <a:gd name="T25" fmla="*/ 218 h 229"/>
                <a:gd name="T26" fmla="*/ 139 w 226"/>
                <a:gd name="T27" fmla="*/ 226 h 229"/>
                <a:gd name="T28" fmla="*/ 113 w 226"/>
                <a:gd name="T29" fmla="*/ 229 h 229"/>
                <a:gd name="T30" fmla="*/ 87 w 226"/>
                <a:gd name="T31" fmla="*/ 226 h 229"/>
                <a:gd name="T32" fmla="*/ 63 w 226"/>
                <a:gd name="T33" fmla="*/ 218 h 229"/>
                <a:gd name="T34" fmla="*/ 43 w 226"/>
                <a:gd name="T35" fmla="*/ 204 h 229"/>
                <a:gd name="T36" fmla="*/ 25 w 226"/>
                <a:gd name="T37" fmla="*/ 187 h 229"/>
                <a:gd name="T38" fmla="*/ 12 w 226"/>
                <a:gd name="T39" fmla="*/ 166 h 229"/>
                <a:gd name="T40" fmla="*/ 3 w 226"/>
                <a:gd name="T41" fmla="*/ 142 h 229"/>
                <a:gd name="T42" fmla="*/ 0 w 226"/>
                <a:gd name="T43" fmla="*/ 115 h 229"/>
                <a:gd name="T44" fmla="*/ 3 w 226"/>
                <a:gd name="T45" fmla="*/ 89 h 229"/>
                <a:gd name="T46" fmla="*/ 12 w 226"/>
                <a:gd name="T47" fmla="*/ 65 h 229"/>
                <a:gd name="T48" fmla="*/ 25 w 226"/>
                <a:gd name="T49" fmla="*/ 44 h 229"/>
                <a:gd name="T50" fmla="*/ 43 w 226"/>
                <a:gd name="T51" fmla="*/ 26 h 229"/>
                <a:gd name="T52" fmla="*/ 63 w 226"/>
                <a:gd name="T53" fmla="*/ 12 h 229"/>
                <a:gd name="T54" fmla="*/ 87 w 226"/>
                <a:gd name="T55" fmla="*/ 4 h 229"/>
                <a:gd name="T56" fmla="*/ 113 w 226"/>
                <a:gd name="T5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29">
                  <a:moveTo>
                    <a:pt x="113" y="0"/>
                  </a:moveTo>
                  <a:lnTo>
                    <a:pt x="139" y="4"/>
                  </a:lnTo>
                  <a:lnTo>
                    <a:pt x="163" y="12"/>
                  </a:lnTo>
                  <a:lnTo>
                    <a:pt x="183" y="26"/>
                  </a:lnTo>
                  <a:lnTo>
                    <a:pt x="201" y="44"/>
                  </a:lnTo>
                  <a:lnTo>
                    <a:pt x="214" y="65"/>
                  </a:lnTo>
                  <a:lnTo>
                    <a:pt x="223" y="89"/>
                  </a:lnTo>
                  <a:lnTo>
                    <a:pt x="226" y="115"/>
                  </a:lnTo>
                  <a:lnTo>
                    <a:pt x="223" y="142"/>
                  </a:lnTo>
                  <a:lnTo>
                    <a:pt x="214" y="166"/>
                  </a:lnTo>
                  <a:lnTo>
                    <a:pt x="201" y="187"/>
                  </a:lnTo>
                  <a:lnTo>
                    <a:pt x="183" y="204"/>
                  </a:lnTo>
                  <a:lnTo>
                    <a:pt x="163" y="218"/>
                  </a:lnTo>
                  <a:lnTo>
                    <a:pt x="139" y="226"/>
                  </a:lnTo>
                  <a:lnTo>
                    <a:pt x="113" y="229"/>
                  </a:lnTo>
                  <a:lnTo>
                    <a:pt x="87" y="226"/>
                  </a:lnTo>
                  <a:lnTo>
                    <a:pt x="63" y="218"/>
                  </a:lnTo>
                  <a:lnTo>
                    <a:pt x="43" y="204"/>
                  </a:lnTo>
                  <a:lnTo>
                    <a:pt x="25" y="187"/>
                  </a:lnTo>
                  <a:lnTo>
                    <a:pt x="12" y="166"/>
                  </a:lnTo>
                  <a:lnTo>
                    <a:pt x="3" y="142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5"/>
                  </a:lnTo>
                  <a:lnTo>
                    <a:pt x="25" y="44"/>
                  </a:lnTo>
                  <a:lnTo>
                    <a:pt x="43" y="26"/>
                  </a:lnTo>
                  <a:lnTo>
                    <a:pt x="63" y="12"/>
                  </a:lnTo>
                  <a:lnTo>
                    <a:pt x="87" y="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2068" y="705"/>
              <a:ext cx="56" cy="57"/>
            </a:xfrm>
            <a:custGeom>
              <a:avLst/>
              <a:gdLst>
                <a:gd name="T0" fmla="*/ 113 w 224"/>
                <a:gd name="T1" fmla="*/ 0 h 229"/>
                <a:gd name="T2" fmla="*/ 139 w 224"/>
                <a:gd name="T3" fmla="*/ 4 h 229"/>
                <a:gd name="T4" fmla="*/ 161 w 224"/>
                <a:gd name="T5" fmla="*/ 12 h 229"/>
                <a:gd name="T6" fmla="*/ 183 w 224"/>
                <a:gd name="T7" fmla="*/ 26 h 229"/>
                <a:gd name="T8" fmla="*/ 200 w 224"/>
                <a:gd name="T9" fmla="*/ 44 h 229"/>
                <a:gd name="T10" fmla="*/ 213 w 224"/>
                <a:gd name="T11" fmla="*/ 65 h 229"/>
                <a:gd name="T12" fmla="*/ 221 w 224"/>
                <a:gd name="T13" fmla="*/ 89 h 229"/>
                <a:gd name="T14" fmla="*/ 224 w 224"/>
                <a:gd name="T15" fmla="*/ 115 h 229"/>
                <a:gd name="T16" fmla="*/ 221 w 224"/>
                <a:gd name="T17" fmla="*/ 142 h 229"/>
                <a:gd name="T18" fmla="*/ 213 w 224"/>
                <a:gd name="T19" fmla="*/ 166 h 229"/>
                <a:gd name="T20" fmla="*/ 200 w 224"/>
                <a:gd name="T21" fmla="*/ 187 h 229"/>
                <a:gd name="T22" fmla="*/ 183 w 224"/>
                <a:gd name="T23" fmla="*/ 204 h 229"/>
                <a:gd name="T24" fmla="*/ 161 w 224"/>
                <a:gd name="T25" fmla="*/ 218 h 229"/>
                <a:gd name="T26" fmla="*/ 139 w 224"/>
                <a:gd name="T27" fmla="*/ 226 h 229"/>
                <a:gd name="T28" fmla="*/ 113 w 224"/>
                <a:gd name="T29" fmla="*/ 229 h 229"/>
                <a:gd name="T30" fmla="*/ 87 w 224"/>
                <a:gd name="T31" fmla="*/ 226 h 229"/>
                <a:gd name="T32" fmla="*/ 63 w 224"/>
                <a:gd name="T33" fmla="*/ 218 h 229"/>
                <a:gd name="T34" fmla="*/ 42 w 224"/>
                <a:gd name="T35" fmla="*/ 204 h 229"/>
                <a:gd name="T36" fmla="*/ 25 w 224"/>
                <a:gd name="T37" fmla="*/ 187 h 229"/>
                <a:gd name="T38" fmla="*/ 11 w 224"/>
                <a:gd name="T39" fmla="*/ 166 h 229"/>
                <a:gd name="T40" fmla="*/ 3 w 224"/>
                <a:gd name="T41" fmla="*/ 142 h 229"/>
                <a:gd name="T42" fmla="*/ 0 w 224"/>
                <a:gd name="T43" fmla="*/ 115 h 229"/>
                <a:gd name="T44" fmla="*/ 3 w 224"/>
                <a:gd name="T45" fmla="*/ 89 h 229"/>
                <a:gd name="T46" fmla="*/ 11 w 224"/>
                <a:gd name="T47" fmla="*/ 65 h 229"/>
                <a:gd name="T48" fmla="*/ 25 w 224"/>
                <a:gd name="T49" fmla="*/ 44 h 229"/>
                <a:gd name="T50" fmla="*/ 42 w 224"/>
                <a:gd name="T51" fmla="*/ 26 h 229"/>
                <a:gd name="T52" fmla="*/ 63 w 224"/>
                <a:gd name="T53" fmla="*/ 12 h 229"/>
                <a:gd name="T54" fmla="*/ 87 w 224"/>
                <a:gd name="T55" fmla="*/ 4 h 229"/>
                <a:gd name="T56" fmla="*/ 113 w 224"/>
                <a:gd name="T5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4" h="229">
                  <a:moveTo>
                    <a:pt x="113" y="0"/>
                  </a:moveTo>
                  <a:lnTo>
                    <a:pt x="139" y="4"/>
                  </a:lnTo>
                  <a:lnTo>
                    <a:pt x="161" y="12"/>
                  </a:lnTo>
                  <a:lnTo>
                    <a:pt x="183" y="26"/>
                  </a:lnTo>
                  <a:lnTo>
                    <a:pt x="200" y="44"/>
                  </a:lnTo>
                  <a:lnTo>
                    <a:pt x="213" y="65"/>
                  </a:lnTo>
                  <a:lnTo>
                    <a:pt x="221" y="89"/>
                  </a:lnTo>
                  <a:lnTo>
                    <a:pt x="224" y="115"/>
                  </a:lnTo>
                  <a:lnTo>
                    <a:pt x="221" y="142"/>
                  </a:lnTo>
                  <a:lnTo>
                    <a:pt x="213" y="166"/>
                  </a:lnTo>
                  <a:lnTo>
                    <a:pt x="200" y="187"/>
                  </a:lnTo>
                  <a:lnTo>
                    <a:pt x="183" y="204"/>
                  </a:lnTo>
                  <a:lnTo>
                    <a:pt x="161" y="218"/>
                  </a:lnTo>
                  <a:lnTo>
                    <a:pt x="139" y="226"/>
                  </a:lnTo>
                  <a:lnTo>
                    <a:pt x="113" y="229"/>
                  </a:lnTo>
                  <a:lnTo>
                    <a:pt x="87" y="226"/>
                  </a:lnTo>
                  <a:lnTo>
                    <a:pt x="63" y="218"/>
                  </a:lnTo>
                  <a:lnTo>
                    <a:pt x="42" y="204"/>
                  </a:lnTo>
                  <a:lnTo>
                    <a:pt x="25" y="187"/>
                  </a:lnTo>
                  <a:lnTo>
                    <a:pt x="11" y="166"/>
                  </a:lnTo>
                  <a:lnTo>
                    <a:pt x="3" y="142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1" y="65"/>
                  </a:lnTo>
                  <a:lnTo>
                    <a:pt x="25" y="44"/>
                  </a:lnTo>
                  <a:lnTo>
                    <a:pt x="42" y="26"/>
                  </a:lnTo>
                  <a:lnTo>
                    <a:pt x="63" y="12"/>
                  </a:lnTo>
                  <a:lnTo>
                    <a:pt x="87" y="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2142" y="672"/>
              <a:ext cx="52" cy="54"/>
            </a:xfrm>
            <a:custGeom>
              <a:avLst/>
              <a:gdLst>
                <a:gd name="T0" fmla="*/ 105 w 210"/>
                <a:gd name="T1" fmla="*/ 0 h 216"/>
                <a:gd name="T2" fmla="*/ 129 w 210"/>
                <a:gd name="T3" fmla="*/ 4 h 216"/>
                <a:gd name="T4" fmla="*/ 152 w 210"/>
                <a:gd name="T5" fmla="*/ 12 h 216"/>
                <a:gd name="T6" fmla="*/ 170 w 210"/>
                <a:gd name="T7" fmla="*/ 25 h 216"/>
                <a:gd name="T8" fmla="*/ 187 w 210"/>
                <a:gd name="T9" fmla="*/ 41 h 216"/>
                <a:gd name="T10" fmla="*/ 199 w 210"/>
                <a:gd name="T11" fmla="*/ 61 h 216"/>
                <a:gd name="T12" fmla="*/ 208 w 210"/>
                <a:gd name="T13" fmla="*/ 84 h 216"/>
                <a:gd name="T14" fmla="*/ 210 w 210"/>
                <a:gd name="T15" fmla="*/ 108 h 216"/>
                <a:gd name="T16" fmla="*/ 208 w 210"/>
                <a:gd name="T17" fmla="*/ 132 h 216"/>
                <a:gd name="T18" fmla="*/ 199 w 210"/>
                <a:gd name="T19" fmla="*/ 156 h 216"/>
                <a:gd name="T20" fmla="*/ 187 w 210"/>
                <a:gd name="T21" fmla="*/ 176 h 216"/>
                <a:gd name="T22" fmla="*/ 170 w 210"/>
                <a:gd name="T23" fmla="*/ 192 h 216"/>
                <a:gd name="T24" fmla="*/ 152 w 210"/>
                <a:gd name="T25" fmla="*/ 205 h 216"/>
                <a:gd name="T26" fmla="*/ 129 w 210"/>
                <a:gd name="T27" fmla="*/ 213 h 216"/>
                <a:gd name="T28" fmla="*/ 105 w 210"/>
                <a:gd name="T29" fmla="*/ 216 h 216"/>
                <a:gd name="T30" fmla="*/ 80 w 210"/>
                <a:gd name="T31" fmla="*/ 213 h 216"/>
                <a:gd name="T32" fmla="*/ 59 w 210"/>
                <a:gd name="T33" fmla="*/ 205 h 216"/>
                <a:gd name="T34" fmla="*/ 39 w 210"/>
                <a:gd name="T35" fmla="*/ 192 h 216"/>
                <a:gd name="T36" fmla="*/ 22 w 210"/>
                <a:gd name="T37" fmla="*/ 176 h 216"/>
                <a:gd name="T38" fmla="*/ 10 w 210"/>
                <a:gd name="T39" fmla="*/ 156 h 216"/>
                <a:gd name="T40" fmla="*/ 3 w 210"/>
                <a:gd name="T41" fmla="*/ 132 h 216"/>
                <a:gd name="T42" fmla="*/ 0 w 210"/>
                <a:gd name="T43" fmla="*/ 108 h 216"/>
                <a:gd name="T44" fmla="*/ 3 w 210"/>
                <a:gd name="T45" fmla="*/ 84 h 216"/>
                <a:gd name="T46" fmla="*/ 10 w 210"/>
                <a:gd name="T47" fmla="*/ 61 h 216"/>
                <a:gd name="T48" fmla="*/ 22 w 210"/>
                <a:gd name="T49" fmla="*/ 41 h 216"/>
                <a:gd name="T50" fmla="*/ 39 w 210"/>
                <a:gd name="T51" fmla="*/ 25 h 216"/>
                <a:gd name="T52" fmla="*/ 59 w 210"/>
                <a:gd name="T53" fmla="*/ 12 h 216"/>
                <a:gd name="T54" fmla="*/ 80 w 210"/>
                <a:gd name="T55" fmla="*/ 4 h 216"/>
                <a:gd name="T56" fmla="*/ 105 w 210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0" h="216">
                  <a:moveTo>
                    <a:pt x="105" y="0"/>
                  </a:moveTo>
                  <a:lnTo>
                    <a:pt x="129" y="4"/>
                  </a:lnTo>
                  <a:lnTo>
                    <a:pt x="152" y="12"/>
                  </a:lnTo>
                  <a:lnTo>
                    <a:pt x="170" y="25"/>
                  </a:lnTo>
                  <a:lnTo>
                    <a:pt x="187" y="41"/>
                  </a:lnTo>
                  <a:lnTo>
                    <a:pt x="199" y="61"/>
                  </a:lnTo>
                  <a:lnTo>
                    <a:pt x="208" y="84"/>
                  </a:lnTo>
                  <a:lnTo>
                    <a:pt x="210" y="108"/>
                  </a:lnTo>
                  <a:lnTo>
                    <a:pt x="208" y="132"/>
                  </a:lnTo>
                  <a:lnTo>
                    <a:pt x="199" y="156"/>
                  </a:lnTo>
                  <a:lnTo>
                    <a:pt x="187" y="176"/>
                  </a:lnTo>
                  <a:lnTo>
                    <a:pt x="170" y="192"/>
                  </a:lnTo>
                  <a:lnTo>
                    <a:pt x="152" y="205"/>
                  </a:lnTo>
                  <a:lnTo>
                    <a:pt x="129" y="213"/>
                  </a:lnTo>
                  <a:lnTo>
                    <a:pt x="105" y="216"/>
                  </a:lnTo>
                  <a:lnTo>
                    <a:pt x="80" y="213"/>
                  </a:lnTo>
                  <a:lnTo>
                    <a:pt x="59" y="205"/>
                  </a:lnTo>
                  <a:lnTo>
                    <a:pt x="39" y="192"/>
                  </a:lnTo>
                  <a:lnTo>
                    <a:pt x="22" y="176"/>
                  </a:lnTo>
                  <a:lnTo>
                    <a:pt x="10" y="156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0" y="61"/>
                  </a:lnTo>
                  <a:lnTo>
                    <a:pt x="22" y="41"/>
                  </a:lnTo>
                  <a:lnTo>
                    <a:pt x="39" y="25"/>
                  </a:lnTo>
                  <a:lnTo>
                    <a:pt x="59" y="12"/>
                  </a:lnTo>
                  <a:lnTo>
                    <a:pt x="80" y="4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Freeform 53"/>
            <p:cNvSpPr>
              <a:spLocks/>
            </p:cNvSpPr>
            <p:nvPr/>
          </p:nvSpPr>
          <p:spPr bwMode="auto">
            <a:xfrm>
              <a:off x="2290" y="668"/>
              <a:ext cx="53" cy="54"/>
            </a:xfrm>
            <a:custGeom>
              <a:avLst/>
              <a:gdLst>
                <a:gd name="T0" fmla="*/ 106 w 210"/>
                <a:gd name="T1" fmla="*/ 0 h 215"/>
                <a:gd name="T2" fmla="*/ 129 w 210"/>
                <a:gd name="T3" fmla="*/ 3 h 215"/>
                <a:gd name="T4" fmla="*/ 152 w 210"/>
                <a:gd name="T5" fmla="*/ 10 h 215"/>
                <a:gd name="T6" fmla="*/ 171 w 210"/>
                <a:gd name="T7" fmla="*/ 23 h 215"/>
                <a:gd name="T8" fmla="*/ 187 w 210"/>
                <a:gd name="T9" fmla="*/ 40 h 215"/>
                <a:gd name="T10" fmla="*/ 200 w 210"/>
                <a:gd name="T11" fmla="*/ 60 h 215"/>
                <a:gd name="T12" fmla="*/ 208 w 210"/>
                <a:gd name="T13" fmla="*/ 82 h 215"/>
                <a:gd name="T14" fmla="*/ 210 w 210"/>
                <a:gd name="T15" fmla="*/ 107 h 215"/>
                <a:gd name="T16" fmla="*/ 208 w 210"/>
                <a:gd name="T17" fmla="*/ 132 h 215"/>
                <a:gd name="T18" fmla="*/ 200 w 210"/>
                <a:gd name="T19" fmla="*/ 155 h 215"/>
                <a:gd name="T20" fmla="*/ 187 w 210"/>
                <a:gd name="T21" fmla="*/ 175 h 215"/>
                <a:gd name="T22" fmla="*/ 171 w 210"/>
                <a:gd name="T23" fmla="*/ 191 h 215"/>
                <a:gd name="T24" fmla="*/ 152 w 210"/>
                <a:gd name="T25" fmla="*/ 203 h 215"/>
                <a:gd name="T26" fmla="*/ 129 w 210"/>
                <a:gd name="T27" fmla="*/ 212 h 215"/>
                <a:gd name="T28" fmla="*/ 106 w 210"/>
                <a:gd name="T29" fmla="*/ 215 h 215"/>
                <a:gd name="T30" fmla="*/ 81 w 210"/>
                <a:gd name="T31" fmla="*/ 212 h 215"/>
                <a:gd name="T32" fmla="*/ 59 w 210"/>
                <a:gd name="T33" fmla="*/ 203 h 215"/>
                <a:gd name="T34" fmla="*/ 39 w 210"/>
                <a:gd name="T35" fmla="*/ 191 h 215"/>
                <a:gd name="T36" fmla="*/ 23 w 210"/>
                <a:gd name="T37" fmla="*/ 175 h 215"/>
                <a:gd name="T38" fmla="*/ 11 w 210"/>
                <a:gd name="T39" fmla="*/ 155 h 215"/>
                <a:gd name="T40" fmla="*/ 3 w 210"/>
                <a:gd name="T41" fmla="*/ 132 h 215"/>
                <a:gd name="T42" fmla="*/ 0 w 210"/>
                <a:gd name="T43" fmla="*/ 107 h 215"/>
                <a:gd name="T44" fmla="*/ 3 w 210"/>
                <a:gd name="T45" fmla="*/ 82 h 215"/>
                <a:gd name="T46" fmla="*/ 11 w 210"/>
                <a:gd name="T47" fmla="*/ 60 h 215"/>
                <a:gd name="T48" fmla="*/ 23 w 210"/>
                <a:gd name="T49" fmla="*/ 40 h 215"/>
                <a:gd name="T50" fmla="*/ 39 w 210"/>
                <a:gd name="T51" fmla="*/ 23 h 215"/>
                <a:gd name="T52" fmla="*/ 59 w 210"/>
                <a:gd name="T53" fmla="*/ 10 h 215"/>
                <a:gd name="T54" fmla="*/ 81 w 210"/>
                <a:gd name="T55" fmla="*/ 3 h 215"/>
                <a:gd name="T56" fmla="*/ 106 w 210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0" h="215">
                  <a:moveTo>
                    <a:pt x="106" y="0"/>
                  </a:moveTo>
                  <a:lnTo>
                    <a:pt x="129" y="3"/>
                  </a:lnTo>
                  <a:lnTo>
                    <a:pt x="152" y="10"/>
                  </a:lnTo>
                  <a:lnTo>
                    <a:pt x="171" y="23"/>
                  </a:lnTo>
                  <a:lnTo>
                    <a:pt x="187" y="40"/>
                  </a:lnTo>
                  <a:lnTo>
                    <a:pt x="200" y="60"/>
                  </a:lnTo>
                  <a:lnTo>
                    <a:pt x="208" y="82"/>
                  </a:lnTo>
                  <a:lnTo>
                    <a:pt x="210" y="107"/>
                  </a:lnTo>
                  <a:lnTo>
                    <a:pt x="208" y="132"/>
                  </a:lnTo>
                  <a:lnTo>
                    <a:pt x="200" y="155"/>
                  </a:lnTo>
                  <a:lnTo>
                    <a:pt x="187" y="175"/>
                  </a:lnTo>
                  <a:lnTo>
                    <a:pt x="171" y="191"/>
                  </a:lnTo>
                  <a:lnTo>
                    <a:pt x="152" y="203"/>
                  </a:lnTo>
                  <a:lnTo>
                    <a:pt x="129" y="212"/>
                  </a:lnTo>
                  <a:lnTo>
                    <a:pt x="106" y="215"/>
                  </a:lnTo>
                  <a:lnTo>
                    <a:pt x="81" y="212"/>
                  </a:lnTo>
                  <a:lnTo>
                    <a:pt x="59" y="203"/>
                  </a:lnTo>
                  <a:lnTo>
                    <a:pt x="39" y="191"/>
                  </a:lnTo>
                  <a:lnTo>
                    <a:pt x="23" y="175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39" y="23"/>
                  </a:lnTo>
                  <a:lnTo>
                    <a:pt x="59" y="10"/>
                  </a:lnTo>
                  <a:lnTo>
                    <a:pt x="81" y="3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Freeform 54"/>
            <p:cNvSpPr>
              <a:spLocks/>
            </p:cNvSpPr>
            <p:nvPr/>
          </p:nvSpPr>
          <p:spPr bwMode="auto">
            <a:xfrm>
              <a:off x="2440" y="668"/>
              <a:ext cx="53" cy="54"/>
            </a:xfrm>
            <a:custGeom>
              <a:avLst/>
              <a:gdLst>
                <a:gd name="T0" fmla="*/ 105 w 211"/>
                <a:gd name="T1" fmla="*/ 0 h 215"/>
                <a:gd name="T2" fmla="*/ 129 w 211"/>
                <a:gd name="T3" fmla="*/ 3 h 215"/>
                <a:gd name="T4" fmla="*/ 152 w 211"/>
                <a:gd name="T5" fmla="*/ 10 h 215"/>
                <a:gd name="T6" fmla="*/ 172 w 211"/>
                <a:gd name="T7" fmla="*/ 23 h 215"/>
                <a:gd name="T8" fmla="*/ 188 w 211"/>
                <a:gd name="T9" fmla="*/ 40 h 215"/>
                <a:gd name="T10" fmla="*/ 200 w 211"/>
                <a:gd name="T11" fmla="*/ 60 h 215"/>
                <a:gd name="T12" fmla="*/ 208 w 211"/>
                <a:gd name="T13" fmla="*/ 82 h 215"/>
                <a:gd name="T14" fmla="*/ 211 w 211"/>
                <a:gd name="T15" fmla="*/ 107 h 215"/>
                <a:gd name="T16" fmla="*/ 208 w 211"/>
                <a:gd name="T17" fmla="*/ 132 h 215"/>
                <a:gd name="T18" fmla="*/ 200 w 211"/>
                <a:gd name="T19" fmla="*/ 155 h 215"/>
                <a:gd name="T20" fmla="*/ 188 w 211"/>
                <a:gd name="T21" fmla="*/ 175 h 215"/>
                <a:gd name="T22" fmla="*/ 172 w 211"/>
                <a:gd name="T23" fmla="*/ 191 h 215"/>
                <a:gd name="T24" fmla="*/ 152 w 211"/>
                <a:gd name="T25" fmla="*/ 203 h 215"/>
                <a:gd name="T26" fmla="*/ 129 w 211"/>
                <a:gd name="T27" fmla="*/ 212 h 215"/>
                <a:gd name="T28" fmla="*/ 105 w 211"/>
                <a:gd name="T29" fmla="*/ 215 h 215"/>
                <a:gd name="T30" fmla="*/ 82 w 211"/>
                <a:gd name="T31" fmla="*/ 212 h 215"/>
                <a:gd name="T32" fmla="*/ 59 w 211"/>
                <a:gd name="T33" fmla="*/ 203 h 215"/>
                <a:gd name="T34" fmla="*/ 39 w 211"/>
                <a:gd name="T35" fmla="*/ 191 h 215"/>
                <a:gd name="T36" fmla="*/ 24 w 211"/>
                <a:gd name="T37" fmla="*/ 175 h 215"/>
                <a:gd name="T38" fmla="*/ 11 w 211"/>
                <a:gd name="T39" fmla="*/ 155 h 215"/>
                <a:gd name="T40" fmla="*/ 3 w 211"/>
                <a:gd name="T41" fmla="*/ 132 h 215"/>
                <a:gd name="T42" fmla="*/ 0 w 211"/>
                <a:gd name="T43" fmla="*/ 107 h 215"/>
                <a:gd name="T44" fmla="*/ 3 w 211"/>
                <a:gd name="T45" fmla="*/ 82 h 215"/>
                <a:gd name="T46" fmla="*/ 11 w 211"/>
                <a:gd name="T47" fmla="*/ 60 h 215"/>
                <a:gd name="T48" fmla="*/ 24 w 211"/>
                <a:gd name="T49" fmla="*/ 40 h 215"/>
                <a:gd name="T50" fmla="*/ 39 w 211"/>
                <a:gd name="T51" fmla="*/ 23 h 215"/>
                <a:gd name="T52" fmla="*/ 59 w 211"/>
                <a:gd name="T53" fmla="*/ 10 h 215"/>
                <a:gd name="T54" fmla="*/ 82 w 211"/>
                <a:gd name="T55" fmla="*/ 3 h 215"/>
                <a:gd name="T56" fmla="*/ 105 w 211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1" h="215">
                  <a:moveTo>
                    <a:pt x="105" y="0"/>
                  </a:moveTo>
                  <a:lnTo>
                    <a:pt x="129" y="3"/>
                  </a:lnTo>
                  <a:lnTo>
                    <a:pt x="152" y="10"/>
                  </a:lnTo>
                  <a:lnTo>
                    <a:pt x="172" y="23"/>
                  </a:lnTo>
                  <a:lnTo>
                    <a:pt x="188" y="40"/>
                  </a:lnTo>
                  <a:lnTo>
                    <a:pt x="200" y="60"/>
                  </a:lnTo>
                  <a:lnTo>
                    <a:pt x="208" y="82"/>
                  </a:lnTo>
                  <a:lnTo>
                    <a:pt x="211" y="107"/>
                  </a:lnTo>
                  <a:lnTo>
                    <a:pt x="208" y="132"/>
                  </a:lnTo>
                  <a:lnTo>
                    <a:pt x="200" y="155"/>
                  </a:lnTo>
                  <a:lnTo>
                    <a:pt x="188" y="175"/>
                  </a:lnTo>
                  <a:lnTo>
                    <a:pt x="172" y="191"/>
                  </a:lnTo>
                  <a:lnTo>
                    <a:pt x="152" y="203"/>
                  </a:lnTo>
                  <a:lnTo>
                    <a:pt x="129" y="212"/>
                  </a:lnTo>
                  <a:lnTo>
                    <a:pt x="105" y="215"/>
                  </a:lnTo>
                  <a:lnTo>
                    <a:pt x="82" y="212"/>
                  </a:lnTo>
                  <a:lnTo>
                    <a:pt x="59" y="203"/>
                  </a:lnTo>
                  <a:lnTo>
                    <a:pt x="39" y="191"/>
                  </a:lnTo>
                  <a:lnTo>
                    <a:pt x="24" y="175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39" y="23"/>
                  </a:lnTo>
                  <a:lnTo>
                    <a:pt x="59" y="10"/>
                  </a:lnTo>
                  <a:lnTo>
                    <a:pt x="82" y="3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Freeform 55"/>
            <p:cNvSpPr>
              <a:spLocks/>
            </p:cNvSpPr>
            <p:nvPr/>
          </p:nvSpPr>
          <p:spPr bwMode="auto">
            <a:xfrm>
              <a:off x="2587" y="668"/>
              <a:ext cx="52" cy="54"/>
            </a:xfrm>
            <a:custGeom>
              <a:avLst/>
              <a:gdLst>
                <a:gd name="T0" fmla="*/ 106 w 211"/>
                <a:gd name="T1" fmla="*/ 0 h 215"/>
                <a:gd name="T2" fmla="*/ 129 w 211"/>
                <a:gd name="T3" fmla="*/ 3 h 215"/>
                <a:gd name="T4" fmla="*/ 152 w 211"/>
                <a:gd name="T5" fmla="*/ 10 h 215"/>
                <a:gd name="T6" fmla="*/ 172 w 211"/>
                <a:gd name="T7" fmla="*/ 23 h 215"/>
                <a:gd name="T8" fmla="*/ 187 w 211"/>
                <a:gd name="T9" fmla="*/ 40 h 215"/>
                <a:gd name="T10" fmla="*/ 200 w 211"/>
                <a:gd name="T11" fmla="*/ 60 h 215"/>
                <a:gd name="T12" fmla="*/ 208 w 211"/>
                <a:gd name="T13" fmla="*/ 82 h 215"/>
                <a:gd name="T14" fmla="*/ 211 w 211"/>
                <a:gd name="T15" fmla="*/ 107 h 215"/>
                <a:gd name="T16" fmla="*/ 208 w 211"/>
                <a:gd name="T17" fmla="*/ 132 h 215"/>
                <a:gd name="T18" fmla="*/ 200 w 211"/>
                <a:gd name="T19" fmla="*/ 155 h 215"/>
                <a:gd name="T20" fmla="*/ 187 w 211"/>
                <a:gd name="T21" fmla="*/ 175 h 215"/>
                <a:gd name="T22" fmla="*/ 172 w 211"/>
                <a:gd name="T23" fmla="*/ 191 h 215"/>
                <a:gd name="T24" fmla="*/ 152 w 211"/>
                <a:gd name="T25" fmla="*/ 203 h 215"/>
                <a:gd name="T26" fmla="*/ 129 w 211"/>
                <a:gd name="T27" fmla="*/ 212 h 215"/>
                <a:gd name="T28" fmla="*/ 106 w 211"/>
                <a:gd name="T29" fmla="*/ 215 h 215"/>
                <a:gd name="T30" fmla="*/ 82 w 211"/>
                <a:gd name="T31" fmla="*/ 212 h 215"/>
                <a:gd name="T32" fmla="*/ 59 w 211"/>
                <a:gd name="T33" fmla="*/ 203 h 215"/>
                <a:gd name="T34" fmla="*/ 39 w 211"/>
                <a:gd name="T35" fmla="*/ 191 h 215"/>
                <a:gd name="T36" fmla="*/ 23 w 211"/>
                <a:gd name="T37" fmla="*/ 175 h 215"/>
                <a:gd name="T38" fmla="*/ 10 w 211"/>
                <a:gd name="T39" fmla="*/ 155 h 215"/>
                <a:gd name="T40" fmla="*/ 3 w 211"/>
                <a:gd name="T41" fmla="*/ 132 h 215"/>
                <a:gd name="T42" fmla="*/ 0 w 211"/>
                <a:gd name="T43" fmla="*/ 107 h 215"/>
                <a:gd name="T44" fmla="*/ 3 w 211"/>
                <a:gd name="T45" fmla="*/ 82 h 215"/>
                <a:gd name="T46" fmla="*/ 10 w 211"/>
                <a:gd name="T47" fmla="*/ 60 h 215"/>
                <a:gd name="T48" fmla="*/ 23 w 211"/>
                <a:gd name="T49" fmla="*/ 40 h 215"/>
                <a:gd name="T50" fmla="*/ 39 w 211"/>
                <a:gd name="T51" fmla="*/ 23 h 215"/>
                <a:gd name="T52" fmla="*/ 59 w 211"/>
                <a:gd name="T53" fmla="*/ 10 h 215"/>
                <a:gd name="T54" fmla="*/ 82 w 211"/>
                <a:gd name="T55" fmla="*/ 3 h 215"/>
                <a:gd name="T56" fmla="*/ 106 w 211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1" h="215">
                  <a:moveTo>
                    <a:pt x="106" y="0"/>
                  </a:moveTo>
                  <a:lnTo>
                    <a:pt x="129" y="3"/>
                  </a:lnTo>
                  <a:lnTo>
                    <a:pt x="152" y="10"/>
                  </a:lnTo>
                  <a:lnTo>
                    <a:pt x="172" y="23"/>
                  </a:lnTo>
                  <a:lnTo>
                    <a:pt x="187" y="40"/>
                  </a:lnTo>
                  <a:lnTo>
                    <a:pt x="200" y="60"/>
                  </a:lnTo>
                  <a:lnTo>
                    <a:pt x="208" y="82"/>
                  </a:lnTo>
                  <a:lnTo>
                    <a:pt x="211" y="107"/>
                  </a:lnTo>
                  <a:lnTo>
                    <a:pt x="208" y="132"/>
                  </a:lnTo>
                  <a:lnTo>
                    <a:pt x="200" y="155"/>
                  </a:lnTo>
                  <a:lnTo>
                    <a:pt x="187" y="175"/>
                  </a:lnTo>
                  <a:lnTo>
                    <a:pt x="172" y="191"/>
                  </a:lnTo>
                  <a:lnTo>
                    <a:pt x="152" y="203"/>
                  </a:lnTo>
                  <a:lnTo>
                    <a:pt x="129" y="212"/>
                  </a:lnTo>
                  <a:lnTo>
                    <a:pt x="106" y="215"/>
                  </a:lnTo>
                  <a:lnTo>
                    <a:pt x="82" y="212"/>
                  </a:lnTo>
                  <a:lnTo>
                    <a:pt x="59" y="203"/>
                  </a:lnTo>
                  <a:lnTo>
                    <a:pt x="39" y="191"/>
                  </a:lnTo>
                  <a:lnTo>
                    <a:pt x="23" y="175"/>
                  </a:lnTo>
                  <a:lnTo>
                    <a:pt x="10" y="155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0" y="60"/>
                  </a:lnTo>
                  <a:lnTo>
                    <a:pt x="23" y="40"/>
                  </a:lnTo>
                  <a:lnTo>
                    <a:pt x="39" y="23"/>
                  </a:lnTo>
                  <a:lnTo>
                    <a:pt x="59" y="10"/>
                  </a:lnTo>
                  <a:lnTo>
                    <a:pt x="82" y="3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Freeform 56"/>
            <p:cNvSpPr>
              <a:spLocks/>
            </p:cNvSpPr>
            <p:nvPr/>
          </p:nvSpPr>
          <p:spPr bwMode="auto">
            <a:xfrm>
              <a:off x="2726" y="663"/>
              <a:ext cx="53" cy="54"/>
            </a:xfrm>
            <a:custGeom>
              <a:avLst/>
              <a:gdLst>
                <a:gd name="T0" fmla="*/ 106 w 211"/>
                <a:gd name="T1" fmla="*/ 0 h 215"/>
                <a:gd name="T2" fmla="*/ 130 w 211"/>
                <a:gd name="T3" fmla="*/ 2 h 215"/>
                <a:gd name="T4" fmla="*/ 152 w 211"/>
                <a:gd name="T5" fmla="*/ 10 h 215"/>
                <a:gd name="T6" fmla="*/ 172 w 211"/>
                <a:gd name="T7" fmla="*/ 23 h 215"/>
                <a:gd name="T8" fmla="*/ 189 w 211"/>
                <a:gd name="T9" fmla="*/ 40 h 215"/>
                <a:gd name="T10" fmla="*/ 201 w 211"/>
                <a:gd name="T11" fmla="*/ 60 h 215"/>
                <a:gd name="T12" fmla="*/ 208 w 211"/>
                <a:gd name="T13" fmla="*/ 83 h 215"/>
                <a:gd name="T14" fmla="*/ 211 w 211"/>
                <a:gd name="T15" fmla="*/ 107 h 215"/>
                <a:gd name="T16" fmla="*/ 208 w 211"/>
                <a:gd name="T17" fmla="*/ 132 h 215"/>
                <a:gd name="T18" fmla="*/ 201 w 211"/>
                <a:gd name="T19" fmla="*/ 155 h 215"/>
                <a:gd name="T20" fmla="*/ 189 w 211"/>
                <a:gd name="T21" fmla="*/ 175 h 215"/>
                <a:gd name="T22" fmla="*/ 172 w 211"/>
                <a:gd name="T23" fmla="*/ 191 h 215"/>
                <a:gd name="T24" fmla="*/ 152 w 211"/>
                <a:gd name="T25" fmla="*/ 204 h 215"/>
                <a:gd name="T26" fmla="*/ 130 w 211"/>
                <a:gd name="T27" fmla="*/ 212 h 215"/>
                <a:gd name="T28" fmla="*/ 106 w 211"/>
                <a:gd name="T29" fmla="*/ 215 h 215"/>
                <a:gd name="T30" fmla="*/ 82 w 211"/>
                <a:gd name="T31" fmla="*/ 212 h 215"/>
                <a:gd name="T32" fmla="*/ 59 w 211"/>
                <a:gd name="T33" fmla="*/ 204 h 215"/>
                <a:gd name="T34" fmla="*/ 40 w 211"/>
                <a:gd name="T35" fmla="*/ 191 h 215"/>
                <a:gd name="T36" fmla="*/ 23 w 211"/>
                <a:gd name="T37" fmla="*/ 175 h 215"/>
                <a:gd name="T38" fmla="*/ 11 w 211"/>
                <a:gd name="T39" fmla="*/ 155 h 215"/>
                <a:gd name="T40" fmla="*/ 4 w 211"/>
                <a:gd name="T41" fmla="*/ 132 h 215"/>
                <a:gd name="T42" fmla="*/ 0 w 211"/>
                <a:gd name="T43" fmla="*/ 107 h 215"/>
                <a:gd name="T44" fmla="*/ 4 w 211"/>
                <a:gd name="T45" fmla="*/ 83 h 215"/>
                <a:gd name="T46" fmla="*/ 11 w 211"/>
                <a:gd name="T47" fmla="*/ 60 h 215"/>
                <a:gd name="T48" fmla="*/ 23 w 211"/>
                <a:gd name="T49" fmla="*/ 40 h 215"/>
                <a:gd name="T50" fmla="*/ 40 w 211"/>
                <a:gd name="T51" fmla="*/ 23 h 215"/>
                <a:gd name="T52" fmla="*/ 59 w 211"/>
                <a:gd name="T53" fmla="*/ 10 h 215"/>
                <a:gd name="T54" fmla="*/ 82 w 211"/>
                <a:gd name="T55" fmla="*/ 2 h 215"/>
                <a:gd name="T56" fmla="*/ 106 w 211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1" h="215">
                  <a:moveTo>
                    <a:pt x="106" y="0"/>
                  </a:moveTo>
                  <a:lnTo>
                    <a:pt x="130" y="2"/>
                  </a:lnTo>
                  <a:lnTo>
                    <a:pt x="152" y="10"/>
                  </a:lnTo>
                  <a:lnTo>
                    <a:pt x="172" y="23"/>
                  </a:lnTo>
                  <a:lnTo>
                    <a:pt x="189" y="40"/>
                  </a:lnTo>
                  <a:lnTo>
                    <a:pt x="201" y="60"/>
                  </a:lnTo>
                  <a:lnTo>
                    <a:pt x="208" y="83"/>
                  </a:lnTo>
                  <a:lnTo>
                    <a:pt x="211" y="107"/>
                  </a:lnTo>
                  <a:lnTo>
                    <a:pt x="208" y="132"/>
                  </a:lnTo>
                  <a:lnTo>
                    <a:pt x="201" y="155"/>
                  </a:lnTo>
                  <a:lnTo>
                    <a:pt x="189" y="175"/>
                  </a:lnTo>
                  <a:lnTo>
                    <a:pt x="172" y="191"/>
                  </a:lnTo>
                  <a:lnTo>
                    <a:pt x="152" y="204"/>
                  </a:lnTo>
                  <a:lnTo>
                    <a:pt x="130" y="212"/>
                  </a:lnTo>
                  <a:lnTo>
                    <a:pt x="106" y="215"/>
                  </a:lnTo>
                  <a:lnTo>
                    <a:pt x="82" y="212"/>
                  </a:lnTo>
                  <a:lnTo>
                    <a:pt x="59" y="204"/>
                  </a:lnTo>
                  <a:lnTo>
                    <a:pt x="40" y="191"/>
                  </a:lnTo>
                  <a:lnTo>
                    <a:pt x="23" y="175"/>
                  </a:lnTo>
                  <a:lnTo>
                    <a:pt x="11" y="155"/>
                  </a:lnTo>
                  <a:lnTo>
                    <a:pt x="4" y="132"/>
                  </a:lnTo>
                  <a:lnTo>
                    <a:pt x="0" y="107"/>
                  </a:lnTo>
                  <a:lnTo>
                    <a:pt x="4" y="83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59" y="10"/>
                  </a:lnTo>
                  <a:lnTo>
                    <a:pt x="82" y="2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Freeform 57"/>
            <p:cNvSpPr>
              <a:spLocks/>
            </p:cNvSpPr>
            <p:nvPr/>
          </p:nvSpPr>
          <p:spPr bwMode="auto">
            <a:xfrm>
              <a:off x="2660" y="634"/>
              <a:ext cx="50" cy="50"/>
            </a:xfrm>
            <a:custGeom>
              <a:avLst/>
              <a:gdLst>
                <a:gd name="T0" fmla="*/ 98 w 196"/>
                <a:gd name="T1" fmla="*/ 0 h 202"/>
                <a:gd name="T2" fmla="*/ 121 w 196"/>
                <a:gd name="T3" fmla="*/ 3 h 202"/>
                <a:gd name="T4" fmla="*/ 141 w 196"/>
                <a:gd name="T5" fmla="*/ 11 h 202"/>
                <a:gd name="T6" fmla="*/ 160 w 196"/>
                <a:gd name="T7" fmla="*/ 23 h 202"/>
                <a:gd name="T8" fmla="*/ 175 w 196"/>
                <a:gd name="T9" fmla="*/ 38 h 202"/>
                <a:gd name="T10" fmla="*/ 187 w 196"/>
                <a:gd name="T11" fmla="*/ 56 h 202"/>
                <a:gd name="T12" fmla="*/ 194 w 196"/>
                <a:gd name="T13" fmla="*/ 78 h 202"/>
                <a:gd name="T14" fmla="*/ 196 w 196"/>
                <a:gd name="T15" fmla="*/ 101 h 202"/>
                <a:gd name="T16" fmla="*/ 194 w 196"/>
                <a:gd name="T17" fmla="*/ 124 h 202"/>
                <a:gd name="T18" fmla="*/ 187 w 196"/>
                <a:gd name="T19" fmla="*/ 145 h 202"/>
                <a:gd name="T20" fmla="*/ 175 w 196"/>
                <a:gd name="T21" fmla="*/ 164 h 202"/>
                <a:gd name="T22" fmla="*/ 160 w 196"/>
                <a:gd name="T23" fmla="*/ 180 h 202"/>
                <a:gd name="T24" fmla="*/ 141 w 196"/>
                <a:gd name="T25" fmla="*/ 191 h 202"/>
                <a:gd name="T26" fmla="*/ 121 w 196"/>
                <a:gd name="T27" fmla="*/ 199 h 202"/>
                <a:gd name="T28" fmla="*/ 98 w 196"/>
                <a:gd name="T29" fmla="*/ 202 h 202"/>
                <a:gd name="T30" fmla="*/ 75 w 196"/>
                <a:gd name="T31" fmla="*/ 199 h 202"/>
                <a:gd name="T32" fmla="*/ 55 w 196"/>
                <a:gd name="T33" fmla="*/ 191 h 202"/>
                <a:gd name="T34" fmla="*/ 36 w 196"/>
                <a:gd name="T35" fmla="*/ 180 h 202"/>
                <a:gd name="T36" fmla="*/ 22 w 196"/>
                <a:gd name="T37" fmla="*/ 164 h 202"/>
                <a:gd name="T38" fmla="*/ 9 w 196"/>
                <a:gd name="T39" fmla="*/ 145 h 202"/>
                <a:gd name="T40" fmla="*/ 2 w 196"/>
                <a:gd name="T41" fmla="*/ 124 h 202"/>
                <a:gd name="T42" fmla="*/ 0 w 196"/>
                <a:gd name="T43" fmla="*/ 101 h 202"/>
                <a:gd name="T44" fmla="*/ 2 w 196"/>
                <a:gd name="T45" fmla="*/ 78 h 202"/>
                <a:gd name="T46" fmla="*/ 9 w 196"/>
                <a:gd name="T47" fmla="*/ 56 h 202"/>
                <a:gd name="T48" fmla="*/ 22 w 196"/>
                <a:gd name="T49" fmla="*/ 38 h 202"/>
                <a:gd name="T50" fmla="*/ 36 w 196"/>
                <a:gd name="T51" fmla="*/ 23 h 202"/>
                <a:gd name="T52" fmla="*/ 55 w 196"/>
                <a:gd name="T53" fmla="*/ 11 h 202"/>
                <a:gd name="T54" fmla="*/ 75 w 196"/>
                <a:gd name="T55" fmla="*/ 3 h 202"/>
                <a:gd name="T56" fmla="*/ 98 w 196"/>
                <a:gd name="T5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202">
                  <a:moveTo>
                    <a:pt x="98" y="0"/>
                  </a:moveTo>
                  <a:lnTo>
                    <a:pt x="121" y="3"/>
                  </a:lnTo>
                  <a:lnTo>
                    <a:pt x="141" y="11"/>
                  </a:lnTo>
                  <a:lnTo>
                    <a:pt x="160" y="23"/>
                  </a:lnTo>
                  <a:lnTo>
                    <a:pt x="175" y="38"/>
                  </a:lnTo>
                  <a:lnTo>
                    <a:pt x="187" y="56"/>
                  </a:lnTo>
                  <a:lnTo>
                    <a:pt x="194" y="78"/>
                  </a:lnTo>
                  <a:lnTo>
                    <a:pt x="196" y="101"/>
                  </a:lnTo>
                  <a:lnTo>
                    <a:pt x="194" y="124"/>
                  </a:lnTo>
                  <a:lnTo>
                    <a:pt x="187" y="145"/>
                  </a:lnTo>
                  <a:lnTo>
                    <a:pt x="175" y="164"/>
                  </a:lnTo>
                  <a:lnTo>
                    <a:pt x="160" y="180"/>
                  </a:lnTo>
                  <a:lnTo>
                    <a:pt x="141" y="191"/>
                  </a:lnTo>
                  <a:lnTo>
                    <a:pt x="121" y="199"/>
                  </a:lnTo>
                  <a:lnTo>
                    <a:pt x="98" y="202"/>
                  </a:lnTo>
                  <a:lnTo>
                    <a:pt x="75" y="199"/>
                  </a:lnTo>
                  <a:lnTo>
                    <a:pt x="55" y="191"/>
                  </a:lnTo>
                  <a:lnTo>
                    <a:pt x="36" y="180"/>
                  </a:lnTo>
                  <a:lnTo>
                    <a:pt x="22" y="164"/>
                  </a:lnTo>
                  <a:lnTo>
                    <a:pt x="9" y="145"/>
                  </a:lnTo>
                  <a:lnTo>
                    <a:pt x="2" y="124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9" y="56"/>
                  </a:lnTo>
                  <a:lnTo>
                    <a:pt x="22" y="38"/>
                  </a:lnTo>
                  <a:lnTo>
                    <a:pt x="36" y="23"/>
                  </a:lnTo>
                  <a:lnTo>
                    <a:pt x="55" y="11"/>
                  </a:lnTo>
                  <a:lnTo>
                    <a:pt x="75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Freeform 58"/>
            <p:cNvSpPr>
              <a:spLocks/>
            </p:cNvSpPr>
            <p:nvPr/>
          </p:nvSpPr>
          <p:spPr bwMode="auto">
            <a:xfrm>
              <a:off x="2798" y="634"/>
              <a:ext cx="50" cy="50"/>
            </a:xfrm>
            <a:custGeom>
              <a:avLst/>
              <a:gdLst>
                <a:gd name="T0" fmla="*/ 99 w 197"/>
                <a:gd name="T1" fmla="*/ 0 h 202"/>
                <a:gd name="T2" fmla="*/ 122 w 197"/>
                <a:gd name="T3" fmla="*/ 3 h 202"/>
                <a:gd name="T4" fmla="*/ 143 w 197"/>
                <a:gd name="T5" fmla="*/ 11 h 202"/>
                <a:gd name="T6" fmla="*/ 160 w 197"/>
                <a:gd name="T7" fmla="*/ 23 h 202"/>
                <a:gd name="T8" fmla="*/ 176 w 197"/>
                <a:gd name="T9" fmla="*/ 38 h 202"/>
                <a:gd name="T10" fmla="*/ 187 w 197"/>
                <a:gd name="T11" fmla="*/ 56 h 202"/>
                <a:gd name="T12" fmla="*/ 195 w 197"/>
                <a:gd name="T13" fmla="*/ 78 h 202"/>
                <a:gd name="T14" fmla="*/ 197 w 197"/>
                <a:gd name="T15" fmla="*/ 101 h 202"/>
                <a:gd name="T16" fmla="*/ 195 w 197"/>
                <a:gd name="T17" fmla="*/ 124 h 202"/>
                <a:gd name="T18" fmla="*/ 187 w 197"/>
                <a:gd name="T19" fmla="*/ 145 h 202"/>
                <a:gd name="T20" fmla="*/ 176 w 197"/>
                <a:gd name="T21" fmla="*/ 164 h 202"/>
                <a:gd name="T22" fmla="*/ 160 w 197"/>
                <a:gd name="T23" fmla="*/ 180 h 202"/>
                <a:gd name="T24" fmla="*/ 143 w 197"/>
                <a:gd name="T25" fmla="*/ 191 h 202"/>
                <a:gd name="T26" fmla="*/ 122 w 197"/>
                <a:gd name="T27" fmla="*/ 199 h 202"/>
                <a:gd name="T28" fmla="*/ 99 w 197"/>
                <a:gd name="T29" fmla="*/ 202 h 202"/>
                <a:gd name="T30" fmla="*/ 76 w 197"/>
                <a:gd name="T31" fmla="*/ 199 h 202"/>
                <a:gd name="T32" fmla="*/ 56 w 197"/>
                <a:gd name="T33" fmla="*/ 191 h 202"/>
                <a:gd name="T34" fmla="*/ 37 w 197"/>
                <a:gd name="T35" fmla="*/ 180 h 202"/>
                <a:gd name="T36" fmla="*/ 22 w 197"/>
                <a:gd name="T37" fmla="*/ 164 h 202"/>
                <a:gd name="T38" fmla="*/ 10 w 197"/>
                <a:gd name="T39" fmla="*/ 145 h 202"/>
                <a:gd name="T40" fmla="*/ 3 w 197"/>
                <a:gd name="T41" fmla="*/ 124 h 202"/>
                <a:gd name="T42" fmla="*/ 0 w 197"/>
                <a:gd name="T43" fmla="*/ 101 h 202"/>
                <a:gd name="T44" fmla="*/ 3 w 197"/>
                <a:gd name="T45" fmla="*/ 78 h 202"/>
                <a:gd name="T46" fmla="*/ 10 w 197"/>
                <a:gd name="T47" fmla="*/ 56 h 202"/>
                <a:gd name="T48" fmla="*/ 22 w 197"/>
                <a:gd name="T49" fmla="*/ 38 h 202"/>
                <a:gd name="T50" fmla="*/ 37 w 197"/>
                <a:gd name="T51" fmla="*/ 23 h 202"/>
                <a:gd name="T52" fmla="*/ 56 w 197"/>
                <a:gd name="T53" fmla="*/ 11 h 202"/>
                <a:gd name="T54" fmla="*/ 76 w 197"/>
                <a:gd name="T55" fmla="*/ 3 h 202"/>
                <a:gd name="T56" fmla="*/ 99 w 197"/>
                <a:gd name="T5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02">
                  <a:moveTo>
                    <a:pt x="99" y="0"/>
                  </a:moveTo>
                  <a:lnTo>
                    <a:pt x="122" y="3"/>
                  </a:lnTo>
                  <a:lnTo>
                    <a:pt x="143" y="11"/>
                  </a:lnTo>
                  <a:lnTo>
                    <a:pt x="160" y="23"/>
                  </a:lnTo>
                  <a:lnTo>
                    <a:pt x="176" y="38"/>
                  </a:lnTo>
                  <a:lnTo>
                    <a:pt x="187" y="56"/>
                  </a:lnTo>
                  <a:lnTo>
                    <a:pt x="195" y="78"/>
                  </a:lnTo>
                  <a:lnTo>
                    <a:pt x="197" y="101"/>
                  </a:lnTo>
                  <a:lnTo>
                    <a:pt x="195" y="124"/>
                  </a:lnTo>
                  <a:lnTo>
                    <a:pt x="187" y="145"/>
                  </a:lnTo>
                  <a:lnTo>
                    <a:pt x="176" y="164"/>
                  </a:lnTo>
                  <a:lnTo>
                    <a:pt x="160" y="180"/>
                  </a:lnTo>
                  <a:lnTo>
                    <a:pt x="143" y="191"/>
                  </a:lnTo>
                  <a:lnTo>
                    <a:pt x="122" y="199"/>
                  </a:lnTo>
                  <a:lnTo>
                    <a:pt x="99" y="202"/>
                  </a:lnTo>
                  <a:lnTo>
                    <a:pt x="76" y="199"/>
                  </a:lnTo>
                  <a:lnTo>
                    <a:pt x="56" y="191"/>
                  </a:lnTo>
                  <a:lnTo>
                    <a:pt x="37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6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Freeform 59"/>
            <p:cNvSpPr>
              <a:spLocks/>
            </p:cNvSpPr>
            <p:nvPr/>
          </p:nvSpPr>
          <p:spPr bwMode="auto">
            <a:xfrm>
              <a:off x="2514" y="631"/>
              <a:ext cx="49" cy="50"/>
            </a:xfrm>
            <a:custGeom>
              <a:avLst/>
              <a:gdLst>
                <a:gd name="T0" fmla="*/ 99 w 197"/>
                <a:gd name="T1" fmla="*/ 0 h 200"/>
                <a:gd name="T2" fmla="*/ 122 w 197"/>
                <a:gd name="T3" fmla="*/ 3 h 200"/>
                <a:gd name="T4" fmla="*/ 142 w 197"/>
                <a:gd name="T5" fmla="*/ 10 h 200"/>
                <a:gd name="T6" fmla="*/ 160 w 197"/>
                <a:gd name="T7" fmla="*/ 22 h 200"/>
                <a:gd name="T8" fmla="*/ 175 w 197"/>
                <a:gd name="T9" fmla="*/ 38 h 200"/>
                <a:gd name="T10" fmla="*/ 188 w 197"/>
                <a:gd name="T11" fmla="*/ 56 h 200"/>
                <a:gd name="T12" fmla="*/ 195 w 197"/>
                <a:gd name="T13" fmla="*/ 77 h 200"/>
                <a:gd name="T14" fmla="*/ 197 w 197"/>
                <a:gd name="T15" fmla="*/ 100 h 200"/>
                <a:gd name="T16" fmla="*/ 195 w 197"/>
                <a:gd name="T17" fmla="*/ 123 h 200"/>
                <a:gd name="T18" fmla="*/ 188 w 197"/>
                <a:gd name="T19" fmla="*/ 144 h 200"/>
                <a:gd name="T20" fmla="*/ 175 w 197"/>
                <a:gd name="T21" fmla="*/ 163 h 200"/>
                <a:gd name="T22" fmla="*/ 160 w 197"/>
                <a:gd name="T23" fmla="*/ 178 h 200"/>
                <a:gd name="T24" fmla="*/ 142 w 197"/>
                <a:gd name="T25" fmla="*/ 191 h 200"/>
                <a:gd name="T26" fmla="*/ 122 w 197"/>
                <a:gd name="T27" fmla="*/ 198 h 200"/>
                <a:gd name="T28" fmla="*/ 99 w 197"/>
                <a:gd name="T29" fmla="*/ 200 h 200"/>
                <a:gd name="T30" fmla="*/ 76 w 197"/>
                <a:gd name="T31" fmla="*/ 198 h 200"/>
                <a:gd name="T32" fmla="*/ 55 w 197"/>
                <a:gd name="T33" fmla="*/ 191 h 200"/>
                <a:gd name="T34" fmla="*/ 37 w 197"/>
                <a:gd name="T35" fmla="*/ 178 h 200"/>
                <a:gd name="T36" fmla="*/ 21 w 197"/>
                <a:gd name="T37" fmla="*/ 163 h 200"/>
                <a:gd name="T38" fmla="*/ 10 w 197"/>
                <a:gd name="T39" fmla="*/ 144 h 200"/>
                <a:gd name="T40" fmla="*/ 3 w 197"/>
                <a:gd name="T41" fmla="*/ 123 h 200"/>
                <a:gd name="T42" fmla="*/ 0 w 197"/>
                <a:gd name="T43" fmla="*/ 100 h 200"/>
                <a:gd name="T44" fmla="*/ 3 w 197"/>
                <a:gd name="T45" fmla="*/ 77 h 200"/>
                <a:gd name="T46" fmla="*/ 10 w 197"/>
                <a:gd name="T47" fmla="*/ 56 h 200"/>
                <a:gd name="T48" fmla="*/ 21 w 197"/>
                <a:gd name="T49" fmla="*/ 38 h 200"/>
                <a:gd name="T50" fmla="*/ 37 w 197"/>
                <a:gd name="T51" fmla="*/ 22 h 200"/>
                <a:gd name="T52" fmla="*/ 55 w 197"/>
                <a:gd name="T53" fmla="*/ 10 h 200"/>
                <a:gd name="T54" fmla="*/ 76 w 197"/>
                <a:gd name="T55" fmla="*/ 3 h 200"/>
                <a:gd name="T56" fmla="*/ 99 w 197"/>
                <a:gd name="T5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00">
                  <a:moveTo>
                    <a:pt x="99" y="0"/>
                  </a:moveTo>
                  <a:lnTo>
                    <a:pt x="122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5" y="38"/>
                  </a:lnTo>
                  <a:lnTo>
                    <a:pt x="188" y="56"/>
                  </a:lnTo>
                  <a:lnTo>
                    <a:pt x="195" y="77"/>
                  </a:lnTo>
                  <a:lnTo>
                    <a:pt x="197" y="100"/>
                  </a:lnTo>
                  <a:lnTo>
                    <a:pt x="195" y="123"/>
                  </a:lnTo>
                  <a:lnTo>
                    <a:pt x="188" y="144"/>
                  </a:lnTo>
                  <a:lnTo>
                    <a:pt x="175" y="163"/>
                  </a:lnTo>
                  <a:lnTo>
                    <a:pt x="160" y="178"/>
                  </a:lnTo>
                  <a:lnTo>
                    <a:pt x="142" y="191"/>
                  </a:lnTo>
                  <a:lnTo>
                    <a:pt x="122" y="198"/>
                  </a:lnTo>
                  <a:lnTo>
                    <a:pt x="99" y="200"/>
                  </a:lnTo>
                  <a:lnTo>
                    <a:pt x="76" y="198"/>
                  </a:lnTo>
                  <a:lnTo>
                    <a:pt x="55" y="191"/>
                  </a:lnTo>
                  <a:lnTo>
                    <a:pt x="37" y="178"/>
                  </a:lnTo>
                  <a:lnTo>
                    <a:pt x="21" y="163"/>
                  </a:lnTo>
                  <a:lnTo>
                    <a:pt x="10" y="144"/>
                  </a:lnTo>
                  <a:lnTo>
                    <a:pt x="3" y="123"/>
                  </a:lnTo>
                  <a:lnTo>
                    <a:pt x="0" y="100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1" y="38"/>
                  </a:lnTo>
                  <a:lnTo>
                    <a:pt x="37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Freeform 60"/>
            <p:cNvSpPr>
              <a:spLocks/>
            </p:cNvSpPr>
            <p:nvPr/>
          </p:nvSpPr>
          <p:spPr bwMode="auto">
            <a:xfrm>
              <a:off x="2365" y="631"/>
              <a:ext cx="49" cy="50"/>
            </a:xfrm>
            <a:custGeom>
              <a:avLst/>
              <a:gdLst>
                <a:gd name="T0" fmla="*/ 98 w 196"/>
                <a:gd name="T1" fmla="*/ 0 h 200"/>
                <a:gd name="T2" fmla="*/ 121 w 196"/>
                <a:gd name="T3" fmla="*/ 3 h 200"/>
                <a:gd name="T4" fmla="*/ 142 w 196"/>
                <a:gd name="T5" fmla="*/ 10 h 200"/>
                <a:gd name="T6" fmla="*/ 160 w 196"/>
                <a:gd name="T7" fmla="*/ 22 h 200"/>
                <a:gd name="T8" fmla="*/ 175 w 196"/>
                <a:gd name="T9" fmla="*/ 38 h 200"/>
                <a:gd name="T10" fmla="*/ 187 w 196"/>
                <a:gd name="T11" fmla="*/ 56 h 200"/>
                <a:gd name="T12" fmla="*/ 194 w 196"/>
                <a:gd name="T13" fmla="*/ 77 h 200"/>
                <a:gd name="T14" fmla="*/ 196 w 196"/>
                <a:gd name="T15" fmla="*/ 100 h 200"/>
                <a:gd name="T16" fmla="*/ 194 w 196"/>
                <a:gd name="T17" fmla="*/ 123 h 200"/>
                <a:gd name="T18" fmla="*/ 187 w 196"/>
                <a:gd name="T19" fmla="*/ 144 h 200"/>
                <a:gd name="T20" fmla="*/ 175 w 196"/>
                <a:gd name="T21" fmla="*/ 163 h 200"/>
                <a:gd name="T22" fmla="*/ 160 w 196"/>
                <a:gd name="T23" fmla="*/ 178 h 200"/>
                <a:gd name="T24" fmla="*/ 142 w 196"/>
                <a:gd name="T25" fmla="*/ 191 h 200"/>
                <a:gd name="T26" fmla="*/ 121 w 196"/>
                <a:gd name="T27" fmla="*/ 198 h 200"/>
                <a:gd name="T28" fmla="*/ 98 w 196"/>
                <a:gd name="T29" fmla="*/ 200 h 200"/>
                <a:gd name="T30" fmla="*/ 76 w 196"/>
                <a:gd name="T31" fmla="*/ 198 h 200"/>
                <a:gd name="T32" fmla="*/ 55 w 196"/>
                <a:gd name="T33" fmla="*/ 191 h 200"/>
                <a:gd name="T34" fmla="*/ 37 w 196"/>
                <a:gd name="T35" fmla="*/ 178 h 200"/>
                <a:gd name="T36" fmla="*/ 22 w 196"/>
                <a:gd name="T37" fmla="*/ 163 h 200"/>
                <a:gd name="T38" fmla="*/ 10 w 196"/>
                <a:gd name="T39" fmla="*/ 144 h 200"/>
                <a:gd name="T40" fmla="*/ 3 w 196"/>
                <a:gd name="T41" fmla="*/ 123 h 200"/>
                <a:gd name="T42" fmla="*/ 0 w 196"/>
                <a:gd name="T43" fmla="*/ 100 h 200"/>
                <a:gd name="T44" fmla="*/ 3 w 196"/>
                <a:gd name="T45" fmla="*/ 77 h 200"/>
                <a:gd name="T46" fmla="*/ 10 w 196"/>
                <a:gd name="T47" fmla="*/ 56 h 200"/>
                <a:gd name="T48" fmla="*/ 22 w 196"/>
                <a:gd name="T49" fmla="*/ 38 h 200"/>
                <a:gd name="T50" fmla="*/ 37 w 196"/>
                <a:gd name="T51" fmla="*/ 22 h 200"/>
                <a:gd name="T52" fmla="*/ 55 w 196"/>
                <a:gd name="T53" fmla="*/ 10 h 200"/>
                <a:gd name="T54" fmla="*/ 76 w 196"/>
                <a:gd name="T55" fmla="*/ 3 h 200"/>
                <a:gd name="T56" fmla="*/ 98 w 196"/>
                <a:gd name="T5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200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5" y="38"/>
                  </a:lnTo>
                  <a:lnTo>
                    <a:pt x="187" y="56"/>
                  </a:lnTo>
                  <a:lnTo>
                    <a:pt x="194" y="77"/>
                  </a:lnTo>
                  <a:lnTo>
                    <a:pt x="196" y="100"/>
                  </a:lnTo>
                  <a:lnTo>
                    <a:pt x="194" y="123"/>
                  </a:lnTo>
                  <a:lnTo>
                    <a:pt x="187" y="144"/>
                  </a:lnTo>
                  <a:lnTo>
                    <a:pt x="175" y="163"/>
                  </a:lnTo>
                  <a:lnTo>
                    <a:pt x="160" y="178"/>
                  </a:lnTo>
                  <a:lnTo>
                    <a:pt x="142" y="191"/>
                  </a:lnTo>
                  <a:lnTo>
                    <a:pt x="121" y="198"/>
                  </a:lnTo>
                  <a:lnTo>
                    <a:pt x="98" y="200"/>
                  </a:lnTo>
                  <a:lnTo>
                    <a:pt x="76" y="198"/>
                  </a:lnTo>
                  <a:lnTo>
                    <a:pt x="55" y="191"/>
                  </a:lnTo>
                  <a:lnTo>
                    <a:pt x="37" y="178"/>
                  </a:lnTo>
                  <a:lnTo>
                    <a:pt x="22" y="163"/>
                  </a:lnTo>
                  <a:lnTo>
                    <a:pt x="10" y="144"/>
                  </a:lnTo>
                  <a:lnTo>
                    <a:pt x="3" y="123"/>
                  </a:lnTo>
                  <a:lnTo>
                    <a:pt x="0" y="100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7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Freeform 61"/>
            <p:cNvSpPr>
              <a:spLocks/>
            </p:cNvSpPr>
            <p:nvPr/>
          </p:nvSpPr>
          <p:spPr bwMode="auto">
            <a:xfrm>
              <a:off x="2218" y="626"/>
              <a:ext cx="50" cy="50"/>
            </a:xfrm>
            <a:custGeom>
              <a:avLst/>
              <a:gdLst>
                <a:gd name="T0" fmla="*/ 98 w 197"/>
                <a:gd name="T1" fmla="*/ 0 h 201"/>
                <a:gd name="T2" fmla="*/ 121 w 197"/>
                <a:gd name="T3" fmla="*/ 3 h 201"/>
                <a:gd name="T4" fmla="*/ 141 w 197"/>
                <a:gd name="T5" fmla="*/ 10 h 201"/>
                <a:gd name="T6" fmla="*/ 160 w 197"/>
                <a:gd name="T7" fmla="*/ 22 h 201"/>
                <a:gd name="T8" fmla="*/ 176 w 197"/>
                <a:gd name="T9" fmla="*/ 38 h 201"/>
                <a:gd name="T10" fmla="*/ 187 w 197"/>
                <a:gd name="T11" fmla="*/ 57 h 201"/>
                <a:gd name="T12" fmla="*/ 194 w 197"/>
                <a:gd name="T13" fmla="*/ 78 h 201"/>
                <a:gd name="T14" fmla="*/ 197 w 197"/>
                <a:gd name="T15" fmla="*/ 100 h 201"/>
                <a:gd name="T16" fmla="*/ 194 w 197"/>
                <a:gd name="T17" fmla="*/ 123 h 201"/>
                <a:gd name="T18" fmla="*/ 187 w 197"/>
                <a:gd name="T19" fmla="*/ 144 h 201"/>
                <a:gd name="T20" fmla="*/ 176 w 197"/>
                <a:gd name="T21" fmla="*/ 163 h 201"/>
                <a:gd name="T22" fmla="*/ 160 w 197"/>
                <a:gd name="T23" fmla="*/ 179 h 201"/>
                <a:gd name="T24" fmla="*/ 141 w 197"/>
                <a:gd name="T25" fmla="*/ 191 h 201"/>
                <a:gd name="T26" fmla="*/ 121 w 197"/>
                <a:gd name="T27" fmla="*/ 198 h 201"/>
                <a:gd name="T28" fmla="*/ 98 w 197"/>
                <a:gd name="T29" fmla="*/ 201 h 201"/>
                <a:gd name="T30" fmla="*/ 75 w 197"/>
                <a:gd name="T31" fmla="*/ 198 h 201"/>
                <a:gd name="T32" fmla="*/ 55 w 197"/>
                <a:gd name="T33" fmla="*/ 191 h 201"/>
                <a:gd name="T34" fmla="*/ 36 w 197"/>
                <a:gd name="T35" fmla="*/ 179 h 201"/>
                <a:gd name="T36" fmla="*/ 21 w 197"/>
                <a:gd name="T37" fmla="*/ 163 h 201"/>
                <a:gd name="T38" fmla="*/ 9 w 197"/>
                <a:gd name="T39" fmla="*/ 144 h 201"/>
                <a:gd name="T40" fmla="*/ 2 w 197"/>
                <a:gd name="T41" fmla="*/ 123 h 201"/>
                <a:gd name="T42" fmla="*/ 0 w 197"/>
                <a:gd name="T43" fmla="*/ 100 h 201"/>
                <a:gd name="T44" fmla="*/ 2 w 197"/>
                <a:gd name="T45" fmla="*/ 78 h 201"/>
                <a:gd name="T46" fmla="*/ 9 w 197"/>
                <a:gd name="T47" fmla="*/ 57 h 201"/>
                <a:gd name="T48" fmla="*/ 21 w 197"/>
                <a:gd name="T49" fmla="*/ 38 h 201"/>
                <a:gd name="T50" fmla="*/ 36 w 197"/>
                <a:gd name="T51" fmla="*/ 22 h 201"/>
                <a:gd name="T52" fmla="*/ 55 w 197"/>
                <a:gd name="T53" fmla="*/ 10 h 201"/>
                <a:gd name="T54" fmla="*/ 75 w 197"/>
                <a:gd name="T55" fmla="*/ 3 h 201"/>
                <a:gd name="T56" fmla="*/ 98 w 197"/>
                <a:gd name="T5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01">
                  <a:moveTo>
                    <a:pt x="98" y="0"/>
                  </a:moveTo>
                  <a:lnTo>
                    <a:pt x="121" y="3"/>
                  </a:lnTo>
                  <a:lnTo>
                    <a:pt x="141" y="10"/>
                  </a:lnTo>
                  <a:lnTo>
                    <a:pt x="160" y="22"/>
                  </a:lnTo>
                  <a:lnTo>
                    <a:pt x="176" y="38"/>
                  </a:lnTo>
                  <a:lnTo>
                    <a:pt x="187" y="57"/>
                  </a:lnTo>
                  <a:lnTo>
                    <a:pt x="194" y="78"/>
                  </a:lnTo>
                  <a:lnTo>
                    <a:pt x="197" y="100"/>
                  </a:lnTo>
                  <a:lnTo>
                    <a:pt x="194" y="123"/>
                  </a:lnTo>
                  <a:lnTo>
                    <a:pt x="187" y="144"/>
                  </a:lnTo>
                  <a:lnTo>
                    <a:pt x="176" y="163"/>
                  </a:lnTo>
                  <a:lnTo>
                    <a:pt x="160" y="179"/>
                  </a:lnTo>
                  <a:lnTo>
                    <a:pt x="141" y="191"/>
                  </a:lnTo>
                  <a:lnTo>
                    <a:pt x="121" y="198"/>
                  </a:lnTo>
                  <a:lnTo>
                    <a:pt x="98" y="201"/>
                  </a:lnTo>
                  <a:lnTo>
                    <a:pt x="75" y="198"/>
                  </a:lnTo>
                  <a:lnTo>
                    <a:pt x="55" y="191"/>
                  </a:lnTo>
                  <a:lnTo>
                    <a:pt x="36" y="179"/>
                  </a:lnTo>
                  <a:lnTo>
                    <a:pt x="21" y="163"/>
                  </a:lnTo>
                  <a:lnTo>
                    <a:pt x="9" y="144"/>
                  </a:lnTo>
                  <a:lnTo>
                    <a:pt x="2" y="123"/>
                  </a:lnTo>
                  <a:lnTo>
                    <a:pt x="0" y="100"/>
                  </a:lnTo>
                  <a:lnTo>
                    <a:pt x="2" y="78"/>
                  </a:lnTo>
                  <a:lnTo>
                    <a:pt x="9" y="57"/>
                  </a:lnTo>
                  <a:lnTo>
                    <a:pt x="21" y="38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5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Freeform 62"/>
            <p:cNvSpPr>
              <a:spLocks/>
            </p:cNvSpPr>
            <p:nvPr/>
          </p:nvSpPr>
          <p:spPr bwMode="auto">
            <a:xfrm>
              <a:off x="2075" y="621"/>
              <a:ext cx="49" cy="50"/>
            </a:xfrm>
            <a:custGeom>
              <a:avLst/>
              <a:gdLst>
                <a:gd name="T0" fmla="*/ 98 w 196"/>
                <a:gd name="T1" fmla="*/ 0 h 201"/>
                <a:gd name="T2" fmla="*/ 121 w 196"/>
                <a:gd name="T3" fmla="*/ 3 h 201"/>
                <a:gd name="T4" fmla="*/ 142 w 196"/>
                <a:gd name="T5" fmla="*/ 10 h 201"/>
                <a:gd name="T6" fmla="*/ 160 w 196"/>
                <a:gd name="T7" fmla="*/ 22 h 201"/>
                <a:gd name="T8" fmla="*/ 175 w 196"/>
                <a:gd name="T9" fmla="*/ 38 h 201"/>
                <a:gd name="T10" fmla="*/ 187 w 196"/>
                <a:gd name="T11" fmla="*/ 57 h 201"/>
                <a:gd name="T12" fmla="*/ 194 w 196"/>
                <a:gd name="T13" fmla="*/ 78 h 201"/>
                <a:gd name="T14" fmla="*/ 196 w 196"/>
                <a:gd name="T15" fmla="*/ 101 h 201"/>
                <a:gd name="T16" fmla="*/ 194 w 196"/>
                <a:gd name="T17" fmla="*/ 124 h 201"/>
                <a:gd name="T18" fmla="*/ 187 w 196"/>
                <a:gd name="T19" fmla="*/ 145 h 201"/>
                <a:gd name="T20" fmla="*/ 175 w 196"/>
                <a:gd name="T21" fmla="*/ 163 h 201"/>
                <a:gd name="T22" fmla="*/ 160 w 196"/>
                <a:gd name="T23" fmla="*/ 179 h 201"/>
                <a:gd name="T24" fmla="*/ 142 w 196"/>
                <a:gd name="T25" fmla="*/ 192 h 201"/>
                <a:gd name="T26" fmla="*/ 121 w 196"/>
                <a:gd name="T27" fmla="*/ 199 h 201"/>
                <a:gd name="T28" fmla="*/ 98 w 196"/>
                <a:gd name="T29" fmla="*/ 201 h 201"/>
                <a:gd name="T30" fmla="*/ 75 w 196"/>
                <a:gd name="T31" fmla="*/ 199 h 201"/>
                <a:gd name="T32" fmla="*/ 55 w 196"/>
                <a:gd name="T33" fmla="*/ 192 h 201"/>
                <a:gd name="T34" fmla="*/ 37 w 196"/>
                <a:gd name="T35" fmla="*/ 179 h 201"/>
                <a:gd name="T36" fmla="*/ 22 w 196"/>
                <a:gd name="T37" fmla="*/ 163 h 201"/>
                <a:gd name="T38" fmla="*/ 10 w 196"/>
                <a:gd name="T39" fmla="*/ 145 h 201"/>
                <a:gd name="T40" fmla="*/ 3 w 196"/>
                <a:gd name="T41" fmla="*/ 124 h 201"/>
                <a:gd name="T42" fmla="*/ 0 w 196"/>
                <a:gd name="T43" fmla="*/ 101 h 201"/>
                <a:gd name="T44" fmla="*/ 3 w 196"/>
                <a:gd name="T45" fmla="*/ 78 h 201"/>
                <a:gd name="T46" fmla="*/ 10 w 196"/>
                <a:gd name="T47" fmla="*/ 57 h 201"/>
                <a:gd name="T48" fmla="*/ 22 w 196"/>
                <a:gd name="T49" fmla="*/ 38 h 201"/>
                <a:gd name="T50" fmla="*/ 37 w 196"/>
                <a:gd name="T51" fmla="*/ 22 h 201"/>
                <a:gd name="T52" fmla="*/ 55 w 196"/>
                <a:gd name="T53" fmla="*/ 10 h 201"/>
                <a:gd name="T54" fmla="*/ 75 w 196"/>
                <a:gd name="T55" fmla="*/ 3 h 201"/>
                <a:gd name="T56" fmla="*/ 98 w 196"/>
                <a:gd name="T5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201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5" y="38"/>
                  </a:lnTo>
                  <a:lnTo>
                    <a:pt x="187" y="57"/>
                  </a:lnTo>
                  <a:lnTo>
                    <a:pt x="194" y="78"/>
                  </a:lnTo>
                  <a:lnTo>
                    <a:pt x="196" y="101"/>
                  </a:lnTo>
                  <a:lnTo>
                    <a:pt x="194" y="124"/>
                  </a:lnTo>
                  <a:lnTo>
                    <a:pt x="187" y="145"/>
                  </a:lnTo>
                  <a:lnTo>
                    <a:pt x="175" y="163"/>
                  </a:lnTo>
                  <a:lnTo>
                    <a:pt x="160" y="179"/>
                  </a:lnTo>
                  <a:lnTo>
                    <a:pt x="142" y="192"/>
                  </a:lnTo>
                  <a:lnTo>
                    <a:pt x="121" y="199"/>
                  </a:lnTo>
                  <a:lnTo>
                    <a:pt x="98" y="201"/>
                  </a:lnTo>
                  <a:lnTo>
                    <a:pt x="75" y="199"/>
                  </a:lnTo>
                  <a:lnTo>
                    <a:pt x="55" y="192"/>
                  </a:lnTo>
                  <a:lnTo>
                    <a:pt x="37" y="179"/>
                  </a:lnTo>
                  <a:lnTo>
                    <a:pt x="22" y="163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2" y="38"/>
                  </a:lnTo>
                  <a:lnTo>
                    <a:pt x="37" y="22"/>
                  </a:lnTo>
                  <a:lnTo>
                    <a:pt x="55" y="10"/>
                  </a:lnTo>
                  <a:lnTo>
                    <a:pt x="75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2146" y="588"/>
              <a:ext cx="44" cy="46"/>
            </a:xfrm>
            <a:custGeom>
              <a:avLst/>
              <a:gdLst>
                <a:gd name="T0" fmla="*/ 88 w 177"/>
                <a:gd name="T1" fmla="*/ 0 h 181"/>
                <a:gd name="T2" fmla="*/ 109 w 177"/>
                <a:gd name="T3" fmla="*/ 3 h 181"/>
                <a:gd name="T4" fmla="*/ 127 w 177"/>
                <a:gd name="T5" fmla="*/ 9 h 181"/>
                <a:gd name="T6" fmla="*/ 144 w 177"/>
                <a:gd name="T7" fmla="*/ 21 h 181"/>
                <a:gd name="T8" fmla="*/ 157 w 177"/>
                <a:gd name="T9" fmla="*/ 35 h 181"/>
                <a:gd name="T10" fmla="*/ 168 w 177"/>
                <a:gd name="T11" fmla="*/ 52 h 181"/>
                <a:gd name="T12" fmla="*/ 175 w 177"/>
                <a:gd name="T13" fmla="*/ 71 h 181"/>
                <a:gd name="T14" fmla="*/ 177 w 177"/>
                <a:gd name="T15" fmla="*/ 91 h 181"/>
                <a:gd name="T16" fmla="*/ 174 w 177"/>
                <a:gd name="T17" fmla="*/ 115 h 181"/>
                <a:gd name="T18" fmla="*/ 165 w 177"/>
                <a:gd name="T19" fmla="*/ 137 h 181"/>
                <a:gd name="T20" fmla="*/ 151 w 177"/>
                <a:gd name="T21" fmla="*/ 155 h 181"/>
                <a:gd name="T22" fmla="*/ 134 w 177"/>
                <a:gd name="T23" fmla="*/ 169 h 181"/>
                <a:gd name="T24" fmla="*/ 112 w 177"/>
                <a:gd name="T25" fmla="*/ 178 h 181"/>
                <a:gd name="T26" fmla="*/ 88 w 177"/>
                <a:gd name="T27" fmla="*/ 181 h 181"/>
                <a:gd name="T28" fmla="*/ 69 w 177"/>
                <a:gd name="T29" fmla="*/ 179 h 181"/>
                <a:gd name="T30" fmla="*/ 50 w 177"/>
                <a:gd name="T31" fmla="*/ 172 h 181"/>
                <a:gd name="T32" fmla="*/ 33 w 177"/>
                <a:gd name="T33" fmla="*/ 161 h 181"/>
                <a:gd name="T34" fmla="*/ 20 w 177"/>
                <a:gd name="T35" fmla="*/ 148 h 181"/>
                <a:gd name="T36" fmla="*/ 10 w 177"/>
                <a:gd name="T37" fmla="*/ 131 h 181"/>
                <a:gd name="T38" fmla="*/ 2 w 177"/>
                <a:gd name="T39" fmla="*/ 112 h 181"/>
                <a:gd name="T40" fmla="*/ 0 w 177"/>
                <a:gd name="T41" fmla="*/ 91 h 181"/>
                <a:gd name="T42" fmla="*/ 3 w 177"/>
                <a:gd name="T43" fmla="*/ 67 h 181"/>
                <a:gd name="T44" fmla="*/ 13 w 177"/>
                <a:gd name="T45" fmla="*/ 45 h 181"/>
                <a:gd name="T46" fmla="*/ 26 w 177"/>
                <a:gd name="T47" fmla="*/ 27 h 181"/>
                <a:gd name="T48" fmla="*/ 44 w 177"/>
                <a:gd name="T49" fmla="*/ 13 h 181"/>
                <a:gd name="T50" fmla="*/ 65 w 177"/>
                <a:gd name="T51" fmla="*/ 4 h 181"/>
                <a:gd name="T52" fmla="*/ 88 w 177"/>
                <a:gd name="T5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7" h="181">
                  <a:moveTo>
                    <a:pt x="88" y="0"/>
                  </a:moveTo>
                  <a:lnTo>
                    <a:pt x="109" y="3"/>
                  </a:lnTo>
                  <a:lnTo>
                    <a:pt x="127" y="9"/>
                  </a:lnTo>
                  <a:lnTo>
                    <a:pt x="144" y="21"/>
                  </a:lnTo>
                  <a:lnTo>
                    <a:pt x="157" y="35"/>
                  </a:lnTo>
                  <a:lnTo>
                    <a:pt x="168" y="52"/>
                  </a:lnTo>
                  <a:lnTo>
                    <a:pt x="175" y="71"/>
                  </a:lnTo>
                  <a:lnTo>
                    <a:pt x="177" y="91"/>
                  </a:lnTo>
                  <a:lnTo>
                    <a:pt x="174" y="115"/>
                  </a:lnTo>
                  <a:lnTo>
                    <a:pt x="165" y="137"/>
                  </a:lnTo>
                  <a:lnTo>
                    <a:pt x="151" y="155"/>
                  </a:lnTo>
                  <a:lnTo>
                    <a:pt x="134" y="169"/>
                  </a:lnTo>
                  <a:lnTo>
                    <a:pt x="112" y="178"/>
                  </a:lnTo>
                  <a:lnTo>
                    <a:pt x="88" y="181"/>
                  </a:lnTo>
                  <a:lnTo>
                    <a:pt x="69" y="179"/>
                  </a:lnTo>
                  <a:lnTo>
                    <a:pt x="50" y="172"/>
                  </a:lnTo>
                  <a:lnTo>
                    <a:pt x="33" y="161"/>
                  </a:lnTo>
                  <a:lnTo>
                    <a:pt x="20" y="148"/>
                  </a:lnTo>
                  <a:lnTo>
                    <a:pt x="10" y="131"/>
                  </a:lnTo>
                  <a:lnTo>
                    <a:pt x="2" y="112"/>
                  </a:lnTo>
                  <a:lnTo>
                    <a:pt x="0" y="91"/>
                  </a:lnTo>
                  <a:lnTo>
                    <a:pt x="3" y="67"/>
                  </a:lnTo>
                  <a:lnTo>
                    <a:pt x="13" y="45"/>
                  </a:lnTo>
                  <a:lnTo>
                    <a:pt x="26" y="27"/>
                  </a:lnTo>
                  <a:lnTo>
                    <a:pt x="44" y="13"/>
                  </a:lnTo>
                  <a:lnTo>
                    <a:pt x="65" y="4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Freeform 64"/>
            <p:cNvSpPr>
              <a:spLocks/>
            </p:cNvSpPr>
            <p:nvPr/>
          </p:nvSpPr>
          <p:spPr bwMode="auto">
            <a:xfrm>
              <a:off x="2085" y="561"/>
              <a:ext cx="35" cy="36"/>
            </a:xfrm>
            <a:custGeom>
              <a:avLst/>
              <a:gdLst>
                <a:gd name="T0" fmla="*/ 72 w 143"/>
                <a:gd name="T1" fmla="*/ 0 h 145"/>
                <a:gd name="T2" fmla="*/ 91 w 143"/>
                <a:gd name="T3" fmla="*/ 2 h 145"/>
                <a:gd name="T4" fmla="*/ 108 w 143"/>
                <a:gd name="T5" fmla="*/ 10 h 145"/>
                <a:gd name="T6" fmla="*/ 122 w 143"/>
                <a:gd name="T7" fmla="*/ 21 h 145"/>
                <a:gd name="T8" fmla="*/ 134 w 143"/>
                <a:gd name="T9" fmla="*/ 36 h 145"/>
                <a:gd name="T10" fmla="*/ 140 w 143"/>
                <a:gd name="T11" fmla="*/ 53 h 145"/>
                <a:gd name="T12" fmla="*/ 143 w 143"/>
                <a:gd name="T13" fmla="*/ 73 h 145"/>
                <a:gd name="T14" fmla="*/ 140 w 143"/>
                <a:gd name="T15" fmla="*/ 92 h 145"/>
                <a:gd name="T16" fmla="*/ 134 w 143"/>
                <a:gd name="T17" fmla="*/ 109 h 145"/>
                <a:gd name="T18" fmla="*/ 122 w 143"/>
                <a:gd name="T19" fmla="*/ 124 h 145"/>
                <a:gd name="T20" fmla="*/ 108 w 143"/>
                <a:gd name="T21" fmla="*/ 135 h 145"/>
                <a:gd name="T22" fmla="*/ 91 w 143"/>
                <a:gd name="T23" fmla="*/ 143 h 145"/>
                <a:gd name="T24" fmla="*/ 72 w 143"/>
                <a:gd name="T25" fmla="*/ 145 h 145"/>
                <a:gd name="T26" fmla="*/ 53 w 143"/>
                <a:gd name="T27" fmla="*/ 143 h 145"/>
                <a:gd name="T28" fmla="*/ 35 w 143"/>
                <a:gd name="T29" fmla="*/ 135 h 145"/>
                <a:gd name="T30" fmla="*/ 21 w 143"/>
                <a:gd name="T31" fmla="*/ 124 h 145"/>
                <a:gd name="T32" fmla="*/ 11 w 143"/>
                <a:gd name="T33" fmla="*/ 109 h 145"/>
                <a:gd name="T34" fmla="*/ 3 w 143"/>
                <a:gd name="T35" fmla="*/ 92 h 145"/>
                <a:gd name="T36" fmla="*/ 0 w 143"/>
                <a:gd name="T37" fmla="*/ 73 h 145"/>
                <a:gd name="T38" fmla="*/ 3 w 143"/>
                <a:gd name="T39" fmla="*/ 53 h 145"/>
                <a:gd name="T40" fmla="*/ 11 w 143"/>
                <a:gd name="T41" fmla="*/ 36 h 145"/>
                <a:gd name="T42" fmla="*/ 21 w 143"/>
                <a:gd name="T43" fmla="*/ 21 h 145"/>
                <a:gd name="T44" fmla="*/ 35 w 143"/>
                <a:gd name="T45" fmla="*/ 10 h 145"/>
                <a:gd name="T46" fmla="*/ 53 w 143"/>
                <a:gd name="T47" fmla="*/ 2 h 145"/>
                <a:gd name="T48" fmla="*/ 72 w 143"/>
                <a:gd name="T4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" h="145">
                  <a:moveTo>
                    <a:pt x="72" y="0"/>
                  </a:moveTo>
                  <a:lnTo>
                    <a:pt x="91" y="2"/>
                  </a:lnTo>
                  <a:lnTo>
                    <a:pt x="108" y="10"/>
                  </a:lnTo>
                  <a:lnTo>
                    <a:pt x="122" y="21"/>
                  </a:lnTo>
                  <a:lnTo>
                    <a:pt x="134" y="36"/>
                  </a:lnTo>
                  <a:lnTo>
                    <a:pt x="140" y="53"/>
                  </a:lnTo>
                  <a:lnTo>
                    <a:pt x="143" y="73"/>
                  </a:lnTo>
                  <a:lnTo>
                    <a:pt x="140" y="92"/>
                  </a:lnTo>
                  <a:lnTo>
                    <a:pt x="134" y="109"/>
                  </a:lnTo>
                  <a:lnTo>
                    <a:pt x="122" y="124"/>
                  </a:lnTo>
                  <a:lnTo>
                    <a:pt x="108" y="135"/>
                  </a:lnTo>
                  <a:lnTo>
                    <a:pt x="91" y="143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5" y="135"/>
                  </a:lnTo>
                  <a:lnTo>
                    <a:pt x="21" y="124"/>
                  </a:lnTo>
                  <a:lnTo>
                    <a:pt x="11" y="109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6"/>
                  </a:lnTo>
                  <a:lnTo>
                    <a:pt x="21" y="21"/>
                  </a:lnTo>
                  <a:lnTo>
                    <a:pt x="35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Freeform 65"/>
            <p:cNvSpPr>
              <a:spLocks/>
            </p:cNvSpPr>
            <p:nvPr/>
          </p:nvSpPr>
          <p:spPr bwMode="auto">
            <a:xfrm>
              <a:off x="2154" y="532"/>
              <a:ext cx="29" cy="29"/>
            </a:xfrm>
            <a:custGeom>
              <a:avLst/>
              <a:gdLst>
                <a:gd name="T0" fmla="*/ 57 w 115"/>
                <a:gd name="T1" fmla="*/ 0 h 117"/>
                <a:gd name="T2" fmla="*/ 76 w 115"/>
                <a:gd name="T3" fmla="*/ 3 h 117"/>
                <a:gd name="T4" fmla="*/ 91 w 115"/>
                <a:gd name="T5" fmla="*/ 11 h 117"/>
                <a:gd name="T6" fmla="*/ 104 w 115"/>
                <a:gd name="T7" fmla="*/ 23 h 117"/>
                <a:gd name="T8" fmla="*/ 112 w 115"/>
                <a:gd name="T9" fmla="*/ 40 h 117"/>
                <a:gd name="T10" fmla="*/ 115 w 115"/>
                <a:gd name="T11" fmla="*/ 58 h 117"/>
                <a:gd name="T12" fmla="*/ 112 w 115"/>
                <a:gd name="T13" fmla="*/ 77 h 117"/>
                <a:gd name="T14" fmla="*/ 104 w 115"/>
                <a:gd name="T15" fmla="*/ 93 h 117"/>
                <a:gd name="T16" fmla="*/ 91 w 115"/>
                <a:gd name="T17" fmla="*/ 106 h 117"/>
                <a:gd name="T18" fmla="*/ 76 w 115"/>
                <a:gd name="T19" fmla="*/ 114 h 117"/>
                <a:gd name="T20" fmla="*/ 57 w 115"/>
                <a:gd name="T21" fmla="*/ 117 h 117"/>
                <a:gd name="T22" fmla="*/ 40 w 115"/>
                <a:gd name="T23" fmla="*/ 114 h 117"/>
                <a:gd name="T24" fmla="*/ 24 w 115"/>
                <a:gd name="T25" fmla="*/ 106 h 117"/>
                <a:gd name="T26" fmla="*/ 12 w 115"/>
                <a:gd name="T27" fmla="*/ 93 h 117"/>
                <a:gd name="T28" fmla="*/ 3 w 115"/>
                <a:gd name="T29" fmla="*/ 77 h 117"/>
                <a:gd name="T30" fmla="*/ 0 w 115"/>
                <a:gd name="T31" fmla="*/ 58 h 117"/>
                <a:gd name="T32" fmla="*/ 3 w 115"/>
                <a:gd name="T33" fmla="*/ 40 h 117"/>
                <a:gd name="T34" fmla="*/ 12 w 115"/>
                <a:gd name="T35" fmla="*/ 23 h 117"/>
                <a:gd name="T36" fmla="*/ 24 w 115"/>
                <a:gd name="T37" fmla="*/ 11 h 117"/>
                <a:gd name="T38" fmla="*/ 40 w 115"/>
                <a:gd name="T39" fmla="*/ 3 h 117"/>
                <a:gd name="T40" fmla="*/ 57 w 115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7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7"/>
                  </a:lnTo>
                  <a:lnTo>
                    <a:pt x="104" y="93"/>
                  </a:lnTo>
                  <a:lnTo>
                    <a:pt x="91" y="106"/>
                  </a:lnTo>
                  <a:lnTo>
                    <a:pt x="76" y="114"/>
                  </a:lnTo>
                  <a:lnTo>
                    <a:pt x="57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Freeform 66"/>
            <p:cNvSpPr>
              <a:spLocks/>
            </p:cNvSpPr>
            <p:nvPr/>
          </p:nvSpPr>
          <p:spPr bwMode="auto">
            <a:xfrm>
              <a:off x="2096" y="514"/>
              <a:ext cx="23" cy="22"/>
            </a:xfrm>
            <a:custGeom>
              <a:avLst/>
              <a:gdLst>
                <a:gd name="T0" fmla="*/ 44 w 89"/>
                <a:gd name="T1" fmla="*/ 0 h 90"/>
                <a:gd name="T2" fmla="*/ 58 w 89"/>
                <a:gd name="T3" fmla="*/ 2 h 90"/>
                <a:gd name="T4" fmla="*/ 70 w 89"/>
                <a:gd name="T5" fmla="*/ 9 h 90"/>
                <a:gd name="T6" fmla="*/ 79 w 89"/>
                <a:gd name="T7" fmla="*/ 18 h 90"/>
                <a:gd name="T8" fmla="*/ 86 w 89"/>
                <a:gd name="T9" fmla="*/ 31 h 90"/>
                <a:gd name="T10" fmla="*/ 89 w 89"/>
                <a:gd name="T11" fmla="*/ 45 h 90"/>
                <a:gd name="T12" fmla="*/ 86 w 89"/>
                <a:gd name="T13" fmla="*/ 59 h 90"/>
                <a:gd name="T14" fmla="*/ 79 w 89"/>
                <a:gd name="T15" fmla="*/ 72 h 90"/>
                <a:gd name="T16" fmla="*/ 70 w 89"/>
                <a:gd name="T17" fmla="*/ 82 h 90"/>
                <a:gd name="T18" fmla="*/ 58 w 89"/>
                <a:gd name="T19" fmla="*/ 88 h 90"/>
                <a:gd name="T20" fmla="*/ 44 w 89"/>
                <a:gd name="T21" fmla="*/ 90 h 90"/>
                <a:gd name="T22" fmla="*/ 30 w 89"/>
                <a:gd name="T23" fmla="*/ 88 h 90"/>
                <a:gd name="T24" fmla="*/ 17 w 89"/>
                <a:gd name="T25" fmla="*/ 82 h 90"/>
                <a:gd name="T26" fmla="*/ 8 w 89"/>
                <a:gd name="T27" fmla="*/ 72 h 90"/>
                <a:gd name="T28" fmla="*/ 2 w 89"/>
                <a:gd name="T29" fmla="*/ 59 h 90"/>
                <a:gd name="T30" fmla="*/ 0 w 89"/>
                <a:gd name="T31" fmla="*/ 45 h 90"/>
                <a:gd name="T32" fmla="*/ 2 w 89"/>
                <a:gd name="T33" fmla="*/ 31 h 90"/>
                <a:gd name="T34" fmla="*/ 8 w 89"/>
                <a:gd name="T35" fmla="*/ 18 h 90"/>
                <a:gd name="T36" fmla="*/ 17 w 89"/>
                <a:gd name="T37" fmla="*/ 9 h 90"/>
                <a:gd name="T38" fmla="*/ 30 w 89"/>
                <a:gd name="T39" fmla="*/ 2 h 90"/>
                <a:gd name="T40" fmla="*/ 44 w 89"/>
                <a:gd name="T4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90">
                  <a:moveTo>
                    <a:pt x="44" y="0"/>
                  </a:moveTo>
                  <a:lnTo>
                    <a:pt x="58" y="2"/>
                  </a:lnTo>
                  <a:lnTo>
                    <a:pt x="70" y="9"/>
                  </a:lnTo>
                  <a:lnTo>
                    <a:pt x="79" y="18"/>
                  </a:lnTo>
                  <a:lnTo>
                    <a:pt x="86" y="31"/>
                  </a:lnTo>
                  <a:lnTo>
                    <a:pt x="89" y="45"/>
                  </a:lnTo>
                  <a:lnTo>
                    <a:pt x="86" y="59"/>
                  </a:lnTo>
                  <a:lnTo>
                    <a:pt x="79" y="72"/>
                  </a:lnTo>
                  <a:lnTo>
                    <a:pt x="70" y="82"/>
                  </a:lnTo>
                  <a:lnTo>
                    <a:pt x="58" y="88"/>
                  </a:lnTo>
                  <a:lnTo>
                    <a:pt x="44" y="90"/>
                  </a:lnTo>
                  <a:lnTo>
                    <a:pt x="30" y="88"/>
                  </a:lnTo>
                  <a:lnTo>
                    <a:pt x="17" y="82"/>
                  </a:lnTo>
                  <a:lnTo>
                    <a:pt x="8" y="72"/>
                  </a:lnTo>
                  <a:lnTo>
                    <a:pt x="2" y="59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8" y="18"/>
                  </a:lnTo>
                  <a:lnTo>
                    <a:pt x="17" y="9"/>
                  </a:lnTo>
                  <a:lnTo>
                    <a:pt x="30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234" y="509"/>
              <a:ext cx="22" cy="23"/>
            </a:xfrm>
            <a:custGeom>
              <a:avLst/>
              <a:gdLst>
                <a:gd name="T0" fmla="*/ 44 w 89"/>
                <a:gd name="T1" fmla="*/ 0 h 91"/>
                <a:gd name="T2" fmla="*/ 59 w 89"/>
                <a:gd name="T3" fmla="*/ 2 h 91"/>
                <a:gd name="T4" fmla="*/ 70 w 89"/>
                <a:gd name="T5" fmla="*/ 9 h 91"/>
                <a:gd name="T6" fmla="*/ 80 w 89"/>
                <a:gd name="T7" fmla="*/ 18 h 91"/>
                <a:gd name="T8" fmla="*/ 87 w 89"/>
                <a:gd name="T9" fmla="*/ 31 h 91"/>
                <a:gd name="T10" fmla="*/ 89 w 89"/>
                <a:gd name="T11" fmla="*/ 46 h 91"/>
                <a:gd name="T12" fmla="*/ 87 w 89"/>
                <a:gd name="T13" fmla="*/ 59 h 91"/>
                <a:gd name="T14" fmla="*/ 80 w 89"/>
                <a:gd name="T15" fmla="*/ 72 h 91"/>
                <a:gd name="T16" fmla="*/ 70 w 89"/>
                <a:gd name="T17" fmla="*/ 82 h 91"/>
                <a:gd name="T18" fmla="*/ 59 w 89"/>
                <a:gd name="T19" fmla="*/ 89 h 91"/>
                <a:gd name="T20" fmla="*/ 44 w 89"/>
                <a:gd name="T21" fmla="*/ 91 h 91"/>
                <a:gd name="T22" fmla="*/ 30 w 89"/>
                <a:gd name="T23" fmla="*/ 89 h 91"/>
                <a:gd name="T24" fmla="*/ 17 w 89"/>
                <a:gd name="T25" fmla="*/ 82 h 91"/>
                <a:gd name="T26" fmla="*/ 8 w 89"/>
                <a:gd name="T27" fmla="*/ 72 h 91"/>
                <a:gd name="T28" fmla="*/ 2 w 89"/>
                <a:gd name="T29" fmla="*/ 59 h 91"/>
                <a:gd name="T30" fmla="*/ 0 w 89"/>
                <a:gd name="T31" fmla="*/ 46 h 91"/>
                <a:gd name="T32" fmla="*/ 2 w 89"/>
                <a:gd name="T33" fmla="*/ 31 h 91"/>
                <a:gd name="T34" fmla="*/ 8 w 89"/>
                <a:gd name="T35" fmla="*/ 18 h 91"/>
                <a:gd name="T36" fmla="*/ 17 w 89"/>
                <a:gd name="T37" fmla="*/ 9 h 91"/>
                <a:gd name="T38" fmla="*/ 30 w 89"/>
                <a:gd name="T39" fmla="*/ 2 h 91"/>
                <a:gd name="T40" fmla="*/ 44 w 89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91">
                  <a:moveTo>
                    <a:pt x="44" y="0"/>
                  </a:moveTo>
                  <a:lnTo>
                    <a:pt x="59" y="2"/>
                  </a:lnTo>
                  <a:lnTo>
                    <a:pt x="70" y="9"/>
                  </a:lnTo>
                  <a:lnTo>
                    <a:pt x="80" y="18"/>
                  </a:lnTo>
                  <a:lnTo>
                    <a:pt x="87" y="31"/>
                  </a:lnTo>
                  <a:lnTo>
                    <a:pt x="89" y="46"/>
                  </a:lnTo>
                  <a:lnTo>
                    <a:pt x="87" y="59"/>
                  </a:lnTo>
                  <a:lnTo>
                    <a:pt x="80" y="72"/>
                  </a:lnTo>
                  <a:lnTo>
                    <a:pt x="70" y="82"/>
                  </a:lnTo>
                  <a:lnTo>
                    <a:pt x="59" y="89"/>
                  </a:lnTo>
                  <a:lnTo>
                    <a:pt x="44" y="91"/>
                  </a:lnTo>
                  <a:lnTo>
                    <a:pt x="30" y="89"/>
                  </a:lnTo>
                  <a:lnTo>
                    <a:pt x="17" y="82"/>
                  </a:lnTo>
                  <a:lnTo>
                    <a:pt x="8" y="72"/>
                  </a:lnTo>
                  <a:lnTo>
                    <a:pt x="2" y="59"/>
                  </a:lnTo>
                  <a:lnTo>
                    <a:pt x="0" y="46"/>
                  </a:lnTo>
                  <a:lnTo>
                    <a:pt x="2" y="31"/>
                  </a:lnTo>
                  <a:lnTo>
                    <a:pt x="8" y="18"/>
                  </a:lnTo>
                  <a:lnTo>
                    <a:pt x="17" y="9"/>
                  </a:lnTo>
                  <a:lnTo>
                    <a:pt x="30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Freeform 68"/>
            <p:cNvSpPr>
              <a:spLocks/>
            </p:cNvSpPr>
            <p:nvPr/>
          </p:nvSpPr>
          <p:spPr bwMode="auto">
            <a:xfrm>
              <a:off x="2380" y="509"/>
              <a:ext cx="22" cy="23"/>
            </a:xfrm>
            <a:custGeom>
              <a:avLst/>
              <a:gdLst>
                <a:gd name="T0" fmla="*/ 44 w 89"/>
                <a:gd name="T1" fmla="*/ 0 h 91"/>
                <a:gd name="T2" fmla="*/ 59 w 89"/>
                <a:gd name="T3" fmla="*/ 2 h 91"/>
                <a:gd name="T4" fmla="*/ 70 w 89"/>
                <a:gd name="T5" fmla="*/ 9 h 91"/>
                <a:gd name="T6" fmla="*/ 81 w 89"/>
                <a:gd name="T7" fmla="*/ 18 h 91"/>
                <a:gd name="T8" fmla="*/ 87 w 89"/>
                <a:gd name="T9" fmla="*/ 31 h 91"/>
                <a:gd name="T10" fmla="*/ 89 w 89"/>
                <a:gd name="T11" fmla="*/ 46 h 91"/>
                <a:gd name="T12" fmla="*/ 87 w 89"/>
                <a:gd name="T13" fmla="*/ 59 h 91"/>
                <a:gd name="T14" fmla="*/ 81 w 89"/>
                <a:gd name="T15" fmla="*/ 72 h 91"/>
                <a:gd name="T16" fmla="*/ 70 w 89"/>
                <a:gd name="T17" fmla="*/ 82 h 91"/>
                <a:gd name="T18" fmla="*/ 59 w 89"/>
                <a:gd name="T19" fmla="*/ 89 h 91"/>
                <a:gd name="T20" fmla="*/ 44 w 89"/>
                <a:gd name="T21" fmla="*/ 91 h 91"/>
                <a:gd name="T22" fmla="*/ 30 w 89"/>
                <a:gd name="T23" fmla="*/ 89 h 91"/>
                <a:gd name="T24" fmla="*/ 19 w 89"/>
                <a:gd name="T25" fmla="*/ 82 h 91"/>
                <a:gd name="T26" fmla="*/ 8 w 89"/>
                <a:gd name="T27" fmla="*/ 72 h 91"/>
                <a:gd name="T28" fmla="*/ 2 w 89"/>
                <a:gd name="T29" fmla="*/ 59 h 91"/>
                <a:gd name="T30" fmla="*/ 0 w 89"/>
                <a:gd name="T31" fmla="*/ 46 h 91"/>
                <a:gd name="T32" fmla="*/ 2 w 89"/>
                <a:gd name="T33" fmla="*/ 31 h 91"/>
                <a:gd name="T34" fmla="*/ 8 w 89"/>
                <a:gd name="T35" fmla="*/ 18 h 91"/>
                <a:gd name="T36" fmla="*/ 19 w 89"/>
                <a:gd name="T37" fmla="*/ 9 h 91"/>
                <a:gd name="T38" fmla="*/ 30 w 89"/>
                <a:gd name="T39" fmla="*/ 2 h 91"/>
                <a:gd name="T40" fmla="*/ 44 w 89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91">
                  <a:moveTo>
                    <a:pt x="44" y="0"/>
                  </a:moveTo>
                  <a:lnTo>
                    <a:pt x="59" y="2"/>
                  </a:lnTo>
                  <a:lnTo>
                    <a:pt x="70" y="9"/>
                  </a:lnTo>
                  <a:lnTo>
                    <a:pt x="81" y="18"/>
                  </a:lnTo>
                  <a:lnTo>
                    <a:pt x="87" y="31"/>
                  </a:lnTo>
                  <a:lnTo>
                    <a:pt x="89" y="46"/>
                  </a:lnTo>
                  <a:lnTo>
                    <a:pt x="87" y="59"/>
                  </a:lnTo>
                  <a:lnTo>
                    <a:pt x="81" y="72"/>
                  </a:lnTo>
                  <a:lnTo>
                    <a:pt x="70" y="82"/>
                  </a:lnTo>
                  <a:lnTo>
                    <a:pt x="59" y="89"/>
                  </a:lnTo>
                  <a:lnTo>
                    <a:pt x="44" y="91"/>
                  </a:lnTo>
                  <a:lnTo>
                    <a:pt x="30" y="89"/>
                  </a:lnTo>
                  <a:lnTo>
                    <a:pt x="19" y="82"/>
                  </a:lnTo>
                  <a:lnTo>
                    <a:pt x="8" y="72"/>
                  </a:lnTo>
                  <a:lnTo>
                    <a:pt x="2" y="59"/>
                  </a:lnTo>
                  <a:lnTo>
                    <a:pt x="0" y="46"/>
                  </a:lnTo>
                  <a:lnTo>
                    <a:pt x="2" y="31"/>
                  </a:lnTo>
                  <a:lnTo>
                    <a:pt x="8" y="18"/>
                  </a:lnTo>
                  <a:lnTo>
                    <a:pt x="19" y="9"/>
                  </a:lnTo>
                  <a:lnTo>
                    <a:pt x="30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Freeform 69"/>
            <p:cNvSpPr>
              <a:spLocks/>
            </p:cNvSpPr>
            <p:nvPr/>
          </p:nvSpPr>
          <p:spPr bwMode="auto">
            <a:xfrm>
              <a:off x="2531" y="509"/>
              <a:ext cx="22" cy="23"/>
            </a:xfrm>
            <a:custGeom>
              <a:avLst/>
              <a:gdLst>
                <a:gd name="T0" fmla="*/ 44 w 90"/>
                <a:gd name="T1" fmla="*/ 0 h 91"/>
                <a:gd name="T2" fmla="*/ 59 w 90"/>
                <a:gd name="T3" fmla="*/ 2 h 91"/>
                <a:gd name="T4" fmla="*/ 71 w 90"/>
                <a:gd name="T5" fmla="*/ 9 h 91"/>
                <a:gd name="T6" fmla="*/ 80 w 90"/>
                <a:gd name="T7" fmla="*/ 18 h 91"/>
                <a:gd name="T8" fmla="*/ 87 w 90"/>
                <a:gd name="T9" fmla="*/ 31 h 91"/>
                <a:gd name="T10" fmla="*/ 90 w 90"/>
                <a:gd name="T11" fmla="*/ 46 h 91"/>
                <a:gd name="T12" fmla="*/ 87 w 90"/>
                <a:gd name="T13" fmla="*/ 59 h 91"/>
                <a:gd name="T14" fmla="*/ 80 w 90"/>
                <a:gd name="T15" fmla="*/ 72 h 91"/>
                <a:gd name="T16" fmla="*/ 71 w 90"/>
                <a:gd name="T17" fmla="*/ 82 h 91"/>
                <a:gd name="T18" fmla="*/ 59 w 90"/>
                <a:gd name="T19" fmla="*/ 89 h 91"/>
                <a:gd name="T20" fmla="*/ 44 w 90"/>
                <a:gd name="T21" fmla="*/ 91 h 91"/>
                <a:gd name="T22" fmla="*/ 31 w 90"/>
                <a:gd name="T23" fmla="*/ 89 h 91"/>
                <a:gd name="T24" fmla="*/ 18 w 90"/>
                <a:gd name="T25" fmla="*/ 82 h 91"/>
                <a:gd name="T26" fmla="*/ 9 w 90"/>
                <a:gd name="T27" fmla="*/ 72 h 91"/>
                <a:gd name="T28" fmla="*/ 3 w 90"/>
                <a:gd name="T29" fmla="*/ 59 h 91"/>
                <a:gd name="T30" fmla="*/ 0 w 90"/>
                <a:gd name="T31" fmla="*/ 46 h 91"/>
                <a:gd name="T32" fmla="*/ 3 w 90"/>
                <a:gd name="T33" fmla="*/ 31 h 91"/>
                <a:gd name="T34" fmla="*/ 9 w 90"/>
                <a:gd name="T35" fmla="*/ 18 h 91"/>
                <a:gd name="T36" fmla="*/ 18 w 90"/>
                <a:gd name="T37" fmla="*/ 9 h 91"/>
                <a:gd name="T38" fmla="*/ 31 w 90"/>
                <a:gd name="T39" fmla="*/ 2 h 91"/>
                <a:gd name="T40" fmla="*/ 44 w 90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91">
                  <a:moveTo>
                    <a:pt x="44" y="0"/>
                  </a:moveTo>
                  <a:lnTo>
                    <a:pt x="59" y="2"/>
                  </a:lnTo>
                  <a:lnTo>
                    <a:pt x="71" y="9"/>
                  </a:lnTo>
                  <a:lnTo>
                    <a:pt x="80" y="18"/>
                  </a:lnTo>
                  <a:lnTo>
                    <a:pt x="87" y="31"/>
                  </a:lnTo>
                  <a:lnTo>
                    <a:pt x="90" y="46"/>
                  </a:lnTo>
                  <a:lnTo>
                    <a:pt x="87" y="59"/>
                  </a:lnTo>
                  <a:lnTo>
                    <a:pt x="80" y="72"/>
                  </a:lnTo>
                  <a:lnTo>
                    <a:pt x="71" y="82"/>
                  </a:lnTo>
                  <a:lnTo>
                    <a:pt x="59" y="89"/>
                  </a:lnTo>
                  <a:lnTo>
                    <a:pt x="44" y="91"/>
                  </a:lnTo>
                  <a:lnTo>
                    <a:pt x="31" y="89"/>
                  </a:lnTo>
                  <a:lnTo>
                    <a:pt x="18" y="82"/>
                  </a:lnTo>
                  <a:lnTo>
                    <a:pt x="9" y="72"/>
                  </a:lnTo>
                  <a:lnTo>
                    <a:pt x="3" y="59"/>
                  </a:lnTo>
                  <a:lnTo>
                    <a:pt x="0" y="46"/>
                  </a:lnTo>
                  <a:lnTo>
                    <a:pt x="3" y="31"/>
                  </a:lnTo>
                  <a:lnTo>
                    <a:pt x="9" y="18"/>
                  </a:lnTo>
                  <a:lnTo>
                    <a:pt x="18" y="9"/>
                  </a:lnTo>
                  <a:lnTo>
                    <a:pt x="31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Freeform 70"/>
            <p:cNvSpPr>
              <a:spLocks/>
            </p:cNvSpPr>
            <p:nvPr/>
          </p:nvSpPr>
          <p:spPr bwMode="auto">
            <a:xfrm>
              <a:off x="2675" y="509"/>
              <a:ext cx="22" cy="23"/>
            </a:xfrm>
            <a:custGeom>
              <a:avLst/>
              <a:gdLst>
                <a:gd name="T0" fmla="*/ 44 w 89"/>
                <a:gd name="T1" fmla="*/ 0 h 91"/>
                <a:gd name="T2" fmla="*/ 59 w 89"/>
                <a:gd name="T3" fmla="*/ 2 h 91"/>
                <a:gd name="T4" fmla="*/ 70 w 89"/>
                <a:gd name="T5" fmla="*/ 9 h 91"/>
                <a:gd name="T6" fmla="*/ 80 w 89"/>
                <a:gd name="T7" fmla="*/ 19 h 91"/>
                <a:gd name="T8" fmla="*/ 87 w 89"/>
                <a:gd name="T9" fmla="*/ 31 h 91"/>
                <a:gd name="T10" fmla="*/ 89 w 89"/>
                <a:gd name="T11" fmla="*/ 46 h 91"/>
                <a:gd name="T12" fmla="*/ 87 w 89"/>
                <a:gd name="T13" fmla="*/ 59 h 91"/>
                <a:gd name="T14" fmla="*/ 80 w 89"/>
                <a:gd name="T15" fmla="*/ 72 h 91"/>
                <a:gd name="T16" fmla="*/ 70 w 89"/>
                <a:gd name="T17" fmla="*/ 82 h 91"/>
                <a:gd name="T18" fmla="*/ 59 w 89"/>
                <a:gd name="T19" fmla="*/ 89 h 91"/>
                <a:gd name="T20" fmla="*/ 44 w 89"/>
                <a:gd name="T21" fmla="*/ 91 h 91"/>
                <a:gd name="T22" fmla="*/ 31 w 89"/>
                <a:gd name="T23" fmla="*/ 89 h 91"/>
                <a:gd name="T24" fmla="*/ 18 w 89"/>
                <a:gd name="T25" fmla="*/ 82 h 91"/>
                <a:gd name="T26" fmla="*/ 8 w 89"/>
                <a:gd name="T27" fmla="*/ 72 h 91"/>
                <a:gd name="T28" fmla="*/ 2 w 89"/>
                <a:gd name="T29" fmla="*/ 59 h 91"/>
                <a:gd name="T30" fmla="*/ 0 w 89"/>
                <a:gd name="T31" fmla="*/ 46 h 91"/>
                <a:gd name="T32" fmla="*/ 2 w 89"/>
                <a:gd name="T33" fmla="*/ 31 h 91"/>
                <a:gd name="T34" fmla="*/ 8 w 89"/>
                <a:gd name="T35" fmla="*/ 19 h 91"/>
                <a:gd name="T36" fmla="*/ 18 w 89"/>
                <a:gd name="T37" fmla="*/ 9 h 91"/>
                <a:gd name="T38" fmla="*/ 31 w 89"/>
                <a:gd name="T39" fmla="*/ 2 h 91"/>
                <a:gd name="T40" fmla="*/ 44 w 89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91">
                  <a:moveTo>
                    <a:pt x="44" y="0"/>
                  </a:moveTo>
                  <a:lnTo>
                    <a:pt x="59" y="2"/>
                  </a:lnTo>
                  <a:lnTo>
                    <a:pt x="70" y="9"/>
                  </a:lnTo>
                  <a:lnTo>
                    <a:pt x="80" y="19"/>
                  </a:lnTo>
                  <a:lnTo>
                    <a:pt x="87" y="31"/>
                  </a:lnTo>
                  <a:lnTo>
                    <a:pt x="89" y="46"/>
                  </a:lnTo>
                  <a:lnTo>
                    <a:pt x="87" y="59"/>
                  </a:lnTo>
                  <a:lnTo>
                    <a:pt x="80" y="72"/>
                  </a:lnTo>
                  <a:lnTo>
                    <a:pt x="70" y="82"/>
                  </a:lnTo>
                  <a:lnTo>
                    <a:pt x="59" y="89"/>
                  </a:lnTo>
                  <a:lnTo>
                    <a:pt x="44" y="91"/>
                  </a:lnTo>
                  <a:lnTo>
                    <a:pt x="31" y="89"/>
                  </a:lnTo>
                  <a:lnTo>
                    <a:pt x="18" y="82"/>
                  </a:lnTo>
                  <a:lnTo>
                    <a:pt x="8" y="72"/>
                  </a:lnTo>
                  <a:lnTo>
                    <a:pt x="2" y="59"/>
                  </a:lnTo>
                  <a:lnTo>
                    <a:pt x="0" y="46"/>
                  </a:lnTo>
                  <a:lnTo>
                    <a:pt x="2" y="31"/>
                  </a:lnTo>
                  <a:lnTo>
                    <a:pt x="8" y="19"/>
                  </a:lnTo>
                  <a:lnTo>
                    <a:pt x="18" y="9"/>
                  </a:lnTo>
                  <a:lnTo>
                    <a:pt x="31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Freeform 71"/>
            <p:cNvSpPr>
              <a:spLocks/>
            </p:cNvSpPr>
            <p:nvPr/>
          </p:nvSpPr>
          <p:spPr bwMode="auto">
            <a:xfrm>
              <a:off x="2812" y="514"/>
              <a:ext cx="22" cy="22"/>
            </a:xfrm>
            <a:custGeom>
              <a:avLst/>
              <a:gdLst>
                <a:gd name="T0" fmla="*/ 45 w 90"/>
                <a:gd name="T1" fmla="*/ 0 h 90"/>
                <a:gd name="T2" fmla="*/ 59 w 90"/>
                <a:gd name="T3" fmla="*/ 2 h 90"/>
                <a:gd name="T4" fmla="*/ 71 w 90"/>
                <a:gd name="T5" fmla="*/ 9 h 90"/>
                <a:gd name="T6" fmla="*/ 80 w 90"/>
                <a:gd name="T7" fmla="*/ 18 h 90"/>
                <a:gd name="T8" fmla="*/ 87 w 90"/>
                <a:gd name="T9" fmla="*/ 31 h 90"/>
                <a:gd name="T10" fmla="*/ 90 w 90"/>
                <a:gd name="T11" fmla="*/ 45 h 90"/>
                <a:gd name="T12" fmla="*/ 87 w 90"/>
                <a:gd name="T13" fmla="*/ 59 h 90"/>
                <a:gd name="T14" fmla="*/ 80 w 90"/>
                <a:gd name="T15" fmla="*/ 72 h 90"/>
                <a:gd name="T16" fmla="*/ 71 w 90"/>
                <a:gd name="T17" fmla="*/ 82 h 90"/>
                <a:gd name="T18" fmla="*/ 59 w 90"/>
                <a:gd name="T19" fmla="*/ 88 h 90"/>
                <a:gd name="T20" fmla="*/ 45 w 90"/>
                <a:gd name="T21" fmla="*/ 90 h 90"/>
                <a:gd name="T22" fmla="*/ 31 w 90"/>
                <a:gd name="T23" fmla="*/ 88 h 90"/>
                <a:gd name="T24" fmla="*/ 18 w 90"/>
                <a:gd name="T25" fmla="*/ 82 h 90"/>
                <a:gd name="T26" fmla="*/ 9 w 90"/>
                <a:gd name="T27" fmla="*/ 72 h 90"/>
                <a:gd name="T28" fmla="*/ 3 w 90"/>
                <a:gd name="T29" fmla="*/ 59 h 90"/>
                <a:gd name="T30" fmla="*/ 0 w 90"/>
                <a:gd name="T31" fmla="*/ 45 h 90"/>
                <a:gd name="T32" fmla="*/ 3 w 90"/>
                <a:gd name="T33" fmla="*/ 31 h 90"/>
                <a:gd name="T34" fmla="*/ 9 w 90"/>
                <a:gd name="T35" fmla="*/ 18 h 90"/>
                <a:gd name="T36" fmla="*/ 18 w 90"/>
                <a:gd name="T37" fmla="*/ 9 h 90"/>
                <a:gd name="T38" fmla="*/ 31 w 90"/>
                <a:gd name="T39" fmla="*/ 2 h 90"/>
                <a:gd name="T40" fmla="*/ 45 w 90"/>
                <a:gd name="T4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lnTo>
                    <a:pt x="59" y="2"/>
                  </a:lnTo>
                  <a:lnTo>
                    <a:pt x="71" y="9"/>
                  </a:lnTo>
                  <a:lnTo>
                    <a:pt x="80" y="18"/>
                  </a:lnTo>
                  <a:lnTo>
                    <a:pt x="87" y="31"/>
                  </a:lnTo>
                  <a:lnTo>
                    <a:pt x="90" y="45"/>
                  </a:lnTo>
                  <a:lnTo>
                    <a:pt x="87" y="59"/>
                  </a:lnTo>
                  <a:lnTo>
                    <a:pt x="80" y="72"/>
                  </a:lnTo>
                  <a:lnTo>
                    <a:pt x="71" y="82"/>
                  </a:lnTo>
                  <a:lnTo>
                    <a:pt x="59" y="88"/>
                  </a:lnTo>
                  <a:lnTo>
                    <a:pt x="45" y="90"/>
                  </a:lnTo>
                  <a:lnTo>
                    <a:pt x="31" y="88"/>
                  </a:lnTo>
                  <a:lnTo>
                    <a:pt x="18" y="82"/>
                  </a:lnTo>
                  <a:lnTo>
                    <a:pt x="9" y="72"/>
                  </a:lnTo>
                  <a:lnTo>
                    <a:pt x="3" y="59"/>
                  </a:lnTo>
                  <a:lnTo>
                    <a:pt x="0" y="45"/>
                  </a:lnTo>
                  <a:lnTo>
                    <a:pt x="3" y="31"/>
                  </a:lnTo>
                  <a:lnTo>
                    <a:pt x="9" y="18"/>
                  </a:lnTo>
                  <a:lnTo>
                    <a:pt x="18" y="9"/>
                  </a:lnTo>
                  <a:lnTo>
                    <a:pt x="3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Freeform 72"/>
            <p:cNvSpPr>
              <a:spLocks/>
            </p:cNvSpPr>
            <p:nvPr/>
          </p:nvSpPr>
          <p:spPr bwMode="auto">
            <a:xfrm>
              <a:off x="2304" y="532"/>
              <a:ext cx="29" cy="29"/>
            </a:xfrm>
            <a:custGeom>
              <a:avLst/>
              <a:gdLst>
                <a:gd name="T0" fmla="*/ 58 w 115"/>
                <a:gd name="T1" fmla="*/ 0 h 117"/>
                <a:gd name="T2" fmla="*/ 76 w 115"/>
                <a:gd name="T3" fmla="*/ 3 h 117"/>
                <a:gd name="T4" fmla="*/ 92 w 115"/>
                <a:gd name="T5" fmla="*/ 11 h 117"/>
                <a:gd name="T6" fmla="*/ 104 w 115"/>
                <a:gd name="T7" fmla="*/ 23 h 117"/>
                <a:gd name="T8" fmla="*/ 112 w 115"/>
                <a:gd name="T9" fmla="*/ 40 h 117"/>
                <a:gd name="T10" fmla="*/ 115 w 115"/>
                <a:gd name="T11" fmla="*/ 58 h 117"/>
                <a:gd name="T12" fmla="*/ 112 w 115"/>
                <a:gd name="T13" fmla="*/ 77 h 117"/>
                <a:gd name="T14" fmla="*/ 104 w 115"/>
                <a:gd name="T15" fmla="*/ 93 h 117"/>
                <a:gd name="T16" fmla="*/ 92 w 115"/>
                <a:gd name="T17" fmla="*/ 106 h 117"/>
                <a:gd name="T18" fmla="*/ 76 w 115"/>
                <a:gd name="T19" fmla="*/ 114 h 117"/>
                <a:gd name="T20" fmla="*/ 58 w 115"/>
                <a:gd name="T21" fmla="*/ 117 h 117"/>
                <a:gd name="T22" fmla="*/ 39 w 115"/>
                <a:gd name="T23" fmla="*/ 114 h 117"/>
                <a:gd name="T24" fmla="*/ 24 w 115"/>
                <a:gd name="T25" fmla="*/ 106 h 117"/>
                <a:gd name="T26" fmla="*/ 11 w 115"/>
                <a:gd name="T27" fmla="*/ 93 h 117"/>
                <a:gd name="T28" fmla="*/ 3 w 115"/>
                <a:gd name="T29" fmla="*/ 77 h 117"/>
                <a:gd name="T30" fmla="*/ 0 w 115"/>
                <a:gd name="T31" fmla="*/ 58 h 117"/>
                <a:gd name="T32" fmla="*/ 3 w 115"/>
                <a:gd name="T33" fmla="*/ 40 h 117"/>
                <a:gd name="T34" fmla="*/ 11 w 115"/>
                <a:gd name="T35" fmla="*/ 23 h 117"/>
                <a:gd name="T36" fmla="*/ 24 w 115"/>
                <a:gd name="T37" fmla="*/ 11 h 117"/>
                <a:gd name="T38" fmla="*/ 39 w 115"/>
                <a:gd name="T39" fmla="*/ 3 h 117"/>
                <a:gd name="T40" fmla="*/ 58 w 115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7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7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39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Freeform 73"/>
            <p:cNvSpPr>
              <a:spLocks/>
            </p:cNvSpPr>
            <p:nvPr/>
          </p:nvSpPr>
          <p:spPr bwMode="auto">
            <a:xfrm>
              <a:off x="2452" y="532"/>
              <a:ext cx="29" cy="29"/>
            </a:xfrm>
            <a:custGeom>
              <a:avLst/>
              <a:gdLst>
                <a:gd name="T0" fmla="*/ 57 w 115"/>
                <a:gd name="T1" fmla="*/ 0 h 117"/>
                <a:gd name="T2" fmla="*/ 76 w 115"/>
                <a:gd name="T3" fmla="*/ 3 h 117"/>
                <a:gd name="T4" fmla="*/ 91 w 115"/>
                <a:gd name="T5" fmla="*/ 11 h 117"/>
                <a:gd name="T6" fmla="*/ 104 w 115"/>
                <a:gd name="T7" fmla="*/ 23 h 117"/>
                <a:gd name="T8" fmla="*/ 112 w 115"/>
                <a:gd name="T9" fmla="*/ 40 h 117"/>
                <a:gd name="T10" fmla="*/ 115 w 115"/>
                <a:gd name="T11" fmla="*/ 58 h 117"/>
                <a:gd name="T12" fmla="*/ 112 w 115"/>
                <a:gd name="T13" fmla="*/ 77 h 117"/>
                <a:gd name="T14" fmla="*/ 104 w 115"/>
                <a:gd name="T15" fmla="*/ 93 h 117"/>
                <a:gd name="T16" fmla="*/ 91 w 115"/>
                <a:gd name="T17" fmla="*/ 106 h 117"/>
                <a:gd name="T18" fmla="*/ 76 w 115"/>
                <a:gd name="T19" fmla="*/ 114 h 117"/>
                <a:gd name="T20" fmla="*/ 57 w 115"/>
                <a:gd name="T21" fmla="*/ 117 h 117"/>
                <a:gd name="T22" fmla="*/ 39 w 115"/>
                <a:gd name="T23" fmla="*/ 114 h 117"/>
                <a:gd name="T24" fmla="*/ 23 w 115"/>
                <a:gd name="T25" fmla="*/ 106 h 117"/>
                <a:gd name="T26" fmla="*/ 11 w 115"/>
                <a:gd name="T27" fmla="*/ 93 h 117"/>
                <a:gd name="T28" fmla="*/ 4 w 115"/>
                <a:gd name="T29" fmla="*/ 77 h 117"/>
                <a:gd name="T30" fmla="*/ 0 w 115"/>
                <a:gd name="T31" fmla="*/ 58 h 117"/>
                <a:gd name="T32" fmla="*/ 4 w 115"/>
                <a:gd name="T33" fmla="*/ 40 h 117"/>
                <a:gd name="T34" fmla="*/ 11 w 115"/>
                <a:gd name="T35" fmla="*/ 23 h 117"/>
                <a:gd name="T36" fmla="*/ 23 w 115"/>
                <a:gd name="T37" fmla="*/ 11 h 117"/>
                <a:gd name="T38" fmla="*/ 39 w 115"/>
                <a:gd name="T39" fmla="*/ 3 h 117"/>
                <a:gd name="T40" fmla="*/ 57 w 115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7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3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7"/>
                  </a:lnTo>
                  <a:lnTo>
                    <a:pt x="104" y="93"/>
                  </a:lnTo>
                  <a:lnTo>
                    <a:pt x="91" y="106"/>
                  </a:lnTo>
                  <a:lnTo>
                    <a:pt x="76" y="114"/>
                  </a:lnTo>
                  <a:lnTo>
                    <a:pt x="57" y="117"/>
                  </a:lnTo>
                  <a:lnTo>
                    <a:pt x="39" y="114"/>
                  </a:lnTo>
                  <a:lnTo>
                    <a:pt x="23" y="106"/>
                  </a:lnTo>
                  <a:lnTo>
                    <a:pt x="11" y="93"/>
                  </a:lnTo>
                  <a:lnTo>
                    <a:pt x="4" y="77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Freeform 74"/>
            <p:cNvSpPr>
              <a:spLocks/>
            </p:cNvSpPr>
            <p:nvPr/>
          </p:nvSpPr>
          <p:spPr bwMode="auto">
            <a:xfrm>
              <a:off x="2601" y="532"/>
              <a:ext cx="28" cy="29"/>
            </a:xfrm>
            <a:custGeom>
              <a:avLst/>
              <a:gdLst>
                <a:gd name="T0" fmla="*/ 57 w 115"/>
                <a:gd name="T1" fmla="*/ 0 h 117"/>
                <a:gd name="T2" fmla="*/ 75 w 115"/>
                <a:gd name="T3" fmla="*/ 3 h 117"/>
                <a:gd name="T4" fmla="*/ 91 w 115"/>
                <a:gd name="T5" fmla="*/ 11 h 117"/>
                <a:gd name="T6" fmla="*/ 103 w 115"/>
                <a:gd name="T7" fmla="*/ 23 h 117"/>
                <a:gd name="T8" fmla="*/ 112 w 115"/>
                <a:gd name="T9" fmla="*/ 40 h 117"/>
                <a:gd name="T10" fmla="*/ 115 w 115"/>
                <a:gd name="T11" fmla="*/ 58 h 117"/>
                <a:gd name="T12" fmla="*/ 112 w 115"/>
                <a:gd name="T13" fmla="*/ 77 h 117"/>
                <a:gd name="T14" fmla="*/ 103 w 115"/>
                <a:gd name="T15" fmla="*/ 93 h 117"/>
                <a:gd name="T16" fmla="*/ 91 w 115"/>
                <a:gd name="T17" fmla="*/ 106 h 117"/>
                <a:gd name="T18" fmla="*/ 75 w 115"/>
                <a:gd name="T19" fmla="*/ 114 h 117"/>
                <a:gd name="T20" fmla="*/ 57 w 115"/>
                <a:gd name="T21" fmla="*/ 117 h 117"/>
                <a:gd name="T22" fmla="*/ 38 w 115"/>
                <a:gd name="T23" fmla="*/ 114 h 117"/>
                <a:gd name="T24" fmla="*/ 23 w 115"/>
                <a:gd name="T25" fmla="*/ 106 h 117"/>
                <a:gd name="T26" fmla="*/ 10 w 115"/>
                <a:gd name="T27" fmla="*/ 93 h 117"/>
                <a:gd name="T28" fmla="*/ 2 w 115"/>
                <a:gd name="T29" fmla="*/ 77 h 117"/>
                <a:gd name="T30" fmla="*/ 0 w 115"/>
                <a:gd name="T31" fmla="*/ 58 h 117"/>
                <a:gd name="T32" fmla="*/ 2 w 115"/>
                <a:gd name="T33" fmla="*/ 40 h 117"/>
                <a:gd name="T34" fmla="*/ 10 w 115"/>
                <a:gd name="T35" fmla="*/ 23 h 117"/>
                <a:gd name="T36" fmla="*/ 23 w 115"/>
                <a:gd name="T37" fmla="*/ 11 h 117"/>
                <a:gd name="T38" fmla="*/ 38 w 115"/>
                <a:gd name="T39" fmla="*/ 3 h 117"/>
                <a:gd name="T40" fmla="*/ 57 w 115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7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3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7"/>
                  </a:lnTo>
                  <a:lnTo>
                    <a:pt x="103" y="93"/>
                  </a:lnTo>
                  <a:lnTo>
                    <a:pt x="91" y="106"/>
                  </a:lnTo>
                  <a:lnTo>
                    <a:pt x="75" y="114"/>
                  </a:lnTo>
                  <a:lnTo>
                    <a:pt x="57" y="117"/>
                  </a:lnTo>
                  <a:lnTo>
                    <a:pt x="38" y="114"/>
                  </a:lnTo>
                  <a:lnTo>
                    <a:pt x="23" y="106"/>
                  </a:lnTo>
                  <a:lnTo>
                    <a:pt x="10" y="93"/>
                  </a:lnTo>
                  <a:lnTo>
                    <a:pt x="2" y="77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3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Freeform 75"/>
            <p:cNvSpPr>
              <a:spLocks/>
            </p:cNvSpPr>
            <p:nvPr/>
          </p:nvSpPr>
          <p:spPr bwMode="auto">
            <a:xfrm>
              <a:off x="2744" y="532"/>
              <a:ext cx="29" cy="29"/>
            </a:xfrm>
            <a:custGeom>
              <a:avLst/>
              <a:gdLst>
                <a:gd name="T0" fmla="*/ 58 w 115"/>
                <a:gd name="T1" fmla="*/ 0 h 117"/>
                <a:gd name="T2" fmla="*/ 76 w 115"/>
                <a:gd name="T3" fmla="*/ 3 h 117"/>
                <a:gd name="T4" fmla="*/ 92 w 115"/>
                <a:gd name="T5" fmla="*/ 12 h 117"/>
                <a:gd name="T6" fmla="*/ 104 w 115"/>
                <a:gd name="T7" fmla="*/ 24 h 117"/>
                <a:gd name="T8" fmla="*/ 111 w 115"/>
                <a:gd name="T9" fmla="*/ 40 h 117"/>
                <a:gd name="T10" fmla="*/ 115 w 115"/>
                <a:gd name="T11" fmla="*/ 58 h 117"/>
                <a:gd name="T12" fmla="*/ 111 w 115"/>
                <a:gd name="T13" fmla="*/ 77 h 117"/>
                <a:gd name="T14" fmla="*/ 104 w 115"/>
                <a:gd name="T15" fmla="*/ 93 h 117"/>
                <a:gd name="T16" fmla="*/ 92 w 115"/>
                <a:gd name="T17" fmla="*/ 106 h 117"/>
                <a:gd name="T18" fmla="*/ 76 w 115"/>
                <a:gd name="T19" fmla="*/ 114 h 117"/>
                <a:gd name="T20" fmla="*/ 58 w 115"/>
                <a:gd name="T21" fmla="*/ 117 h 117"/>
                <a:gd name="T22" fmla="*/ 39 w 115"/>
                <a:gd name="T23" fmla="*/ 114 h 117"/>
                <a:gd name="T24" fmla="*/ 24 w 115"/>
                <a:gd name="T25" fmla="*/ 106 h 117"/>
                <a:gd name="T26" fmla="*/ 11 w 115"/>
                <a:gd name="T27" fmla="*/ 93 h 117"/>
                <a:gd name="T28" fmla="*/ 3 w 115"/>
                <a:gd name="T29" fmla="*/ 77 h 117"/>
                <a:gd name="T30" fmla="*/ 0 w 115"/>
                <a:gd name="T31" fmla="*/ 58 h 117"/>
                <a:gd name="T32" fmla="*/ 3 w 115"/>
                <a:gd name="T33" fmla="*/ 40 h 117"/>
                <a:gd name="T34" fmla="*/ 11 w 115"/>
                <a:gd name="T35" fmla="*/ 24 h 117"/>
                <a:gd name="T36" fmla="*/ 24 w 115"/>
                <a:gd name="T37" fmla="*/ 12 h 117"/>
                <a:gd name="T38" fmla="*/ 39 w 115"/>
                <a:gd name="T39" fmla="*/ 3 h 117"/>
                <a:gd name="T40" fmla="*/ 58 w 115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7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1" y="40"/>
                  </a:lnTo>
                  <a:lnTo>
                    <a:pt x="115" y="58"/>
                  </a:lnTo>
                  <a:lnTo>
                    <a:pt x="111" y="77"/>
                  </a:lnTo>
                  <a:lnTo>
                    <a:pt x="104" y="93"/>
                  </a:lnTo>
                  <a:lnTo>
                    <a:pt x="92" y="106"/>
                  </a:lnTo>
                  <a:lnTo>
                    <a:pt x="76" y="114"/>
                  </a:lnTo>
                  <a:lnTo>
                    <a:pt x="58" y="117"/>
                  </a:lnTo>
                  <a:lnTo>
                    <a:pt x="39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Freeform 76"/>
            <p:cNvSpPr>
              <a:spLocks/>
            </p:cNvSpPr>
            <p:nvPr/>
          </p:nvSpPr>
          <p:spPr bwMode="auto">
            <a:xfrm>
              <a:off x="2168" y="481"/>
              <a:ext cx="23" cy="23"/>
            </a:xfrm>
            <a:custGeom>
              <a:avLst/>
              <a:gdLst>
                <a:gd name="T0" fmla="*/ 45 w 90"/>
                <a:gd name="T1" fmla="*/ 0 h 91"/>
                <a:gd name="T2" fmla="*/ 59 w 90"/>
                <a:gd name="T3" fmla="*/ 4 h 91"/>
                <a:gd name="T4" fmla="*/ 72 w 90"/>
                <a:gd name="T5" fmla="*/ 10 h 91"/>
                <a:gd name="T6" fmla="*/ 81 w 90"/>
                <a:gd name="T7" fmla="*/ 19 h 91"/>
                <a:gd name="T8" fmla="*/ 87 w 90"/>
                <a:gd name="T9" fmla="*/ 32 h 91"/>
                <a:gd name="T10" fmla="*/ 90 w 90"/>
                <a:gd name="T11" fmla="*/ 46 h 91"/>
                <a:gd name="T12" fmla="*/ 87 w 90"/>
                <a:gd name="T13" fmla="*/ 61 h 91"/>
                <a:gd name="T14" fmla="*/ 81 w 90"/>
                <a:gd name="T15" fmla="*/ 73 h 91"/>
                <a:gd name="T16" fmla="*/ 72 w 90"/>
                <a:gd name="T17" fmla="*/ 83 h 91"/>
                <a:gd name="T18" fmla="*/ 59 w 90"/>
                <a:gd name="T19" fmla="*/ 89 h 91"/>
                <a:gd name="T20" fmla="*/ 45 w 90"/>
                <a:gd name="T21" fmla="*/ 91 h 91"/>
                <a:gd name="T22" fmla="*/ 31 w 90"/>
                <a:gd name="T23" fmla="*/ 89 h 91"/>
                <a:gd name="T24" fmla="*/ 19 w 90"/>
                <a:gd name="T25" fmla="*/ 83 h 91"/>
                <a:gd name="T26" fmla="*/ 8 w 90"/>
                <a:gd name="T27" fmla="*/ 73 h 91"/>
                <a:gd name="T28" fmla="*/ 2 w 90"/>
                <a:gd name="T29" fmla="*/ 61 h 91"/>
                <a:gd name="T30" fmla="*/ 0 w 90"/>
                <a:gd name="T31" fmla="*/ 46 h 91"/>
                <a:gd name="T32" fmla="*/ 2 w 90"/>
                <a:gd name="T33" fmla="*/ 32 h 91"/>
                <a:gd name="T34" fmla="*/ 8 w 90"/>
                <a:gd name="T35" fmla="*/ 19 h 91"/>
                <a:gd name="T36" fmla="*/ 19 w 90"/>
                <a:gd name="T37" fmla="*/ 10 h 91"/>
                <a:gd name="T38" fmla="*/ 31 w 90"/>
                <a:gd name="T39" fmla="*/ 4 h 91"/>
                <a:gd name="T40" fmla="*/ 45 w 90"/>
                <a:gd name="T4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91">
                  <a:moveTo>
                    <a:pt x="45" y="0"/>
                  </a:moveTo>
                  <a:lnTo>
                    <a:pt x="59" y="4"/>
                  </a:lnTo>
                  <a:lnTo>
                    <a:pt x="72" y="10"/>
                  </a:lnTo>
                  <a:lnTo>
                    <a:pt x="81" y="19"/>
                  </a:lnTo>
                  <a:lnTo>
                    <a:pt x="87" y="32"/>
                  </a:lnTo>
                  <a:lnTo>
                    <a:pt x="90" y="46"/>
                  </a:lnTo>
                  <a:lnTo>
                    <a:pt x="87" y="61"/>
                  </a:lnTo>
                  <a:lnTo>
                    <a:pt x="81" y="73"/>
                  </a:lnTo>
                  <a:lnTo>
                    <a:pt x="72" y="83"/>
                  </a:lnTo>
                  <a:lnTo>
                    <a:pt x="59" y="89"/>
                  </a:lnTo>
                  <a:lnTo>
                    <a:pt x="45" y="91"/>
                  </a:lnTo>
                  <a:lnTo>
                    <a:pt x="31" y="89"/>
                  </a:lnTo>
                  <a:lnTo>
                    <a:pt x="19" y="83"/>
                  </a:lnTo>
                  <a:lnTo>
                    <a:pt x="8" y="73"/>
                  </a:lnTo>
                  <a:lnTo>
                    <a:pt x="2" y="61"/>
                  </a:lnTo>
                  <a:lnTo>
                    <a:pt x="0" y="46"/>
                  </a:lnTo>
                  <a:lnTo>
                    <a:pt x="2" y="32"/>
                  </a:lnTo>
                  <a:lnTo>
                    <a:pt x="8" y="19"/>
                  </a:lnTo>
                  <a:lnTo>
                    <a:pt x="19" y="10"/>
                  </a:lnTo>
                  <a:lnTo>
                    <a:pt x="31" y="4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Freeform 77"/>
            <p:cNvSpPr>
              <a:spLocks/>
            </p:cNvSpPr>
            <p:nvPr/>
          </p:nvSpPr>
          <p:spPr bwMode="auto">
            <a:xfrm>
              <a:off x="2099" y="469"/>
              <a:ext cx="17" cy="17"/>
            </a:xfrm>
            <a:custGeom>
              <a:avLst/>
              <a:gdLst>
                <a:gd name="T0" fmla="*/ 35 w 69"/>
                <a:gd name="T1" fmla="*/ 0 h 71"/>
                <a:gd name="T2" fmla="*/ 49 w 69"/>
                <a:gd name="T3" fmla="*/ 3 h 71"/>
                <a:gd name="T4" fmla="*/ 60 w 69"/>
                <a:gd name="T5" fmla="*/ 10 h 71"/>
                <a:gd name="T6" fmla="*/ 67 w 69"/>
                <a:gd name="T7" fmla="*/ 21 h 71"/>
                <a:gd name="T8" fmla="*/ 69 w 69"/>
                <a:gd name="T9" fmla="*/ 35 h 71"/>
                <a:gd name="T10" fmla="*/ 67 w 69"/>
                <a:gd name="T11" fmla="*/ 49 h 71"/>
                <a:gd name="T12" fmla="*/ 60 w 69"/>
                <a:gd name="T13" fmla="*/ 60 h 71"/>
                <a:gd name="T14" fmla="*/ 49 w 69"/>
                <a:gd name="T15" fmla="*/ 67 h 71"/>
                <a:gd name="T16" fmla="*/ 35 w 69"/>
                <a:gd name="T17" fmla="*/ 71 h 71"/>
                <a:gd name="T18" fmla="*/ 22 w 69"/>
                <a:gd name="T19" fmla="*/ 67 h 71"/>
                <a:gd name="T20" fmla="*/ 10 w 69"/>
                <a:gd name="T21" fmla="*/ 60 h 71"/>
                <a:gd name="T22" fmla="*/ 3 w 69"/>
                <a:gd name="T23" fmla="*/ 49 h 71"/>
                <a:gd name="T24" fmla="*/ 0 w 69"/>
                <a:gd name="T25" fmla="*/ 35 h 71"/>
                <a:gd name="T26" fmla="*/ 3 w 69"/>
                <a:gd name="T27" fmla="*/ 21 h 71"/>
                <a:gd name="T28" fmla="*/ 10 w 69"/>
                <a:gd name="T29" fmla="*/ 10 h 71"/>
                <a:gd name="T30" fmla="*/ 22 w 69"/>
                <a:gd name="T31" fmla="*/ 3 h 71"/>
                <a:gd name="T32" fmla="*/ 35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5" y="0"/>
                  </a:moveTo>
                  <a:lnTo>
                    <a:pt x="49" y="3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69" y="35"/>
                  </a:lnTo>
                  <a:lnTo>
                    <a:pt x="67" y="49"/>
                  </a:lnTo>
                  <a:lnTo>
                    <a:pt x="60" y="60"/>
                  </a:lnTo>
                  <a:lnTo>
                    <a:pt x="49" y="67"/>
                  </a:lnTo>
                  <a:lnTo>
                    <a:pt x="35" y="71"/>
                  </a:lnTo>
                  <a:lnTo>
                    <a:pt x="22" y="67"/>
                  </a:lnTo>
                  <a:lnTo>
                    <a:pt x="10" y="60"/>
                  </a:lnTo>
                  <a:lnTo>
                    <a:pt x="3" y="49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Freeform 78"/>
            <p:cNvSpPr>
              <a:spLocks/>
            </p:cNvSpPr>
            <p:nvPr/>
          </p:nvSpPr>
          <p:spPr bwMode="auto">
            <a:xfrm>
              <a:off x="2238" y="469"/>
              <a:ext cx="17" cy="17"/>
            </a:xfrm>
            <a:custGeom>
              <a:avLst/>
              <a:gdLst>
                <a:gd name="T0" fmla="*/ 34 w 70"/>
                <a:gd name="T1" fmla="*/ 0 h 71"/>
                <a:gd name="T2" fmla="*/ 48 w 70"/>
                <a:gd name="T3" fmla="*/ 3 h 71"/>
                <a:gd name="T4" fmla="*/ 59 w 70"/>
                <a:gd name="T5" fmla="*/ 10 h 71"/>
                <a:gd name="T6" fmla="*/ 66 w 70"/>
                <a:gd name="T7" fmla="*/ 21 h 71"/>
                <a:gd name="T8" fmla="*/ 70 w 70"/>
                <a:gd name="T9" fmla="*/ 35 h 71"/>
                <a:gd name="T10" fmla="*/ 66 w 70"/>
                <a:gd name="T11" fmla="*/ 48 h 71"/>
                <a:gd name="T12" fmla="*/ 59 w 70"/>
                <a:gd name="T13" fmla="*/ 60 h 71"/>
                <a:gd name="T14" fmla="*/ 48 w 70"/>
                <a:gd name="T15" fmla="*/ 67 h 71"/>
                <a:gd name="T16" fmla="*/ 34 w 70"/>
                <a:gd name="T17" fmla="*/ 71 h 71"/>
                <a:gd name="T18" fmla="*/ 21 w 70"/>
                <a:gd name="T19" fmla="*/ 67 h 71"/>
                <a:gd name="T20" fmla="*/ 10 w 70"/>
                <a:gd name="T21" fmla="*/ 60 h 71"/>
                <a:gd name="T22" fmla="*/ 2 w 70"/>
                <a:gd name="T23" fmla="*/ 48 h 71"/>
                <a:gd name="T24" fmla="*/ 0 w 70"/>
                <a:gd name="T25" fmla="*/ 35 h 71"/>
                <a:gd name="T26" fmla="*/ 2 w 70"/>
                <a:gd name="T27" fmla="*/ 21 h 71"/>
                <a:gd name="T28" fmla="*/ 10 w 70"/>
                <a:gd name="T29" fmla="*/ 10 h 71"/>
                <a:gd name="T30" fmla="*/ 21 w 70"/>
                <a:gd name="T31" fmla="*/ 3 h 71"/>
                <a:gd name="T32" fmla="*/ 34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4" y="0"/>
                  </a:moveTo>
                  <a:lnTo>
                    <a:pt x="48" y="3"/>
                  </a:lnTo>
                  <a:lnTo>
                    <a:pt x="59" y="10"/>
                  </a:lnTo>
                  <a:lnTo>
                    <a:pt x="66" y="21"/>
                  </a:lnTo>
                  <a:lnTo>
                    <a:pt x="70" y="35"/>
                  </a:lnTo>
                  <a:lnTo>
                    <a:pt x="66" y="48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48"/>
                  </a:lnTo>
                  <a:lnTo>
                    <a:pt x="0" y="35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Freeform 79"/>
            <p:cNvSpPr>
              <a:spLocks/>
            </p:cNvSpPr>
            <p:nvPr/>
          </p:nvSpPr>
          <p:spPr bwMode="auto">
            <a:xfrm>
              <a:off x="2382" y="469"/>
              <a:ext cx="18" cy="17"/>
            </a:xfrm>
            <a:custGeom>
              <a:avLst/>
              <a:gdLst>
                <a:gd name="T0" fmla="*/ 34 w 70"/>
                <a:gd name="T1" fmla="*/ 0 h 71"/>
                <a:gd name="T2" fmla="*/ 48 w 70"/>
                <a:gd name="T3" fmla="*/ 3 h 71"/>
                <a:gd name="T4" fmla="*/ 59 w 70"/>
                <a:gd name="T5" fmla="*/ 10 h 71"/>
                <a:gd name="T6" fmla="*/ 66 w 70"/>
                <a:gd name="T7" fmla="*/ 21 h 71"/>
                <a:gd name="T8" fmla="*/ 70 w 70"/>
                <a:gd name="T9" fmla="*/ 35 h 71"/>
                <a:gd name="T10" fmla="*/ 66 w 70"/>
                <a:gd name="T11" fmla="*/ 49 h 71"/>
                <a:gd name="T12" fmla="*/ 59 w 70"/>
                <a:gd name="T13" fmla="*/ 60 h 71"/>
                <a:gd name="T14" fmla="*/ 48 w 70"/>
                <a:gd name="T15" fmla="*/ 67 h 71"/>
                <a:gd name="T16" fmla="*/ 34 w 70"/>
                <a:gd name="T17" fmla="*/ 71 h 71"/>
                <a:gd name="T18" fmla="*/ 21 w 70"/>
                <a:gd name="T19" fmla="*/ 67 h 71"/>
                <a:gd name="T20" fmla="*/ 10 w 70"/>
                <a:gd name="T21" fmla="*/ 60 h 71"/>
                <a:gd name="T22" fmla="*/ 2 w 70"/>
                <a:gd name="T23" fmla="*/ 49 h 71"/>
                <a:gd name="T24" fmla="*/ 0 w 70"/>
                <a:gd name="T25" fmla="*/ 35 h 71"/>
                <a:gd name="T26" fmla="*/ 2 w 70"/>
                <a:gd name="T27" fmla="*/ 21 h 71"/>
                <a:gd name="T28" fmla="*/ 10 w 70"/>
                <a:gd name="T29" fmla="*/ 10 h 71"/>
                <a:gd name="T30" fmla="*/ 21 w 70"/>
                <a:gd name="T31" fmla="*/ 3 h 71"/>
                <a:gd name="T32" fmla="*/ 34 w 70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1">
                  <a:moveTo>
                    <a:pt x="34" y="0"/>
                  </a:moveTo>
                  <a:lnTo>
                    <a:pt x="48" y="3"/>
                  </a:lnTo>
                  <a:lnTo>
                    <a:pt x="59" y="10"/>
                  </a:lnTo>
                  <a:lnTo>
                    <a:pt x="66" y="21"/>
                  </a:lnTo>
                  <a:lnTo>
                    <a:pt x="70" y="35"/>
                  </a:lnTo>
                  <a:lnTo>
                    <a:pt x="66" y="49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10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4" name="Freeform 80"/>
            <p:cNvSpPr>
              <a:spLocks/>
            </p:cNvSpPr>
            <p:nvPr/>
          </p:nvSpPr>
          <p:spPr bwMode="auto">
            <a:xfrm>
              <a:off x="2534" y="469"/>
              <a:ext cx="17" cy="17"/>
            </a:xfrm>
            <a:custGeom>
              <a:avLst/>
              <a:gdLst>
                <a:gd name="T0" fmla="*/ 34 w 69"/>
                <a:gd name="T1" fmla="*/ 0 h 71"/>
                <a:gd name="T2" fmla="*/ 48 w 69"/>
                <a:gd name="T3" fmla="*/ 3 h 71"/>
                <a:gd name="T4" fmla="*/ 59 w 69"/>
                <a:gd name="T5" fmla="*/ 10 h 71"/>
                <a:gd name="T6" fmla="*/ 66 w 69"/>
                <a:gd name="T7" fmla="*/ 21 h 71"/>
                <a:gd name="T8" fmla="*/ 69 w 69"/>
                <a:gd name="T9" fmla="*/ 35 h 71"/>
                <a:gd name="T10" fmla="*/ 66 w 69"/>
                <a:gd name="T11" fmla="*/ 48 h 71"/>
                <a:gd name="T12" fmla="*/ 59 w 69"/>
                <a:gd name="T13" fmla="*/ 60 h 71"/>
                <a:gd name="T14" fmla="*/ 48 w 69"/>
                <a:gd name="T15" fmla="*/ 67 h 71"/>
                <a:gd name="T16" fmla="*/ 34 w 69"/>
                <a:gd name="T17" fmla="*/ 71 h 71"/>
                <a:gd name="T18" fmla="*/ 22 w 69"/>
                <a:gd name="T19" fmla="*/ 67 h 71"/>
                <a:gd name="T20" fmla="*/ 10 w 69"/>
                <a:gd name="T21" fmla="*/ 60 h 71"/>
                <a:gd name="T22" fmla="*/ 3 w 69"/>
                <a:gd name="T23" fmla="*/ 48 h 71"/>
                <a:gd name="T24" fmla="*/ 0 w 69"/>
                <a:gd name="T25" fmla="*/ 35 h 71"/>
                <a:gd name="T26" fmla="*/ 3 w 69"/>
                <a:gd name="T27" fmla="*/ 21 h 71"/>
                <a:gd name="T28" fmla="*/ 10 w 69"/>
                <a:gd name="T29" fmla="*/ 10 h 71"/>
                <a:gd name="T30" fmla="*/ 22 w 69"/>
                <a:gd name="T31" fmla="*/ 3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8" y="3"/>
                  </a:lnTo>
                  <a:lnTo>
                    <a:pt x="59" y="10"/>
                  </a:lnTo>
                  <a:lnTo>
                    <a:pt x="66" y="21"/>
                  </a:lnTo>
                  <a:lnTo>
                    <a:pt x="69" y="35"/>
                  </a:lnTo>
                  <a:lnTo>
                    <a:pt x="66" y="48"/>
                  </a:lnTo>
                  <a:lnTo>
                    <a:pt x="59" y="60"/>
                  </a:lnTo>
                  <a:lnTo>
                    <a:pt x="48" y="67"/>
                  </a:lnTo>
                  <a:lnTo>
                    <a:pt x="34" y="71"/>
                  </a:lnTo>
                  <a:lnTo>
                    <a:pt x="22" y="67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3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Freeform 81"/>
            <p:cNvSpPr>
              <a:spLocks/>
            </p:cNvSpPr>
            <p:nvPr/>
          </p:nvSpPr>
          <p:spPr bwMode="auto">
            <a:xfrm>
              <a:off x="2676" y="469"/>
              <a:ext cx="18" cy="17"/>
            </a:xfrm>
            <a:custGeom>
              <a:avLst/>
              <a:gdLst>
                <a:gd name="T0" fmla="*/ 34 w 69"/>
                <a:gd name="T1" fmla="*/ 0 h 71"/>
                <a:gd name="T2" fmla="*/ 47 w 69"/>
                <a:gd name="T3" fmla="*/ 3 h 71"/>
                <a:gd name="T4" fmla="*/ 59 w 69"/>
                <a:gd name="T5" fmla="*/ 10 h 71"/>
                <a:gd name="T6" fmla="*/ 66 w 69"/>
                <a:gd name="T7" fmla="*/ 21 h 71"/>
                <a:gd name="T8" fmla="*/ 69 w 69"/>
                <a:gd name="T9" fmla="*/ 35 h 71"/>
                <a:gd name="T10" fmla="*/ 66 w 69"/>
                <a:gd name="T11" fmla="*/ 49 h 71"/>
                <a:gd name="T12" fmla="*/ 59 w 69"/>
                <a:gd name="T13" fmla="*/ 60 h 71"/>
                <a:gd name="T14" fmla="*/ 47 w 69"/>
                <a:gd name="T15" fmla="*/ 67 h 71"/>
                <a:gd name="T16" fmla="*/ 34 w 69"/>
                <a:gd name="T17" fmla="*/ 71 h 71"/>
                <a:gd name="T18" fmla="*/ 21 w 69"/>
                <a:gd name="T19" fmla="*/ 67 h 71"/>
                <a:gd name="T20" fmla="*/ 9 w 69"/>
                <a:gd name="T21" fmla="*/ 60 h 71"/>
                <a:gd name="T22" fmla="*/ 2 w 69"/>
                <a:gd name="T23" fmla="*/ 49 h 71"/>
                <a:gd name="T24" fmla="*/ 0 w 69"/>
                <a:gd name="T25" fmla="*/ 35 h 71"/>
                <a:gd name="T26" fmla="*/ 2 w 69"/>
                <a:gd name="T27" fmla="*/ 21 h 71"/>
                <a:gd name="T28" fmla="*/ 9 w 69"/>
                <a:gd name="T29" fmla="*/ 10 h 71"/>
                <a:gd name="T30" fmla="*/ 21 w 69"/>
                <a:gd name="T31" fmla="*/ 3 h 71"/>
                <a:gd name="T32" fmla="*/ 34 w 69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1">
                  <a:moveTo>
                    <a:pt x="34" y="0"/>
                  </a:moveTo>
                  <a:lnTo>
                    <a:pt x="47" y="3"/>
                  </a:lnTo>
                  <a:lnTo>
                    <a:pt x="59" y="10"/>
                  </a:lnTo>
                  <a:lnTo>
                    <a:pt x="66" y="21"/>
                  </a:lnTo>
                  <a:lnTo>
                    <a:pt x="69" y="35"/>
                  </a:lnTo>
                  <a:lnTo>
                    <a:pt x="66" y="49"/>
                  </a:lnTo>
                  <a:lnTo>
                    <a:pt x="59" y="60"/>
                  </a:lnTo>
                  <a:lnTo>
                    <a:pt x="47" y="67"/>
                  </a:lnTo>
                  <a:lnTo>
                    <a:pt x="34" y="71"/>
                  </a:lnTo>
                  <a:lnTo>
                    <a:pt x="21" y="67"/>
                  </a:lnTo>
                  <a:lnTo>
                    <a:pt x="9" y="60"/>
                  </a:lnTo>
                  <a:lnTo>
                    <a:pt x="2" y="49"/>
                  </a:lnTo>
                  <a:lnTo>
                    <a:pt x="0" y="35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Freeform 82"/>
            <p:cNvSpPr>
              <a:spLocks/>
            </p:cNvSpPr>
            <p:nvPr/>
          </p:nvSpPr>
          <p:spPr bwMode="auto">
            <a:xfrm>
              <a:off x="2816" y="472"/>
              <a:ext cx="17" cy="18"/>
            </a:xfrm>
            <a:custGeom>
              <a:avLst/>
              <a:gdLst>
                <a:gd name="T0" fmla="*/ 35 w 69"/>
                <a:gd name="T1" fmla="*/ 0 h 69"/>
                <a:gd name="T2" fmla="*/ 49 w 69"/>
                <a:gd name="T3" fmla="*/ 2 h 69"/>
                <a:gd name="T4" fmla="*/ 59 w 69"/>
                <a:gd name="T5" fmla="*/ 10 h 69"/>
                <a:gd name="T6" fmla="*/ 66 w 69"/>
                <a:gd name="T7" fmla="*/ 21 h 69"/>
                <a:gd name="T8" fmla="*/ 69 w 69"/>
                <a:gd name="T9" fmla="*/ 34 h 69"/>
                <a:gd name="T10" fmla="*/ 66 w 69"/>
                <a:gd name="T11" fmla="*/ 48 h 69"/>
                <a:gd name="T12" fmla="*/ 59 w 69"/>
                <a:gd name="T13" fmla="*/ 60 h 69"/>
                <a:gd name="T14" fmla="*/ 49 w 69"/>
                <a:gd name="T15" fmla="*/ 67 h 69"/>
                <a:gd name="T16" fmla="*/ 35 w 69"/>
                <a:gd name="T17" fmla="*/ 69 h 69"/>
                <a:gd name="T18" fmla="*/ 22 w 69"/>
                <a:gd name="T19" fmla="*/ 67 h 69"/>
                <a:gd name="T20" fmla="*/ 11 w 69"/>
                <a:gd name="T21" fmla="*/ 60 h 69"/>
                <a:gd name="T22" fmla="*/ 3 w 69"/>
                <a:gd name="T23" fmla="*/ 48 h 69"/>
                <a:gd name="T24" fmla="*/ 0 w 69"/>
                <a:gd name="T25" fmla="*/ 34 h 69"/>
                <a:gd name="T26" fmla="*/ 3 w 69"/>
                <a:gd name="T27" fmla="*/ 21 h 69"/>
                <a:gd name="T28" fmla="*/ 11 w 69"/>
                <a:gd name="T29" fmla="*/ 10 h 69"/>
                <a:gd name="T30" fmla="*/ 22 w 69"/>
                <a:gd name="T31" fmla="*/ 2 h 69"/>
                <a:gd name="T32" fmla="*/ 35 w 69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lnTo>
                    <a:pt x="49" y="2"/>
                  </a:lnTo>
                  <a:lnTo>
                    <a:pt x="59" y="10"/>
                  </a:lnTo>
                  <a:lnTo>
                    <a:pt x="66" y="21"/>
                  </a:lnTo>
                  <a:lnTo>
                    <a:pt x="69" y="34"/>
                  </a:lnTo>
                  <a:lnTo>
                    <a:pt x="66" y="48"/>
                  </a:lnTo>
                  <a:lnTo>
                    <a:pt x="59" y="60"/>
                  </a:lnTo>
                  <a:lnTo>
                    <a:pt x="49" y="67"/>
                  </a:lnTo>
                  <a:lnTo>
                    <a:pt x="35" y="69"/>
                  </a:lnTo>
                  <a:lnTo>
                    <a:pt x="22" y="67"/>
                  </a:lnTo>
                  <a:lnTo>
                    <a:pt x="11" y="60"/>
                  </a:lnTo>
                  <a:lnTo>
                    <a:pt x="3" y="48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1" y="10"/>
                  </a:lnTo>
                  <a:lnTo>
                    <a:pt x="22" y="2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Freeform 83"/>
            <p:cNvSpPr>
              <a:spLocks/>
            </p:cNvSpPr>
            <p:nvPr/>
          </p:nvSpPr>
          <p:spPr bwMode="auto">
            <a:xfrm>
              <a:off x="2308" y="486"/>
              <a:ext cx="22" cy="23"/>
            </a:xfrm>
            <a:custGeom>
              <a:avLst/>
              <a:gdLst>
                <a:gd name="T0" fmla="*/ 45 w 89"/>
                <a:gd name="T1" fmla="*/ 0 h 90"/>
                <a:gd name="T2" fmla="*/ 59 w 89"/>
                <a:gd name="T3" fmla="*/ 2 h 90"/>
                <a:gd name="T4" fmla="*/ 71 w 89"/>
                <a:gd name="T5" fmla="*/ 8 h 90"/>
                <a:gd name="T6" fmla="*/ 81 w 89"/>
                <a:gd name="T7" fmla="*/ 18 h 90"/>
                <a:gd name="T8" fmla="*/ 87 w 89"/>
                <a:gd name="T9" fmla="*/ 30 h 90"/>
                <a:gd name="T10" fmla="*/ 89 w 89"/>
                <a:gd name="T11" fmla="*/ 45 h 90"/>
                <a:gd name="T12" fmla="*/ 87 w 89"/>
                <a:gd name="T13" fmla="*/ 59 h 90"/>
                <a:gd name="T14" fmla="*/ 81 w 89"/>
                <a:gd name="T15" fmla="*/ 71 h 90"/>
                <a:gd name="T16" fmla="*/ 71 w 89"/>
                <a:gd name="T17" fmla="*/ 82 h 90"/>
                <a:gd name="T18" fmla="*/ 59 w 89"/>
                <a:gd name="T19" fmla="*/ 88 h 90"/>
                <a:gd name="T20" fmla="*/ 45 w 89"/>
                <a:gd name="T21" fmla="*/ 90 h 90"/>
                <a:gd name="T22" fmla="*/ 30 w 89"/>
                <a:gd name="T23" fmla="*/ 88 h 90"/>
                <a:gd name="T24" fmla="*/ 18 w 89"/>
                <a:gd name="T25" fmla="*/ 82 h 90"/>
                <a:gd name="T26" fmla="*/ 9 w 89"/>
                <a:gd name="T27" fmla="*/ 71 h 90"/>
                <a:gd name="T28" fmla="*/ 3 w 89"/>
                <a:gd name="T29" fmla="*/ 59 h 90"/>
                <a:gd name="T30" fmla="*/ 0 w 89"/>
                <a:gd name="T31" fmla="*/ 45 h 90"/>
                <a:gd name="T32" fmla="*/ 3 w 89"/>
                <a:gd name="T33" fmla="*/ 30 h 90"/>
                <a:gd name="T34" fmla="*/ 9 w 89"/>
                <a:gd name="T35" fmla="*/ 18 h 90"/>
                <a:gd name="T36" fmla="*/ 18 w 89"/>
                <a:gd name="T37" fmla="*/ 8 h 90"/>
                <a:gd name="T38" fmla="*/ 30 w 89"/>
                <a:gd name="T39" fmla="*/ 2 h 90"/>
                <a:gd name="T40" fmla="*/ 45 w 89"/>
                <a:gd name="T4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90">
                  <a:moveTo>
                    <a:pt x="45" y="0"/>
                  </a:moveTo>
                  <a:lnTo>
                    <a:pt x="59" y="2"/>
                  </a:lnTo>
                  <a:lnTo>
                    <a:pt x="71" y="8"/>
                  </a:lnTo>
                  <a:lnTo>
                    <a:pt x="81" y="18"/>
                  </a:lnTo>
                  <a:lnTo>
                    <a:pt x="87" y="30"/>
                  </a:lnTo>
                  <a:lnTo>
                    <a:pt x="89" y="45"/>
                  </a:lnTo>
                  <a:lnTo>
                    <a:pt x="87" y="59"/>
                  </a:lnTo>
                  <a:lnTo>
                    <a:pt x="81" y="71"/>
                  </a:lnTo>
                  <a:lnTo>
                    <a:pt x="71" y="82"/>
                  </a:lnTo>
                  <a:lnTo>
                    <a:pt x="59" y="88"/>
                  </a:lnTo>
                  <a:lnTo>
                    <a:pt x="45" y="90"/>
                  </a:lnTo>
                  <a:lnTo>
                    <a:pt x="30" y="88"/>
                  </a:lnTo>
                  <a:lnTo>
                    <a:pt x="18" y="82"/>
                  </a:lnTo>
                  <a:lnTo>
                    <a:pt x="9" y="71"/>
                  </a:lnTo>
                  <a:lnTo>
                    <a:pt x="3" y="59"/>
                  </a:lnTo>
                  <a:lnTo>
                    <a:pt x="0" y="45"/>
                  </a:lnTo>
                  <a:lnTo>
                    <a:pt x="3" y="30"/>
                  </a:lnTo>
                  <a:lnTo>
                    <a:pt x="9" y="18"/>
                  </a:lnTo>
                  <a:lnTo>
                    <a:pt x="18" y="8"/>
                  </a:lnTo>
                  <a:lnTo>
                    <a:pt x="30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Freeform 84"/>
            <p:cNvSpPr>
              <a:spLocks/>
            </p:cNvSpPr>
            <p:nvPr/>
          </p:nvSpPr>
          <p:spPr bwMode="auto">
            <a:xfrm>
              <a:off x="2457" y="486"/>
              <a:ext cx="22" cy="23"/>
            </a:xfrm>
            <a:custGeom>
              <a:avLst/>
              <a:gdLst>
                <a:gd name="T0" fmla="*/ 44 w 89"/>
                <a:gd name="T1" fmla="*/ 0 h 90"/>
                <a:gd name="T2" fmla="*/ 59 w 89"/>
                <a:gd name="T3" fmla="*/ 2 h 90"/>
                <a:gd name="T4" fmla="*/ 70 w 89"/>
                <a:gd name="T5" fmla="*/ 8 h 90"/>
                <a:gd name="T6" fmla="*/ 81 w 89"/>
                <a:gd name="T7" fmla="*/ 18 h 90"/>
                <a:gd name="T8" fmla="*/ 87 w 89"/>
                <a:gd name="T9" fmla="*/ 30 h 90"/>
                <a:gd name="T10" fmla="*/ 89 w 89"/>
                <a:gd name="T11" fmla="*/ 45 h 90"/>
                <a:gd name="T12" fmla="*/ 87 w 89"/>
                <a:gd name="T13" fmla="*/ 59 h 90"/>
                <a:gd name="T14" fmla="*/ 81 w 89"/>
                <a:gd name="T15" fmla="*/ 71 h 90"/>
                <a:gd name="T16" fmla="*/ 70 w 89"/>
                <a:gd name="T17" fmla="*/ 82 h 90"/>
                <a:gd name="T18" fmla="*/ 59 w 89"/>
                <a:gd name="T19" fmla="*/ 88 h 90"/>
                <a:gd name="T20" fmla="*/ 44 w 89"/>
                <a:gd name="T21" fmla="*/ 90 h 90"/>
                <a:gd name="T22" fmla="*/ 30 w 89"/>
                <a:gd name="T23" fmla="*/ 88 h 90"/>
                <a:gd name="T24" fmla="*/ 19 w 89"/>
                <a:gd name="T25" fmla="*/ 82 h 90"/>
                <a:gd name="T26" fmla="*/ 8 w 89"/>
                <a:gd name="T27" fmla="*/ 71 h 90"/>
                <a:gd name="T28" fmla="*/ 2 w 89"/>
                <a:gd name="T29" fmla="*/ 59 h 90"/>
                <a:gd name="T30" fmla="*/ 0 w 89"/>
                <a:gd name="T31" fmla="*/ 45 h 90"/>
                <a:gd name="T32" fmla="*/ 2 w 89"/>
                <a:gd name="T33" fmla="*/ 30 h 90"/>
                <a:gd name="T34" fmla="*/ 8 w 89"/>
                <a:gd name="T35" fmla="*/ 18 h 90"/>
                <a:gd name="T36" fmla="*/ 19 w 89"/>
                <a:gd name="T37" fmla="*/ 8 h 90"/>
                <a:gd name="T38" fmla="*/ 30 w 89"/>
                <a:gd name="T39" fmla="*/ 2 h 90"/>
                <a:gd name="T40" fmla="*/ 44 w 89"/>
                <a:gd name="T4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90">
                  <a:moveTo>
                    <a:pt x="44" y="0"/>
                  </a:moveTo>
                  <a:lnTo>
                    <a:pt x="59" y="2"/>
                  </a:lnTo>
                  <a:lnTo>
                    <a:pt x="70" y="8"/>
                  </a:lnTo>
                  <a:lnTo>
                    <a:pt x="81" y="18"/>
                  </a:lnTo>
                  <a:lnTo>
                    <a:pt x="87" y="30"/>
                  </a:lnTo>
                  <a:lnTo>
                    <a:pt x="89" y="45"/>
                  </a:lnTo>
                  <a:lnTo>
                    <a:pt x="87" y="59"/>
                  </a:lnTo>
                  <a:lnTo>
                    <a:pt x="81" y="71"/>
                  </a:lnTo>
                  <a:lnTo>
                    <a:pt x="70" y="82"/>
                  </a:lnTo>
                  <a:lnTo>
                    <a:pt x="59" y="88"/>
                  </a:lnTo>
                  <a:lnTo>
                    <a:pt x="44" y="90"/>
                  </a:lnTo>
                  <a:lnTo>
                    <a:pt x="30" y="88"/>
                  </a:lnTo>
                  <a:lnTo>
                    <a:pt x="19" y="82"/>
                  </a:lnTo>
                  <a:lnTo>
                    <a:pt x="8" y="71"/>
                  </a:lnTo>
                  <a:lnTo>
                    <a:pt x="2" y="59"/>
                  </a:lnTo>
                  <a:lnTo>
                    <a:pt x="0" y="45"/>
                  </a:lnTo>
                  <a:lnTo>
                    <a:pt x="2" y="30"/>
                  </a:lnTo>
                  <a:lnTo>
                    <a:pt x="8" y="18"/>
                  </a:lnTo>
                  <a:lnTo>
                    <a:pt x="19" y="8"/>
                  </a:lnTo>
                  <a:lnTo>
                    <a:pt x="30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Freeform 85"/>
            <p:cNvSpPr>
              <a:spLocks/>
            </p:cNvSpPr>
            <p:nvPr/>
          </p:nvSpPr>
          <p:spPr bwMode="auto">
            <a:xfrm>
              <a:off x="2604" y="486"/>
              <a:ext cx="22" cy="23"/>
            </a:xfrm>
            <a:custGeom>
              <a:avLst/>
              <a:gdLst>
                <a:gd name="T0" fmla="*/ 45 w 89"/>
                <a:gd name="T1" fmla="*/ 0 h 90"/>
                <a:gd name="T2" fmla="*/ 59 w 89"/>
                <a:gd name="T3" fmla="*/ 2 h 90"/>
                <a:gd name="T4" fmla="*/ 72 w 89"/>
                <a:gd name="T5" fmla="*/ 8 h 90"/>
                <a:gd name="T6" fmla="*/ 81 w 89"/>
                <a:gd name="T7" fmla="*/ 18 h 90"/>
                <a:gd name="T8" fmla="*/ 87 w 89"/>
                <a:gd name="T9" fmla="*/ 30 h 90"/>
                <a:gd name="T10" fmla="*/ 89 w 89"/>
                <a:gd name="T11" fmla="*/ 45 h 90"/>
                <a:gd name="T12" fmla="*/ 87 w 89"/>
                <a:gd name="T13" fmla="*/ 59 h 90"/>
                <a:gd name="T14" fmla="*/ 81 w 89"/>
                <a:gd name="T15" fmla="*/ 71 h 90"/>
                <a:gd name="T16" fmla="*/ 72 w 89"/>
                <a:gd name="T17" fmla="*/ 82 h 90"/>
                <a:gd name="T18" fmla="*/ 59 w 89"/>
                <a:gd name="T19" fmla="*/ 88 h 90"/>
                <a:gd name="T20" fmla="*/ 45 w 89"/>
                <a:gd name="T21" fmla="*/ 90 h 90"/>
                <a:gd name="T22" fmla="*/ 30 w 89"/>
                <a:gd name="T23" fmla="*/ 88 h 90"/>
                <a:gd name="T24" fmla="*/ 19 w 89"/>
                <a:gd name="T25" fmla="*/ 82 h 90"/>
                <a:gd name="T26" fmla="*/ 9 w 89"/>
                <a:gd name="T27" fmla="*/ 71 h 90"/>
                <a:gd name="T28" fmla="*/ 2 w 89"/>
                <a:gd name="T29" fmla="*/ 59 h 90"/>
                <a:gd name="T30" fmla="*/ 0 w 89"/>
                <a:gd name="T31" fmla="*/ 45 h 90"/>
                <a:gd name="T32" fmla="*/ 2 w 89"/>
                <a:gd name="T33" fmla="*/ 30 h 90"/>
                <a:gd name="T34" fmla="*/ 9 w 89"/>
                <a:gd name="T35" fmla="*/ 18 h 90"/>
                <a:gd name="T36" fmla="*/ 19 w 89"/>
                <a:gd name="T37" fmla="*/ 8 h 90"/>
                <a:gd name="T38" fmla="*/ 30 w 89"/>
                <a:gd name="T39" fmla="*/ 2 h 90"/>
                <a:gd name="T40" fmla="*/ 45 w 89"/>
                <a:gd name="T4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90">
                  <a:moveTo>
                    <a:pt x="45" y="0"/>
                  </a:moveTo>
                  <a:lnTo>
                    <a:pt x="59" y="2"/>
                  </a:lnTo>
                  <a:lnTo>
                    <a:pt x="72" y="8"/>
                  </a:lnTo>
                  <a:lnTo>
                    <a:pt x="81" y="18"/>
                  </a:lnTo>
                  <a:lnTo>
                    <a:pt x="87" y="30"/>
                  </a:lnTo>
                  <a:lnTo>
                    <a:pt x="89" y="45"/>
                  </a:lnTo>
                  <a:lnTo>
                    <a:pt x="87" y="59"/>
                  </a:lnTo>
                  <a:lnTo>
                    <a:pt x="81" y="71"/>
                  </a:lnTo>
                  <a:lnTo>
                    <a:pt x="72" y="82"/>
                  </a:lnTo>
                  <a:lnTo>
                    <a:pt x="59" y="88"/>
                  </a:lnTo>
                  <a:lnTo>
                    <a:pt x="45" y="90"/>
                  </a:lnTo>
                  <a:lnTo>
                    <a:pt x="30" y="88"/>
                  </a:lnTo>
                  <a:lnTo>
                    <a:pt x="19" y="82"/>
                  </a:lnTo>
                  <a:lnTo>
                    <a:pt x="9" y="71"/>
                  </a:lnTo>
                  <a:lnTo>
                    <a:pt x="2" y="59"/>
                  </a:lnTo>
                  <a:lnTo>
                    <a:pt x="0" y="45"/>
                  </a:lnTo>
                  <a:lnTo>
                    <a:pt x="2" y="30"/>
                  </a:lnTo>
                  <a:lnTo>
                    <a:pt x="9" y="18"/>
                  </a:lnTo>
                  <a:lnTo>
                    <a:pt x="19" y="8"/>
                  </a:lnTo>
                  <a:lnTo>
                    <a:pt x="30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Freeform 86"/>
            <p:cNvSpPr>
              <a:spLocks/>
            </p:cNvSpPr>
            <p:nvPr/>
          </p:nvSpPr>
          <p:spPr bwMode="auto">
            <a:xfrm>
              <a:off x="2742" y="486"/>
              <a:ext cx="22" cy="23"/>
            </a:xfrm>
            <a:custGeom>
              <a:avLst/>
              <a:gdLst>
                <a:gd name="T0" fmla="*/ 45 w 89"/>
                <a:gd name="T1" fmla="*/ 0 h 90"/>
                <a:gd name="T2" fmla="*/ 59 w 89"/>
                <a:gd name="T3" fmla="*/ 2 h 90"/>
                <a:gd name="T4" fmla="*/ 71 w 89"/>
                <a:gd name="T5" fmla="*/ 8 h 90"/>
                <a:gd name="T6" fmla="*/ 81 w 89"/>
                <a:gd name="T7" fmla="*/ 18 h 90"/>
                <a:gd name="T8" fmla="*/ 87 w 89"/>
                <a:gd name="T9" fmla="*/ 30 h 90"/>
                <a:gd name="T10" fmla="*/ 89 w 89"/>
                <a:gd name="T11" fmla="*/ 45 h 90"/>
                <a:gd name="T12" fmla="*/ 87 w 89"/>
                <a:gd name="T13" fmla="*/ 59 h 90"/>
                <a:gd name="T14" fmla="*/ 81 w 89"/>
                <a:gd name="T15" fmla="*/ 71 h 90"/>
                <a:gd name="T16" fmla="*/ 71 w 89"/>
                <a:gd name="T17" fmla="*/ 82 h 90"/>
                <a:gd name="T18" fmla="*/ 59 w 89"/>
                <a:gd name="T19" fmla="*/ 88 h 90"/>
                <a:gd name="T20" fmla="*/ 45 w 89"/>
                <a:gd name="T21" fmla="*/ 90 h 90"/>
                <a:gd name="T22" fmla="*/ 30 w 89"/>
                <a:gd name="T23" fmla="*/ 88 h 90"/>
                <a:gd name="T24" fmla="*/ 18 w 89"/>
                <a:gd name="T25" fmla="*/ 82 h 90"/>
                <a:gd name="T26" fmla="*/ 9 w 89"/>
                <a:gd name="T27" fmla="*/ 71 h 90"/>
                <a:gd name="T28" fmla="*/ 3 w 89"/>
                <a:gd name="T29" fmla="*/ 59 h 90"/>
                <a:gd name="T30" fmla="*/ 0 w 89"/>
                <a:gd name="T31" fmla="*/ 45 h 90"/>
                <a:gd name="T32" fmla="*/ 3 w 89"/>
                <a:gd name="T33" fmla="*/ 30 h 90"/>
                <a:gd name="T34" fmla="*/ 9 w 89"/>
                <a:gd name="T35" fmla="*/ 18 h 90"/>
                <a:gd name="T36" fmla="*/ 18 w 89"/>
                <a:gd name="T37" fmla="*/ 8 h 90"/>
                <a:gd name="T38" fmla="*/ 30 w 89"/>
                <a:gd name="T39" fmla="*/ 2 h 90"/>
                <a:gd name="T40" fmla="*/ 45 w 89"/>
                <a:gd name="T4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90">
                  <a:moveTo>
                    <a:pt x="45" y="0"/>
                  </a:moveTo>
                  <a:lnTo>
                    <a:pt x="59" y="2"/>
                  </a:lnTo>
                  <a:lnTo>
                    <a:pt x="71" y="8"/>
                  </a:lnTo>
                  <a:lnTo>
                    <a:pt x="81" y="18"/>
                  </a:lnTo>
                  <a:lnTo>
                    <a:pt x="87" y="30"/>
                  </a:lnTo>
                  <a:lnTo>
                    <a:pt x="89" y="45"/>
                  </a:lnTo>
                  <a:lnTo>
                    <a:pt x="87" y="59"/>
                  </a:lnTo>
                  <a:lnTo>
                    <a:pt x="81" y="71"/>
                  </a:lnTo>
                  <a:lnTo>
                    <a:pt x="71" y="82"/>
                  </a:lnTo>
                  <a:lnTo>
                    <a:pt x="59" y="88"/>
                  </a:lnTo>
                  <a:lnTo>
                    <a:pt x="45" y="90"/>
                  </a:lnTo>
                  <a:lnTo>
                    <a:pt x="30" y="88"/>
                  </a:lnTo>
                  <a:lnTo>
                    <a:pt x="18" y="82"/>
                  </a:lnTo>
                  <a:lnTo>
                    <a:pt x="9" y="71"/>
                  </a:lnTo>
                  <a:lnTo>
                    <a:pt x="3" y="59"/>
                  </a:lnTo>
                  <a:lnTo>
                    <a:pt x="0" y="45"/>
                  </a:lnTo>
                  <a:lnTo>
                    <a:pt x="3" y="30"/>
                  </a:lnTo>
                  <a:lnTo>
                    <a:pt x="9" y="18"/>
                  </a:lnTo>
                  <a:lnTo>
                    <a:pt x="18" y="8"/>
                  </a:lnTo>
                  <a:lnTo>
                    <a:pt x="30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Freeform 87"/>
            <p:cNvSpPr>
              <a:spLocks/>
            </p:cNvSpPr>
            <p:nvPr/>
          </p:nvSpPr>
          <p:spPr bwMode="auto">
            <a:xfrm>
              <a:off x="2228" y="557"/>
              <a:ext cx="36" cy="36"/>
            </a:xfrm>
            <a:custGeom>
              <a:avLst/>
              <a:gdLst>
                <a:gd name="T0" fmla="*/ 71 w 143"/>
                <a:gd name="T1" fmla="*/ 0 h 146"/>
                <a:gd name="T2" fmla="*/ 90 w 143"/>
                <a:gd name="T3" fmla="*/ 3 h 146"/>
                <a:gd name="T4" fmla="*/ 108 w 143"/>
                <a:gd name="T5" fmla="*/ 11 h 146"/>
                <a:gd name="T6" fmla="*/ 122 w 143"/>
                <a:gd name="T7" fmla="*/ 21 h 146"/>
                <a:gd name="T8" fmla="*/ 132 w 143"/>
                <a:gd name="T9" fmla="*/ 36 h 146"/>
                <a:gd name="T10" fmla="*/ 140 w 143"/>
                <a:gd name="T11" fmla="*/ 54 h 146"/>
                <a:gd name="T12" fmla="*/ 143 w 143"/>
                <a:gd name="T13" fmla="*/ 73 h 146"/>
                <a:gd name="T14" fmla="*/ 140 w 143"/>
                <a:gd name="T15" fmla="*/ 92 h 146"/>
                <a:gd name="T16" fmla="*/ 132 w 143"/>
                <a:gd name="T17" fmla="*/ 110 h 146"/>
                <a:gd name="T18" fmla="*/ 122 w 143"/>
                <a:gd name="T19" fmla="*/ 125 h 146"/>
                <a:gd name="T20" fmla="*/ 108 w 143"/>
                <a:gd name="T21" fmla="*/ 136 h 146"/>
                <a:gd name="T22" fmla="*/ 90 w 143"/>
                <a:gd name="T23" fmla="*/ 144 h 146"/>
                <a:gd name="T24" fmla="*/ 71 w 143"/>
                <a:gd name="T25" fmla="*/ 146 h 146"/>
                <a:gd name="T26" fmla="*/ 53 w 143"/>
                <a:gd name="T27" fmla="*/ 144 h 146"/>
                <a:gd name="T28" fmla="*/ 35 w 143"/>
                <a:gd name="T29" fmla="*/ 136 h 146"/>
                <a:gd name="T30" fmla="*/ 21 w 143"/>
                <a:gd name="T31" fmla="*/ 125 h 146"/>
                <a:gd name="T32" fmla="*/ 9 w 143"/>
                <a:gd name="T33" fmla="*/ 110 h 146"/>
                <a:gd name="T34" fmla="*/ 2 w 143"/>
                <a:gd name="T35" fmla="*/ 92 h 146"/>
                <a:gd name="T36" fmla="*/ 0 w 143"/>
                <a:gd name="T37" fmla="*/ 73 h 146"/>
                <a:gd name="T38" fmla="*/ 2 w 143"/>
                <a:gd name="T39" fmla="*/ 54 h 146"/>
                <a:gd name="T40" fmla="*/ 9 w 143"/>
                <a:gd name="T41" fmla="*/ 36 h 146"/>
                <a:gd name="T42" fmla="*/ 21 w 143"/>
                <a:gd name="T43" fmla="*/ 21 h 146"/>
                <a:gd name="T44" fmla="*/ 35 w 143"/>
                <a:gd name="T45" fmla="*/ 11 h 146"/>
                <a:gd name="T46" fmla="*/ 53 w 143"/>
                <a:gd name="T47" fmla="*/ 3 h 146"/>
                <a:gd name="T48" fmla="*/ 71 w 143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" h="146">
                  <a:moveTo>
                    <a:pt x="71" y="0"/>
                  </a:moveTo>
                  <a:lnTo>
                    <a:pt x="90" y="3"/>
                  </a:lnTo>
                  <a:lnTo>
                    <a:pt x="108" y="11"/>
                  </a:lnTo>
                  <a:lnTo>
                    <a:pt x="122" y="21"/>
                  </a:lnTo>
                  <a:lnTo>
                    <a:pt x="132" y="36"/>
                  </a:lnTo>
                  <a:lnTo>
                    <a:pt x="140" y="54"/>
                  </a:lnTo>
                  <a:lnTo>
                    <a:pt x="143" y="73"/>
                  </a:lnTo>
                  <a:lnTo>
                    <a:pt x="140" y="92"/>
                  </a:lnTo>
                  <a:lnTo>
                    <a:pt x="132" y="110"/>
                  </a:lnTo>
                  <a:lnTo>
                    <a:pt x="122" y="125"/>
                  </a:lnTo>
                  <a:lnTo>
                    <a:pt x="108" y="136"/>
                  </a:lnTo>
                  <a:lnTo>
                    <a:pt x="90" y="144"/>
                  </a:lnTo>
                  <a:lnTo>
                    <a:pt x="71" y="146"/>
                  </a:lnTo>
                  <a:lnTo>
                    <a:pt x="53" y="144"/>
                  </a:lnTo>
                  <a:lnTo>
                    <a:pt x="35" y="136"/>
                  </a:lnTo>
                  <a:lnTo>
                    <a:pt x="21" y="125"/>
                  </a:lnTo>
                  <a:lnTo>
                    <a:pt x="9" y="110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5" y="11"/>
                  </a:lnTo>
                  <a:lnTo>
                    <a:pt x="53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2373" y="557"/>
              <a:ext cx="36" cy="36"/>
            </a:xfrm>
            <a:custGeom>
              <a:avLst/>
              <a:gdLst>
                <a:gd name="T0" fmla="*/ 71 w 143"/>
                <a:gd name="T1" fmla="*/ 0 h 146"/>
                <a:gd name="T2" fmla="*/ 90 w 143"/>
                <a:gd name="T3" fmla="*/ 3 h 146"/>
                <a:gd name="T4" fmla="*/ 108 w 143"/>
                <a:gd name="T5" fmla="*/ 11 h 146"/>
                <a:gd name="T6" fmla="*/ 122 w 143"/>
                <a:gd name="T7" fmla="*/ 21 h 146"/>
                <a:gd name="T8" fmla="*/ 133 w 143"/>
                <a:gd name="T9" fmla="*/ 36 h 146"/>
                <a:gd name="T10" fmla="*/ 141 w 143"/>
                <a:gd name="T11" fmla="*/ 54 h 146"/>
                <a:gd name="T12" fmla="*/ 143 w 143"/>
                <a:gd name="T13" fmla="*/ 73 h 146"/>
                <a:gd name="T14" fmla="*/ 141 w 143"/>
                <a:gd name="T15" fmla="*/ 92 h 146"/>
                <a:gd name="T16" fmla="*/ 133 w 143"/>
                <a:gd name="T17" fmla="*/ 110 h 146"/>
                <a:gd name="T18" fmla="*/ 122 w 143"/>
                <a:gd name="T19" fmla="*/ 125 h 146"/>
                <a:gd name="T20" fmla="*/ 108 w 143"/>
                <a:gd name="T21" fmla="*/ 135 h 146"/>
                <a:gd name="T22" fmla="*/ 90 w 143"/>
                <a:gd name="T23" fmla="*/ 143 h 146"/>
                <a:gd name="T24" fmla="*/ 71 w 143"/>
                <a:gd name="T25" fmla="*/ 146 h 146"/>
                <a:gd name="T26" fmla="*/ 53 w 143"/>
                <a:gd name="T27" fmla="*/ 143 h 146"/>
                <a:gd name="T28" fmla="*/ 35 w 143"/>
                <a:gd name="T29" fmla="*/ 135 h 146"/>
                <a:gd name="T30" fmla="*/ 21 w 143"/>
                <a:gd name="T31" fmla="*/ 125 h 146"/>
                <a:gd name="T32" fmla="*/ 9 w 143"/>
                <a:gd name="T33" fmla="*/ 110 h 146"/>
                <a:gd name="T34" fmla="*/ 2 w 143"/>
                <a:gd name="T35" fmla="*/ 92 h 146"/>
                <a:gd name="T36" fmla="*/ 0 w 143"/>
                <a:gd name="T37" fmla="*/ 73 h 146"/>
                <a:gd name="T38" fmla="*/ 2 w 143"/>
                <a:gd name="T39" fmla="*/ 54 h 146"/>
                <a:gd name="T40" fmla="*/ 9 w 143"/>
                <a:gd name="T41" fmla="*/ 36 h 146"/>
                <a:gd name="T42" fmla="*/ 21 w 143"/>
                <a:gd name="T43" fmla="*/ 21 h 146"/>
                <a:gd name="T44" fmla="*/ 35 w 143"/>
                <a:gd name="T45" fmla="*/ 11 h 146"/>
                <a:gd name="T46" fmla="*/ 53 w 143"/>
                <a:gd name="T47" fmla="*/ 3 h 146"/>
                <a:gd name="T48" fmla="*/ 71 w 143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" h="146">
                  <a:moveTo>
                    <a:pt x="71" y="0"/>
                  </a:moveTo>
                  <a:lnTo>
                    <a:pt x="90" y="3"/>
                  </a:lnTo>
                  <a:lnTo>
                    <a:pt x="108" y="11"/>
                  </a:lnTo>
                  <a:lnTo>
                    <a:pt x="122" y="21"/>
                  </a:lnTo>
                  <a:lnTo>
                    <a:pt x="133" y="36"/>
                  </a:lnTo>
                  <a:lnTo>
                    <a:pt x="141" y="54"/>
                  </a:lnTo>
                  <a:lnTo>
                    <a:pt x="143" y="73"/>
                  </a:lnTo>
                  <a:lnTo>
                    <a:pt x="141" y="92"/>
                  </a:lnTo>
                  <a:lnTo>
                    <a:pt x="133" y="110"/>
                  </a:lnTo>
                  <a:lnTo>
                    <a:pt x="122" y="125"/>
                  </a:lnTo>
                  <a:lnTo>
                    <a:pt x="108" y="135"/>
                  </a:lnTo>
                  <a:lnTo>
                    <a:pt x="90" y="143"/>
                  </a:lnTo>
                  <a:lnTo>
                    <a:pt x="71" y="146"/>
                  </a:lnTo>
                  <a:lnTo>
                    <a:pt x="53" y="143"/>
                  </a:lnTo>
                  <a:lnTo>
                    <a:pt x="35" y="135"/>
                  </a:lnTo>
                  <a:lnTo>
                    <a:pt x="21" y="125"/>
                  </a:lnTo>
                  <a:lnTo>
                    <a:pt x="9" y="110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5" y="11"/>
                  </a:lnTo>
                  <a:lnTo>
                    <a:pt x="53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Freeform 89"/>
            <p:cNvSpPr>
              <a:spLocks/>
            </p:cNvSpPr>
            <p:nvPr/>
          </p:nvSpPr>
          <p:spPr bwMode="auto">
            <a:xfrm>
              <a:off x="2526" y="557"/>
              <a:ext cx="35" cy="36"/>
            </a:xfrm>
            <a:custGeom>
              <a:avLst/>
              <a:gdLst>
                <a:gd name="T0" fmla="*/ 70 w 143"/>
                <a:gd name="T1" fmla="*/ 0 h 146"/>
                <a:gd name="T2" fmla="*/ 90 w 143"/>
                <a:gd name="T3" fmla="*/ 3 h 146"/>
                <a:gd name="T4" fmla="*/ 107 w 143"/>
                <a:gd name="T5" fmla="*/ 11 h 146"/>
                <a:gd name="T6" fmla="*/ 121 w 143"/>
                <a:gd name="T7" fmla="*/ 21 h 146"/>
                <a:gd name="T8" fmla="*/ 132 w 143"/>
                <a:gd name="T9" fmla="*/ 36 h 146"/>
                <a:gd name="T10" fmla="*/ 140 w 143"/>
                <a:gd name="T11" fmla="*/ 54 h 146"/>
                <a:gd name="T12" fmla="*/ 143 w 143"/>
                <a:gd name="T13" fmla="*/ 73 h 146"/>
                <a:gd name="T14" fmla="*/ 140 w 143"/>
                <a:gd name="T15" fmla="*/ 92 h 146"/>
                <a:gd name="T16" fmla="*/ 132 w 143"/>
                <a:gd name="T17" fmla="*/ 110 h 146"/>
                <a:gd name="T18" fmla="*/ 121 w 143"/>
                <a:gd name="T19" fmla="*/ 125 h 146"/>
                <a:gd name="T20" fmla="*/ 107 w 143"/>
                <a:gd name="T21" fmla="*/ 135 h 146"/>
                <a:gd name="T22" fmla="*/ 90 w 143"/>
                <a:gd name="T23" fmla="*/ 143 h 146"/>
                <a:gd name="T24" fmla="*/ 70 w 143"/>
                <a:gd name="T25" fmla="*/ 146 h 146"/>
                <a:gd name="T26" fmla="*/ 52 w 143"/>
                <a:gd name="T27" fmla="*/ 143 h 146"/>
                <a:gd name="T28" fmla="*/ 35 w 143"/>
                <a:gd name="T29" fmla="*/ 135 h 146"/>
                <a:gd name="T30" fmla="*/ 21 w 143"/>
                <a:gd name="T31" fmla="*/ 125 h 146"/>
                <a:gd name="T32" fmla="*/ 9 w 143"/>
                <a:gd name="T33" fmla="*/ 110 h 146"/>
                <a:gd name="T34" fmla="*/ 2 w 143"/>
                <a:gd name="T35" fmla="*/ 92 h 146"/>
                <a:gd name="T36" fmla="*/ 0 w 143"/>
                <a:gd name="T37" fmla="*/ 73 h 146"/>
                <a:gd name="T38" fmla="*/ 2 w 143"/>
                <a:gd name="T39" fmla="*/ 54 h 146"/>
                <a:gd name="T40" fmla="*/ 9 w 143"/>
                <a:gd name="T41" fmla="*/ 36 h 146"/>
                <a:gd name="T42" fmla="*/ 21 w 143"/>
                <a:gd name="T43" fmla="*/ 21 h 146"/>
                <a:gd name="T44" fmla="*/ 35 w 143"/>
                <a:gd name="T45" fmla="*/ 11 h 146"/>
                <a:gd name="T46" fmla="*/ 52 w 143"/>
                <a:gd name="T47" fmla="*/ 3 h 146"/>
                <a:gd name="T48" fmla="*/ 70 w 143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" h="146">
                  <a:moveTo>
                    <a:pt x="70" y="0"/>
                  </a:moveTo>
                  <a:lnTo>
                    <a:pt x="90" y="3"/>
                  </a:lnTo>
                  <a:lnTo>
                    <a:pt x="107" y="11"/>
                  </a:lnTo>
                  <a:lnTo>
                    <a:pt x="121" y="21"/>
                  </a:lnTo>
                  <a:lnTo>
                    <a:pt x="132" y="36"/>
                  </a:lnTo>
                  <a:lnTo>
                    <a:pt x="140" y="54"/>
                  </a:lnTo>
                  <a:lnTo>
                    <a:pt x="143" y="73"/>
                  </a:lnTo>
                  <a:lnTo>
                    <a:pt x="140" y="92"/>
                  </a:lnTo>
                  <a:lnTo>
                    <a:pt x="132" y="110"/>
                  </a:lnTo>
                  <a:lnTo>
                    <a:pt x="121" y="125"/>
                  </a:lnTo>
                  <a:lnTo>
                    <a:pt x="107" y="135"/>
                  </a:lnTo>
                  <a:lnTo>
                    <a:pt x="90" y="143"/>
                  </a:lnTo>
                  <a:lnTo>
                    <a:pt x="70" y="146"/>
                  </a:lnTo>
                  <a:lnTo>
                    <a:pt x="52" y="143"/>
                  </a:lnTo>
                  <a:lnTo>
                    <a:pt x="35" y="135"/>
                  </a:lnTo>
                  <a:lnTo>
                    <a:pt x="21" y="125"/>
                  </a:lnTo>
                  <a:lnTo>
                    <a:pt x="9" y="110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5" y="11"/>
                  </a:lnTo>
                  <a:lnTo>
                    <a:pt x="52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Freeform 90"/>
            <p:cNvSpPr>
              <a:spLocks/>
            </p:cNvSpPr>
            <p:nvPr/>
          </p:nvSpPr>
          <p:spPr bwMode="auto">
            <a:xfrm>
              <a:off x="2668" y="557"/>
              <a:ext cx="36" cy="36"/>
            </a:xfrm>
            <a:custGeom>
              <a:avLst/>
              <a:gdLst>
                <a:gd name="T0" fmla="*/ 71 w 143"/>
                <a:gd name="T1" fmla="*/ 0 h 146"/>
                <a:gd name="T2" fmla="*/ 90 w 143"/>
                <a:gd name="T3" fmla="*/ 3 h 146"/>
                <a:gd name="T4" fmla="*/ 107 w 143"/>
                <a:gd name="T5" fmla="*/ 11 h 146"/>
                <a:gd name="T6" fmla="*/ 122 w 143"/>
                <a:gd name="T7" fmla="*/ 21 h 146"/>
                <a:gd name="T8" fmla="*/ 132 w 143"/>
                <a:gd name="T9" fmla="*/ 36 h 146"/>
                <a:gd name="T10" fmla="*/ 139 w 143"/>
                <a:gd name="T11" fmla="*/ 54 h 146"/>
                <a:gd name="T12" fmla="*/ 143 w 143"/>
                <a:gd name="T13" fmla="*/ 73 h 146"/>
                <a:gd name="T14" fmla="*/ 139 w 143"/>
                <a:gd name="T15" fmla="*/ 92 h 146"/>
                <a:gd name="T16" fmla="*/ 132 w 143"/>
                <a:gd name="T17" fmla="*/ 110 h 146"/>
                <a:gd name="T18" fmla="*/ 122 w 143"/>
                <a:gd name="T19" fmla="*/ 125 h 146"/>
                <a:gd name="T20" fmla="*/ 107 w 143"/>
                <a:gd name="T21" fmla="*/ 135 h 146"/>
                <a:gd name="T22" fmla="*/ 90 w 143"/>
                <a:gd name="T23" fmla="*/ 143 h 146"/>
                <a:gd name="T24" fmla="*/ 71 w 143"/>
                <a:gd name="T25" fmla="*/ 146 h 146"/>
                <a:gd name="T26" fmla="*/ 53 w 143"/>
                <a:gd name="T27" fmla="*/ 143 h 146"/>
                <a:gd name="T28" fmla="*/ 35 w 143"/>
                <a:gd name="T29" fmla="*/ 135 h 146"/>
                <a:gd name="T30" fmla="*/ 21 w 143"/>
                <a:gd name="T31" fmla="*/ 125 h 146"/>
                <a:gd name="T32" fmla="*/ 10 w 143"/>
                <a:gd name="T33" fmla="*/ 110 h 146"/>
                <a:gd name="T34" fmla="*/ 3 w 143"/>
                <a:gd name="T35" fmla="*/ 92 h 146"/>
                <a:gd name="T36" fmla="*/ 0 w 143"/>
                <a:gd name="T37" fmla="*/ 73 h 146"/>
                <a:gd name="T38" fmla="*/ 3 w 143"/>
                <a:gd name="T39" fmla="*/ 54 h 146"/>
                <a:gd name="T40" fmla="*/ 10 w 143"/>
                <a:gd name="T41" fmla="*/ 36 h 146"/>
                <a:gd name="T42" fmla="*/ 21 w 143"/>
                <a:gd name="T43" fmla="*/ 21 h 146"/>
                <a:gd name="T44" fmla="*/ 35 w 143"/>
                <a:gd name="T45" fmla="*/ 11 h 146"/>
                <a:gd name="T46" fmla="*/ 53 w 143"/>
                <a:gd name="T47" fmla="*/ 3 h 146"/>
                <a:gd name="T48" fmla="*/ 71 w 143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" h="146">
                  <a:moveTo>
                    <a:pt x="71" y="0"/>
                  </a:moveTo>
                  <a:lnTo>
                    <a:pt x="90" y="3"/>
                  </a:lnTo>
                  <a:lnTo>
                    <a:pt x="107" y="11"/>
                  </a:lnTo>
                  <a:lnTo>
                    <a:pt x="122" y="21"/>
                  </a:lnTo>
                  <a:lnTo>
                    <a:pt x="132" y="36"/>
                  </a:lnTo>
                  <a:lnTo>
                    <a:pt x="139" y="54"/>
                  </a:lnTo>
                  <a:lnTo>
                    <a:pt x="143" y="73"/>
                  </a:lnTo>
                  <a:lnTo>
                    <a:pt x="139" y="92"/>
                  </a:lnTo>
                  <a:lnTo>
                    <a:pt x="132" y="110"/>
                  </a:lnTo>
                  <a:lnTo>
                    <a:pt x="122" y="125"/>
                  </a:lnTo>
                  <a:lnTo>
                    <a:pt x="107" y="135"/>
                  </a:lnTo>
                  <a:lnTo>
                    <a:pt x="90" y="143"/>
                  </a:lnTo>
                  <a:lnTo>
                    <a:pt x="71" y="146"/>
                  </a:lnTo>
                  <a:lnTo>
                    <a:pt x="53" y="143"/>
                  </a:lnTo>
                  <a:lnTo>
                    <a:pt x="35" y="135"/>
                  </a:lnTo>
                  <a:lnTo>
                    <a:pt x="21" y="125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1" y="21"/>
                  </a:lnTo>
                  <a:lnTo>
                    <a:pt x="35" y="11"/>
                  </a:lnTo>
                  <a:lnTo>
                    <a:pt x="53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Freeform 91"/>
            <p:cNvSpPr>
              <a:spLocks/>
            </p:cNvSpPr>
            <p:nvPr/>
          </p:nvSpPr>
          <p:spPr bwMode="auto">
            <a:xfrm>
              <a:off x="2806" y="557"/>
              <a:ext cx="36" cy="36"/>
            </a:xfrm>
            <a:custGeom>
              <a:avLst/>
              <a:gdLst>
                <a:gd name="T0" fmla="*/ 71 w 142"/>
                <a:gd name="T1" fmla="*/ 0 h 146"/>
                <a:gd name="T2" fmla="*/ 90 w 142"/>
                <a:gd name="T3" fmla="*/ 3 h 146"/>
                <a:gd name="T4" fmla="*/ 106 w 142"/>
                <a:gd name="T5" fmla="*/ 11 h 146"/>
                <a:gd name="T6" fmla="*/ 121 w 142"/>
                <a:gd name="T7" fmla="*/ 21 h 146"/>
                <a:gd name="T8" fmla="*/ 132 w 142"/>
                <a:gd name="T9" fmla="*/ 36 h 146"/>
                <a:gd name="T10" fmla="*/ 140 w 142"/>
                <a:gd name="T11" fmla="*/ 54 h 146"/>
                <a:gd name="T12" fmla="*/ 142 w 142"/>
                <a:gd name="T13" fmla="*/ 73 h 146"/>
                <a:gd name="T14" fmla="*/ 140 w 142"/>
                <a:gd name="T15" fmla="*/ 92 h 146"/>
                <a:gd name="T16" fmla="*/ 132 w 142"/>
                <a:gd name="T17" fmla="*/ 110 h 146"/>
                <a:gd name="T18" fmla="*/ 121 w 142"/>
                <a:gd name="T19" fmla="*/ 125 h 146"/>
                <a:gd name="T20" fmla="*/ 106 w 142"/>
                <a:gd name="T21" fmla="*/ 136 h 146"/>
                <a:gd name="T22" fmla="*/ 90 w 142"/>
                <a:gd name="T23" fmla="*/ 144 h 146"/>
                <a:gd name="T24" fmla="*/ 71 w 142"/>
                <a:gd name="T25" fmla="*/ 146 h 146"/>
                <a:gd name="T26" fmla="*/ 53 w 142"/>
                <a:gd name="T27" fmla="*/ 144 h 146"/>
                <a:gd name="T28" fmla="*/ 35 w 142"/>
                <a:gd name="T29" fmla="*/ 136 h 146"/>
                <a:gd name="T30" fmla="*/ 21 w 142"/>
                <a:gd name="T31" fmla="*/ 125 h 146"/>
                <a:gd name="T32" fmla="*/ 9 w 142"/>
                <a:gd name="T33" fmla="*/ 110 h 146"/>
                <a:gd name="T34" fmla="*/ 2 w 142"/>
                <a:gd name="T35" fmla="*/ 92 h 146"/>
                <a:gd name="T36" fmla="*/ 0 w 142"/>
                <a:gd name="T37" fmla="*/ 73 h 146"/>
                <a:gd name="T38" fmla="*/ 2 w 142"/>
                <a:gd name="T39" fmla="*/ 54 h 146"/>
                <a:gd name="T40" fmla="*/ 9 w 142"/>
                <a:gd name="T41" fmla="*/ 36 h 146"/>
                <a:gd name="T42" fmla="*/ 21 w 142"/>
                <a:gd name="T43" fmla="*/ 21 h 146"/>
                <a:gd name="T44" fmla="*/ 35 w 142"/>
                <a:gd name="T45" fmla="*/ 11 h 146"/>
                <a:gd name="T46" fmla="*/ 53 w 142"/>
                <a:gd name="T47" fmla="*/ 3 h 146"/>
                <a:gd name="T48" fmla="*/ 71 w 142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6">
                  <a:moveTo>
                    <a:pt x="71" y="0"/>
                  </a:moveTo>
                  <a:lnTo>
                    <a:pt x="90" y="3"/>
                  </a:lnTo>
                  <a:lnTo>
                    <a:pt x="106" y="11"/>
                  </a:lnTo>
                  <a:lnTo>
                    <a:pt x="121" y="21"/>
                  </a:lnTo>
                  <a:lnTo>
                    <a:pt x="132" y="36"/>
                  </a:lnTo>
                  <a:lnTo>
                    <a:pt x="140" y="54"/>
                  </a:lnTo>
                  <a:lnTo>
                    <a:pt x="142" y="73"/>
                  </a:lnTo>
                  <a:lnTo>
                    <a:pt x="140" y="92"/>
                  </a:lnTo>
                  <a:lnTo>
                    <a:pt x="132" y="110"/>
                  </a:lnTo>
                  <a:lnTo>
                    <a:pt x="121" y="125"/>
                  </a:lnTo>
                  <a:lnTo>
                    <a:pt x="106" y="136"/>
                  </a:lnTo>
                  <a:lnTo>
                    <a:pt x="90" y="144"/>
                  </a:lnTo>
                  <a:lnTo>
                    <a:pt x="71" y="146"/>
                  </a:lnTo>
                  <a:lnTo>
                    <a:pt x="53" y="144"/>
                  </a:lnTo>
                  <a:lnTo>
                    <a:pt x="35" y="136"/>
                  </a:lnTo>
                  <a:lnTo>
                    <a:pt x="21" y="125"/>
                  </a:lnTo>
                  <a:lnTo>
                    <a:pt x="9" y="110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5" y="11"/>
                  </a:lnTo>
                  <a:lnTo>
                    <a:pt x="53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Freeform 92"/>
            <p:cNvSpPr>
              <a:spLocks/>
            </p:cNvSpPr>
            <p:nvPr/>
          </p:nvSpPr>
          <p:spPr bwMode="auto">
            <a:xfrm>
              <a:off x="2297" y="589"/>
              <a:ext cx="44" cy="45"/>
            </a:xfrm>
            <a:custGeom>
              <a:avLst/>
              <a:gdLst>
                <a:gd name="T0" fmla="*/ 88 w 176"/>
                <a:gd name="T1" fmla="*/ 0 h 180"/>
                <a:gd name="T2" fmla="*/ 112 w 176"/>
                <a:gd name="T3" fmla="*/ 3 h 180"/>
                <a:gd name="T4" fmla="*/ 132 w 176"/>
                <a:gd name="T5" fmla="*/ 13 h 180"/>
                <a:gd name="T6" fmla="*/ 150 w 176"/>
                <a:gd name="T7" fmla="*/ 26 h 180"/>
                <a:gd name="T8" fmla="*/ 164 w 176"/>
                <a:gd name="T9" fmla="*/ 44 h 180"/>
                <a:gd name="T10" fmla="*/ 173 w 176"/>
                <a:gd name="T11" fmla="*/ 66 h 180"/>
                <a:gd name="T12" fmla="*/ 176 w 176"/>
                <a:gd name="T13" fmla="*/ 90 h 180"/>
                <a:gd name="T14" fmla="*/ 173 w 176"/>
                <a:gd name="T15" fmla="*/ 114 h 180"/>
                <a:gd name="T16" fmla="*/ 164 w 176"/>
                <a:gd name="T17" fmla="*/ 136 h 180"/>
                <a:gd name="T18" fmla="*/ 150 w 176"/>
                <a:gd name="T19" fmla="*/ 154 h 180"/>
                <a:gd name="T20" fmla="*/ 132 w 176"/>
                <a:gd name="T21" fmla="*/ 168 h 180"/>
                <a:gd name="T22" fmla="*/ 112 w 176"/>
                <a:gd name="T23" fmla="*/ 177 h 180"/>
                <a:gd name="T24" fmla="*/ 88 w 176"/>
                <a:gd name="T25" fmla="*/ 180 h 180"/>
                <a:gd name="T26" fmla="*/ 64 w 176"/>
                <a:gd name="T27" fmla="*/ 177 h 180"/>
                <a:gd name="T28" fmla="*/ 43 w 176"/>
                <a:gd name="T29" fmla="*/ 168 h 180"/>
                <a:gd name="T30" fmla="*/ 25 w 176"/>
                <a:gd name="T31" fmla="*/ 154 h 180"/>
                <a:gd name="T32" fmla="*/ 11 w 176"/>
                <a:gd name="T33" fmla="*/ 136 h 180"/>
                <a:gd name="T34" fmla="*/ 3 w 176"/>
                <a:gd name="T35" fmla="*/ 114 h 180"/>
                <a:gd name="T36" fmla="*/ 0 w 176"/>
                <a:gd name="T37" fmla="*/ 90 h 180"/>
                <a:gd name="T38" fmla="*/ 3 w 176"/>
                <a:gd name="T39" fmla="*/ 66 h 180"/>
                <a:gd name="T40" fmla="*/ 11 w 176"/>
                <a:gd name="T41" fmla="*/ 44 h 180"/>
                <a:gd name="T42" fmla="*/ 25 w 176"/>
                <a:gd name="T43" fmla="*/ 26 h 180"/>
                <a:gd name="T44" fmla="*/ 43 w 176"/>
                <a:gd name="T45" fmla="*/ 13 h 180"/>
                <a:gd name="T46" fmla="*/ 64 w 176"/>
                <a:gd name="T47" fmla="*/ 3 h 180"/>
                <a:gd name="T48" fmla="*/ 88 w 176"/>
                <a:gd name="T4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180">
                  <a:moveTo>
                    <a:pt x="88" y="0"/>
                  </a:moveTo>
                  <a:lnTo>
                    <a:pt x="112" y="3"/>
                  </a:lnTo>
                  <a:lnTo>
                    <a:pt x="132" y="13"/>
                  </a:lnTo>
                  <a:lnTo>
                    <a:pt x="150" y="26"/>
                  </a:lnTo>
                  <a:lnTo>
                    <a:pt x="164" y="44"/>
                  </a:lnTo>
                  <a:lnTo>
                    <a:pt x="173" y="66"/>
                  </a:lnTo>
                  <a:lnTo>
                    <a:pt x="176" y="90"/>
                  </a:lnTo>
                  <a:lnTo>
                    <a:pt x="173" y="114"/>
                  </a:lnTo>
                  <a:lnTo>
                    <a:pt x="164" y="136"/>
                  </a:lnTo>
                  <a:lnTo>
                    <a:pt x="150" y="154"/>
                  </a:lnTo>
                  <a:lnTo>
                    <a:pt x="132" y="168"/>
                  </a:lnTo>
                  <a:lnTo>
                    <a:pt x="112" y="177"/>
                  </a:lnTo>
                  <a:lnTo>
                    <a:pt x="88" y="180"/>
                  </a:lnTo>
                  <a:lnTo>
                    <a:pt x="64" y="177"/>
                  </a:lnTo>
                  <a:lnTo>
                    <a:pt x="43" y="168"/>
                  </a:lnTo>
                  <a:lnTo>
                    <a:pt x="25" y="154"/>
                  </a:lnTo>
                  <a:lnTo>
                    <a:pt x="11" y="136"/>
                  </a:lnTo>
                  <a:lnTo>
                    <a:pt x="3" y="114"/>
                  </a:lnTo>
                  <a:lnTo>
                    <a:pt x="0" y="90"/>
                  </a:lnTo>
                  <a:lnTo>
                    <a:pt x="3" y="66"/>
                  </a:lnTo>
                  <a:lnTo>
                    <a:pt x="11" y="44"/>
                  </a:lnTo>
                  <a:lnTo>
                    <a:pt x="25" y="26"/>
                  </a:lnTo>
                  <a:lnTo>
                    <a:pt x="43" y="13"/>
                  </a:lnTo>
                  <a:lnTo>
                    <a:pt x="64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Freeform 93"/>
            <p:cNvSpPr>
              <a:spLocks/>
            </p:cNvSpPr>
            <p:nvPr/>
          </p:nvSpPr>
          <p:spPr bwMode="auto">
            <a:xfrm>
              <a:off x="2441" y="589"/>
              <a:ext cx="44" cy="45"/>
            </a:xfrm>
            <a:custGeom>
              <a:avLst/>
              <a:gdLst>
                <a:gd name="T0" fmla="*/ 89 w 177"/>
                <a:gd name="T1" fmla="*/ 0 h 180"/>
                <a:gd name="T2" fmla="*/ 113 w 177"/>
                <a:gd name="T3" fmla="*/ 3 h 180"/>
                <a:gd name="T4" fmla="*/ 133 w 177"/>
                <a:gd name="T5" fmla="*/ 13 h 180"/>
                <a:gd name="T6" fmla="*/ 151 w 177"/>
                <a:gd name="T7" fmla="*/ 26 h 180"/>
                <a:gd name="T8" fmla="*/ 164 w 177"/>
                <a:gd name="T9" fmla="*/ 44 h 180"/>
                <a:gd name="T10" fmla="*/ 174 w 177"/>
                <a:gd name="T11" fmla="*/ 66 h 180"/>
                <a:gd name="T12" fmla="*/ 177 w 177"/>
                <a:gd name="T13" fmla="*/ 90 h 180"/>
                <a:gd name="T14" fmla="*/ 174 w 177"/>
                <a:gd name="T15" fmla="*/ 114 h 180"/>
                <a:gd name="T16" fmla="*/ 164 w 177"/>
                <a:gd name="T17" fmla="*/ 136 h 180"/>
                <a:gd name="T18" fmla="*/ 151 w 177"/>
                <a:gd name="T19" fmla="*/ 154 h 180"/>
                <a:gd name="T20" fmla="*/ 133 w 177"/>
                <a:gd name="T21" fmla="*/ 168 h 180"/>
                <a:gd name="T22" fmla="*/ 113 w 177"/>
                <a:gd name="T23" fmla="*/ 177 h 180"/>
                <a:gd name="T24" fmla="*/ 89 w 177"/>
                <a:gd name="T25" fmla="*/ 180 h 180"/>
                <a:gd name="T26" fmla="*/ 65 w 177"/>
                <a:gd name="T27" fmla="*/ 177 h 180"/>
                <a:gd name="T28" fmla="*/ 44 w 177"/>
                <a:gd name="T29" fmla="*/ 168 h 180"/>
                <a:gd name="T30" fmla="*/ 26 w 177"/>
                <a:gd name="T31" fmla="*/ 154 h 180"/>
                <a:gd name="T32" fmla="*/ 12 w 177"/>
                <a:gd name="T33" fmla="*/ 136 h 180"/>
                <a:gd name="T34" fmla="*/ 3 w 177"/>
                <a:gd name="T35" fmla="*/ 114 h 180"/>
                <a:gd name="T36" fmla="*/ 0 w 177"/>
                <a:gd name="T37" fmla="*/ 90 h 180"/>
                <a:gd name="T38" fmla="*/ 3 w 177"/>
                <a:gd name="T39" fmla="*/ 66 h 180"/>
                <a:gd name="T40" fmla="*/ 12 w 177"/>
                <a:gd name="T41" fmla="*/ 44 h 180"/>
                <a:gd name="T42" fmla="*/ 26 w 177"/>
                <a:gd name="T43" fmla="*/ 26 h 180"/>
                <a:gd name="T44" fmla="*/ 44 w 177"/>
                <a:gd name="T45" fmla="*/ 13 h 180"/>
                <a:gd name="T46" fmla="*/ 65 w 177"/>
                <a:gd name="T47" fmla="*/ 3 h 180"/>
                <a:gd name="T48" fmla="*/ 89 w 177"/>
                <a:gd name="T4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80">
                  <a:moveTo>
                    <a:pt x="89" y="0"/>
                  </a:moveTo>
                  <a:lnTo>
                    <a:pt x="113" y="3"/>
                  </a:lnTo>
                  <a:lnTo>
                    <a:pt x="133" y="13"/>
                  </a:lnTo>
                  <a:lnTo>
                    <a:pt x="151" y="26"/>
                  </a:lnTo>
                  <a:lnTo>
                    <a:pt x="164" y="44"/>
                  </a:lnTo>
                  <a:lnTo>
                    <a:pt x="174" y="66"/>
                  </a:lnTo>
                  <a:lnTo>
                    <a:pt x="177" y="90"/>
                  </a:lnTo>
                  <a:lnTo>
                    <a:pt x="174" y="114"/>
                  </a:lnTo>
                  <a:lnTo>
                    <a:pt x="164" y="136"/>
                  </a:lnTo>
                  <a:lnTo>
                    <a:pt x="151" y="154"/>
                  </a:lnTo>
                  <a:lnTo>
                    <a:pt x="133" y="168"/>
                  </a:lnTo>
                  <a:lnTo>
                    <a:pt x="113" y="177"/>
                  </a:lnTo>
                  <a:lnTo>
                    <a:pt x="89" y="180"/>
                  </a:lnTo>
                  <a:lnTo>
                    <a:pt x="65" y="177"/>
                  </a:lnTo>
                  <a:lnTo>
                    <a:pt x="44" y="168"/>
                  </a:lnTo>
                  <a:lnTo>
                    <a:pt x="26" y="154"/>
                  </a:lnTo>
                  <a:lnTo>
                    <a:pt x="12" y="136"/>
                  </a:lnTo>
                  <a:lnTo>
                    <a:pt x="3" y="114"/>
                  </a:lnTo>
                  <a:lnTo>
                    <a:pt x="0" y="90"/>
                  </a:lnTo>
                  <a:lnTo>
                    <a:pt x="3" y="66"/>
                  </a:lnTo>
                  <a:lnTo>
                    <a:pt x="12" y="44"/>
                  </a:lnTo>
                  <a:lnTo>
                    <a:pt x="26" y="26"/>
                  </a:lnTo>
                  <a:lnTo>
                    <a:pt x="44" y="13"/>
                  </a:lnTo>
                  <a:lnTo>
                    <a:pt x="65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8" name="Freeform 94"/>
            <p:cNvSpPr>
              <a:spLocks/>
            </p:cNvSpPr>
            <p:nvPr/>
          </p:nvSpPr>
          <p:spPr bwMode="auto">
            <a:xfrm>
              <a:off x="2593" y="589"/>
              <a:ext cx="44" cy="45"/>
            </a:xfrm>
            <a:custGeom>
              <a:avLst/>
              <a:gdLst>
                <a:gd name="T0" fmla="*/ 88 w 176"/>
                <a:gd name="T1" fmla="*/ 0 h 180"/>
                <a:gd name="T2" fmla="*/ 112 w 176"/>
                <a:gd name="T3" fmla="*/ 3 h 180"/>
                <a:gd name="T4" fmla="*/ 132 w 176"/>
                <a:gd name="T5" fmla="*/ 13 h 180"/>
                <a:gd name="T6" fmla="*/ 150 w 176"/>
                <a:gd name="T7" fmla="*/ 26 h 180"/>
                <a:gd name="T8" fmla="*/ 164 w 176"/>
                <a:gd name="T9" fmla="*/ 44 h 180"/>
                <a:gd name="T10" fmla="*/ 173 w 176"/>
                <a:gd name="T11" fmla="*/ 66 h 180"/>
                <a:gd name="T12" fmla="*/ 176 w 176"/>
                <a:gd name="T13" fmla="*/ 90 h 180"/>
                <a:gd name="T14" fmla="*/ 173 w 176"/>
                <a:gd name="T15" fmla="*/ 114 h 180"/>
                <a:gd name="T16" fmla="*/ 164 w 176"/>
                <a:gd name="T17" fmla="*/ 136 h 180"/>
                <a:gd name="T18" fmla="*/ 150 w 176"/>
                <a:gd name="T19" fmla="*/ 154 h 180"/>
                <a:gd name="T20" fmla="*/ 132 w 176"/>
                <a:gd name="T21" fmla="*/ 168 h 180"/>
                <a:gd name="T22" fmla="*/ 112 w 176"/>
                <a:gd name="T23" fmla="*/ 177 h 180"/>
                <a:gd name="T24" fmla="*/ 88 w 176"/>
                <a:gd name="T25" fmla="*/ 180 h 180"/>
                <a:gd name="T26" fmla="*/ 65 w 176"/>
                <a:gd name="T27" fmla="*/ 177 h 180"/>
                <a:gd name="T28" fmla="*/ 43 w 176"/>
                <a:gd name="T29" fmla="*/ 168 h 180"/>
                <a:gd name="T30" fmla="*/ 26 w 176"/>
                <a:gd name="T31" fmla="*/ 154 h 180"/>
                <a:gd name="T32" fmla="*/ 11 w 176"/>
                <a:gd name="T33" fmla="*/ 136 h 180"/>
                <a:gd name="T34" fmla="*/ 3 w 176"/>
                <a:gd name="T35" fmla="*/ 114 h 180"/>
                <a:gd name="T36" fmla="*/ 0 w 176"/>
                <a:gd name="T37" fmla="*/ 90 h 180"/>
                <a:gd name="T38" fmla="*/ 3 w 176"/>
                <a:gd name="T39" fmla="*/ 66 h 180"/>
                <a:gd name="T40" fmla="*/ 11 w 176"/>
                <a:gd name="T41" fmla="*/ 44 h 180"/>
                <a:gd name="T42" fmla="*/ 26 w 176"/>
                <a:gd name="T43" fmla="*/ 26 h 180"/>
                <a:gd name="T44" fmla="*/ 43 w 176"/>
                <a:gd name="T45" fmla="*/ 13 h 180"/>
                <a:gd name="T46" fmla="*/ 65 w 176"/>
                <a:gd name="T47" fmla="*/ 3 h 180"/>
                <a:gd name="T48" fmla="*/ 88 w 176"/>
                <a:gd name="T4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180">
                  <a:moveTo>
                    <a:pt x="88" y="0"/>
                  </a:moveTo>
                  <a:lnTo>
                    <a:pt x="112" y="3"/>
                  </a:lnTo>
                  <a:lnTo>
                    <a:pt x="132" y="13"/>
                  </a:lnTo>
                  <a:lnTo>
                    <a:pt x="150" y="26"/>
                  </a:lnTo>
                  <a:lnTo>
                    <a:pt x="164" y="44"/>
                  </a:lnTo>
                  <a:lnTo>
                    <a:pt x="173" y="66"/>
                  </a:lnTo>
                  <a:lnTo>
                    <a:pt x="176" y="90"/>
                  </a:lnTo>
                  <a:lnTo>
                    <a:pt x="173" y="114"/>
                  </a:lnTo>
                  <a:lnTo>
                    <a:pt x="164" y="136"/>
                  </a:lnTo>
                  <a:lnTo>
                    <a:pt x="150" y="154"/>
                  </a:lnTo>
                  <a:lnTo>
                    <a:pt x="132" y="168"/>
                  </a:lnTo>
                  <a:lnTo>
                    <a:pt x="112" y="177"/>
                  </a:lnTo>
                  <a:lnTo>
                    <a:pt x="88" y="180"/>
                  </a:lnTo>
                  <a:lnTo>
                    <a:pt x="65" y="177"/>
                  </a:lnTo>
                  <a:lnTo>
                    <a:pt x="43" y="168"/>
                  </a:lnTo>
                  <a:lnTo>
                    <a:pt x="26" y="154"/>
                  </a:lnTo>
                  <a:lnTo>
                    <a:pt x="11" y="136"/>
                  </a:lnTo>
                  <a:lnTo>
                    <a:pt x="3" y="114"/>
                  </a:lnTo>
                  <a:lnTo>
                    <a:pt x="0" y="90"/>
                  </a:lnTo>
                  <a:lnTo>
                    <a:pt x="3" y="66"/>
                  </a:lnTo>
                  <a:lnTo>
                    <a:pt x="11" y="44"/>
                  </a:lnTo>
                  <a:lnTo>
                    <a:pt x="26" y="26"/>
                  </a:lnTo>
                  <a:lnTo>
                    <a:pt x="43" y="13"/>
                  </a:lnTo>
                  <a:lnTo>
                    <a:pt x="65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Freeform 95"/>
            <p:cNvSpPr>
              <a:spLocks/>
            </p:cNvSpPr>
            <p:nvPr/>
          </p:nvSpPr>
          <p:spPr bwMode="auto">
            <a:xfrm>
              <a:off x="2736" y="588"/>
              <a:ext cx="44" cy="46"/>
            </a:xfrm>
            <a:custGeom>
              <a:avLst/>
              <a:gdLst>
                <a:gd name="T0" fmla="*/ 88 w 176"/>
                <a:gd name="T1" fmla="*/ 0 h 181"/>
                <a:gd name="T2" fmla="*/ 111 w 176"/>
                <a:gd name="T3" fmla="*/ 4 h 181"/>
                <a:gd name="T4" fmla="*/ 132 w 176"/>
                <a:gd name="T5" fmla="*/ 13 h 181"/>
                <a:gd name="T6" fmla="*/ 150 w 176"/>
                <a:gd name="T7" fmla="*/ 27 h 181"/>
                <a:gd name="T8" fmla="*/ 164 w 176"/>
                <a:gd name="T9" fmla="*/ 45 h 181"/>
                <a:gd name="T10" fmla="*/ 172 w 176"/>
                <a:gd name="T11" fmla="*/ 67 h 181"/>
                <a:gd name="T12" fmla="*/ 176 w 176"/>
                <a:gd name="T13" fmla="*/ 91 h 181"/>
                <a:gd name="T14" fmla="*/ 172 w 176"/>
                <a:gd name="T15" fmla="*/ 115 h 181"/>
                <a:gd name="T16" fmla="*/ 164 w 176"/>
                <a:gd name="T17" fmla="*/ 137 h 181"/>
                <a:gd name="T18" fmla="*/ 150 w 176"/>
                <a:gd name="T19" fmla="*/ 155 h 181"/>
                <a:gd name="T20" fmla="*/ 132 w 176"/>
                <a:gd name="T21" fmla="*/ 169 h 181"/>
                <a:gd name="T22" fmla="*/ 111 w 176"/>
                <a:gd name="T23" fmla="*/ 178 h 181"/>
                <a:gd name="T24" fmla="*/ 88 w 176"/>
                <a:gd name="T25" fmla="*/ 181 h 181"/>
                <a:gd name="T26" fmla="*/ 64 w 176"/>
                <a:gd name="T27" fmla="*/ 178 h 181"/>
                <a:gd name="T28" fmla="*/ 43 w 176"/>
                <a:gd name="T29" fmla="*/ 169 h 181"/>
                <a:gd name="T30" fmla="*/ 26 w 176"/>
                <a:gd name="T31" fmla="*/ 155 h 181"/>
                <a:gd name="T32" fmla="*/ 11 w 176"/>
                <a:gd name="T33" fmla="*/ 137 h 181"/>
                <a:gd name="T34" fmla="*/ 3 w 176"/>
                <a:gd name="T35" fmla="*/ 115 h 181"/>
                <a:gd name="T36" fmla="*/ 0 w 176"/>
                <a:gd name="T37" fmla="*/ 91 h 181"/>
                <a:gd name="T38" fmla="*/ 3 w 176"/>
                <a:gd name="T39" fmla="*/ 67 h 181"/>
                <a:gd name="T40" fmla="*/ 11 w 176"/>
                <a:gd name="T41" fmla="*/ 45 h 181"/>
                <a:gd name="T42" fmla="*/ 26 w 176"/>
                <a:gd name="T43" fmla="*/ 27 h 181"/>
                <a:gd name="T44" fmla="*/ 43 w 176"/>
                <a:gd name="T45" fmla="*/ 13 h 181"/>
                <a:gd name="T46" fmla="*/ 64 w 176"/>
                <a:gd name="T47" fmla="*/ 4 h 181"/>
                <a:gd name="T48" fmla="*/ 88 w 176"/>
                <a:gd name="T4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181">
                  <a:moveTo>
                    <a:pt x="88" y="0"/>
                  </a:moveTo>
                  <a:lnTo>
                    <a:pt x="111" y="4"/>
                  </a:lnTo>
                  <a:lnTo>
                    <a:pt x="132" y="13"/>
                  </a:lnTo>
                  <a:lnTo>
                    <a:pt x="150" y="27"/>
                  </a:lnTo>
                  <a:lnTo>
                    <a:pt x="164" y="45"/>
                  </a:lnTo>
                  <a:lnTo>
                    <a:pt x="172" y="67"/>
                  </a:lnTo>
                  <a:lnTo>
                    <a:pt x="176" y="91"/>
                  </a:lnTo>
                  <a:lnTo>
                    <a:pt x="172" y="115"/>
                  </a:lnTo>
                  <a:lnTo>
                    <a:pt x="164" y="137"/>
                  </a:lnTo>
                  <a:lnTo>
                    <a:pt x="150" y="155"/>
                  </a:lnTo>
                  <a:lnTo>
                    <a:pt x="132" y="169"/>
                  </a:lnTo>
                  <a:lnTo>
                    <a:pt x="111" y="178"/>
                  </a:lnTo>
                  <a:lnTo>
                    <a:pt x="88" y="181"/>
                  </a:lnTo>
                  <a:lnTo>
                    <a:pt x="64" y="178"/>
                  </a:lnTo>
                  <a:lnTo>
                    <a:pt x="43" y="169"/>
                  </a:lnTo>
                  <a:lnTo>
                    <a:pt x="26" y="155"/>
                  </a:lnTo>
                  <a:lnTo>
                    <a:pt x="11" y="137"/>
                  </a:lnTo>
                  <a:lnTo>
                    <a:pt x="3" y="115"/>
                  </a:lnTo>
                  <a:lnTo>
                    <a:pt x="0" y="91"/>
                  </a:lnTo>
                  <a:lnTo>
                    <a:pt x="3" y="67"/>
                  </a:lnTo>
                  <a:lnTo>
                    <a:pt x="11" y="45"/>
                  </a:lnTo>
                  <a:lnTo>
                    <a:pt x="26" y="27"/>
                  </a:lnTo>
                  <a:lnTo>
                    <a:pt x="43" y="13"/>
                  </a:lnTo>
                  <a:lnTo>
                    <a:pt x="64" y="4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Freeform 96"/>
            <p:cNvSpPr>
              <a:spLocks/>
            </p:cNvSpPr>
            <p:nvPr/>
          </p:nvSpPr>
          <p:spPr bwMode="auto">
            <a:xfrm>
              <a:off x="2644" y="785"/>
              <a:ext cx="81" cy="82"/>
            </a:xfrm>
            <a:custGeom>
              <a:avLst/>
              <a:gdLst>
                <a:gd name="T0" fmla="*/ 162 w 323"/>
                <a:gd name="T1" fmla="*/ 0 h 330"/>
                <a:gd name="T2" fmla="*/ 191 w 323"/>
                <a:gd name="T3" fmla="*/ 2 h 330"/>
                <a:gd name="T4" fmla="*/ 218 w 323"/>
                <a:gd name="T5" fmla="*/ 11 h 330"/>
                <a:gd name="T6" fmla="*/ 244 w 323"/>
                <a:gd name="T7" fmla="*/ 22 h 330"/>
                <a:gd name="T8" fmla="*/ 266 w 323"/>
                <a:gd name="T9" fmla="*/ 39 h 330"/>
                <a:gd name="T10" fmla="*/ 285 w 323"/>
                <a:gd name="T11" fmla="*/ 58 h 330"/>
                <a:gd name="T12" fmla="*/ 302 w 323"/>
                <a:gd name="T13" fmla="*/ 81 h 330"/>
                <a:gd name="T14" fmla="*/ 313 w 323"/>
                <a:gd name="T15" fmla="*/ 108 h 330"/>
                <a:gd name="T16" fmla="*/ 321 w 323"/>
                <a:gd name="T17" fmla="*/ 135 h 330"/>
                <a:gd name="T18" fmla="*/ 323 w 323"/>
                <a:gd name="T19" fmla="*/ 165 h 330"/>
                <a:gd name="T20" fmla="*/ 321 w 323"/>
                <a:gd name="T21" fmla="*/ 194 h 330"/>
                <a:gd name="T22" fmla="*/ 313 w 323"/>
                <a:gd name="T23" fmla="*/ 222 h 330"/>
                <a:gd name="T24" fmla="*/ 302 w 323"/>
                <a:gd name="T25" fmla="*/ 248 h 330"/>
                <a:gd name="T26" fmla="*/ 285 w 323"/>
                <a:gd name="T27" fmla="*/ 271 h 330"/>
                <a:gd name="T28" fmla="*/ 266 w 323"/>
                <a:gd name="T29" fmla="*/ 291 h 330"/>
                <a:gd name="T30" fmla="*/ 244 w 323"/>
                <a:gd name="T31" fmla="*/ 307 h 330"/>
                <a:gd name="T32" fmla="*/ 218 w 323"/>
                <a:gd name="T33" fmla="*/ 320 h 330"/>
                <a:gd name="T34" fmla="*/ 191 w 323"/>
                <a:gd name="T35" fmla="*/ 327 h 330"/>
                <a:gd name="T36" fmla="*/ 162 w 323"/>
                <a:gd name="T37" fmla="*/ 330 h 330"/>
                <a:gd name="T38" fmla="*/ 133 w 323"/>
                <a:gd name="T39" fmla="*/ 327 h 330"/>
                <a:gd name="T40" fmla="*/ 105 w 323"/>
                <a:gd name="T41" fmla="*/ 320 h 330"/>
                <a:gd name="T42" fmla="*/ 80 w 323"/>
                <a:gd name="T43" fmla="*/ 307 h 330"/>
                <a:gd name="T44" fmla="*/ 58 w 323"/>
                <a:gd name="T45" fmla="*/ 291 h 330"/>
                <a:gd name="T46" fmla="*/ 38 w 323"/>
                <a:gd name="T47" fmla="*/ 271 h 330"/>
                <a:gd name="T48" fmla="*/ 22 w 323"/>
                <a:gd name="T49" fmla="*/ 248 h 330"/>
                <a:gd name="T50" fmla="*/ 10 w 323"/>
                <a:gd name="T51" fmla="*/ 222 h 330"/>
                <a:gd name="T52" fmla="*/ 3 w 323"/>
                <a:gd name="T53" fmla="*/ 194 h 330"/>
                <a:gd name="T54" fmla="*/ 0 w 323"/>
                <a:gd name="T55" fmla="*/ 165 h 330"/>
                <a:gd name="T56" fmla="*/ 3 w 323"/>
                <a:gd name="T57" fmla="*/ 135 h 330"/>
                <a:gd name="T58" fmla="*/ 10 w 323"/>
                <a:gd name="T59" fmla="*/ 108 h 330"/>
                <a:gd name="T60" fmla="*/ 22 w 323"/>
                <a:gd name="T61" fmla="*/ 81 h 330"/>
                <a:gd name="T62" fmla="*/ 38 w 323"/>
                <a:gd name="T63" fmla="*/ 58 h 330"/>
                <a:gd name="T64" fmla="*/ 58 w 323"/>
                <a:gd name="T65" fmla="*/ 39 h 330"/>
                <a:gd name="T66" fmla="*/ 80 w 323"/>
                <a:gd name="T67" fmla="*/ 22 h 330"/>
                <a:gd name="T68" fmla="*/ 105 w 323"/>
                <a:gd name="T69" fmla="*/ 11 h 330"/>
                <a:gd name="T70" fmla="*/ 133 w 323"/>
                <a:gd name="T71" fmla="*/ 2 h 330"/>
                <a:gd name="T72" fmla="*/ 162 w 323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30">
                  <a:moveTo>
                    <a:pt x="162" y="0"/>
                  </a:moveTo>
                  <a:lnTo>
                    <a:pt x="191" y="2"/>
                  </a:lnTo>
                  <a:lnTo>
                    <a:pt x="218" y="11"/>
                  </a:lnTo>
                  <a:lnTo>
                    <a:pt x="244" y="22"/>
                  </a:lnTo>
                  <a:lnTo>
                    <a:pt x="266" y="39"/>
                  </a:lnTo>
                  <a:lnTo>
                    <a:pt x="285" y="58"/>
                  </a:lnTo>
                  <a:lnTo>
                    <a:pt x="302" y="81"/>
                  </a:lnTo>
                  <a:lnTo>
                    <a:pt x="313" y="108"/>
                  </a:lnTo>
                  <a:lnTo>
                    <a:pt x="321" y="135"/>
                  </a:lnTo>
                  <a:lnTo>
                    <a:pt x="323" y="165"/>
                  </a:lnTo>
                  <a:lnTo>
                    <a:pt x="321" y="194"/>
                  </a:lnTo>
                  <a:lnTo>
                    <a:pt x="313" y="222"/>
                  </a:lnTo>
                  <a:lnTo>
                    <a:pt x="302" y="248"/>
                  </a:lnTo>
                  <a:lnTo>
                    <a:pt x="285" y="271"/>
                  </a:lnTo>
                  <a:lnTo>
                    <a:pt x="266" y="291"/>
                  </a:lnTo>
                  <a:lnTo>
                    <a:pt x="244" y="307"/>
                  </a:lnTo>
                  <a:lnTo>
                    <a:pt x="218" y="320"/>
                  </a:lnTo>
                  <a:lnTo>
                    <a:pt x="191" y="327"/>
                  </a:lnTo>
                  <a:lnTo>
                    <a:pt x="162" y="330"/>
                  </a:lnTo>
                  <a:lnTo>
                    <a:pt x="133" y="327"/>
                  </a:lnTo>
                  <a:lnTo>
                    <a:pt x="105" y="320"/>
                  </a:lnTo>
                  <a:lnTo>
                    <a:pt x="80" y="307"/>
                  </a:lnTo>
                  <a:lnTo>
                    <a:pt x="58" y="291"/>
                  </a:lnTo>
                  <a:lnTo>
                    <a:pt x="38" y="271"/>
                  </a:lnTo>
                  <a:lnTo>
                    <a:pt x="22" y="248"/>
                  </a:lnTo>
                  <a:lnTo>
                    <a:pt x="10" y="222"/>
                  </a:lnTo>
                  <a:lnTo>
                    <a:pt x="3" y="194"/>
                  </a:lnTo>
                  <a:lnTo>
                    <a:pt x="0" y="165"/>
                  </a:lnTo>
                  <a:lnTo>
                    <a:pt x="3" y="135"/>
                  </a:lnTo>
                  <a:lnTo>
                    <a:pt x="10" y="108"/>
                  </a:lnTo>
                  <a:lnTo>
                    <a:pt x="22" y="81"/>
                  </a:lnTo>
                  <a:lnTo>
                    <a:pt x="38" y="58"/>
                  </a:lnTo>
                  <a:lnTo>
                    <a:pt x="58" y="39"/>
                  </a:lnTo>
                  <a:lnTo>
                    <a:pt x="80" y="22"/>
                  </a:lnTo>
                  <a:lnTo>
                    <a:pt x="105" y="11"/>
                  </a:lnTo>
                  <a:lnTo>
                    <a:pt x="133" y="2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Freeform 97"/>
            <p:cNvSpPr>
              <a:spLocks/>
            </p:cNvSpPr>
            <p:nvPr/>
          </p:nvSpPr>
          <p:spPr bwMode="auto">
            <a:xfrm>
              <a:off x="2635" y="873"/>
              <a:ext cx="100" cy="80"/>
            </a:xfrm>
            <a:custGeom>
              <a:avLst/>
              <a:gdLst>
                <a:gd name="T0" fmla="*/ 143 w 404"/>
                <a:gd name="T1" fmla="*/ 0 h 318"/>
                <a:gd name="T2" fmla="*/ 264 w 404"/>
                <a:gd name="T3" fmla="*/ 0 h 318"/>
                <a:gd name="T4" fmla="*/ 397 w 404"/>
                <a:gd name="T5" fmla="*/ 29 h 318"/>
                <a:gd name="T6" fmla="*/ 404 w 404"/>
                <a:gd name="T7" fmla="*/ 318 h 318"/>
                <a:gd name="T8" fmla="*/ 0 w 404"/>
                <a:gd name="T9" fmla="*/ 318 h 318"/>
                <a:gd name="T10" fmla="*/ 0 w 404"/>
                <a:gd name="T11" fmla="*/ 27 h 318"/>
                <a:gd name="T12" fmla="*/ 143 w 404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318">
                  <a:moveTo>
                    <a:pt x="143" y="0"/>
                  </a:moveTo>
                  <a:lnTo>
                    <a:pt x="264" y="0"/>
                  </a:lnTo>
                  <a:lnTo>
                    <a:pt x="397" y="29"/>
                  </a:lnTo>
                  <a:lnTo>
                    <a:pt x="404" y="318"/>
                  </a:lnTo>
                  <a:lnTo>
                    <a:pt x="0" y="318"/>
                  </a:lnTo>
                  <a:lnTo>
                    <a:pt x="0" y="27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Freeform 98"/>
            <p:cNvSpPr>
              <a:spLocks/>
            </p:cNvSpPr>
            <p:nvPr/>
          </p:nvSpPr>
          <p:spPr bwMode="auto">
            <a:xfrm>
              <a:off x="2498" y="785"/>
              <a:ext cx="81" cy="82"/>
            </a:xfrm>
            <a:custGeom>
              <a:avLst/>
              <a:gdLst>
                <a:gd name="T0" fmla="*/ 163 w 324"/>
                <a:gd name="T1" fmla="*/ 0 h 330"/>
                <a:gd name="T2" fmla="*/ 192 w 324"/>
                <a:gd name="T3" fmla="*/ 2 h 330"/>
                <a:gd name="T4" fmla="*/ 219 w 324"/>
                <a:gd name="T5" fmla="*/ 11 h 330"/>
                <a:gd name="T6" fmla="*/ 244 w 324"/>
                <a:gd name="T7" fmla="*/ 22 h 330"/>
                <a:gd name="T8" fmla="*/ 267 w 324"/>
                <a:gd name="T9" fmla="*/ 39 h 330"/>
                <a:gd name="T10" fmla="*/ 286 w 324"/>
                <a:gd name="T11" fmla="*/ 58 h 330"/>
                <a:gd name="T12" fmla="*/ 302 w 324"/>
                <a:gd name="T13" fmla="*/ 81 h 330"/>
                <a:gd name="T14" fmla="*/ 314 w 324"/>
                <a:gd name="T15" fmla="*/ 108 h 330"/>
                <a:gd name="T16" fmla="*/ 322 w 324"/>
                <a:gd name="T17" fmla="*/ 135 h 330"/>
                <a:gd name="T18" fmla="*/ 324 w 324"/>
                <a:gd name="T19" fmla="*/ 165 h 330"/>
                <a:gd name="T20" fmla="*/ 322 w 324"/>
                <a:gd name="T21" fmla="*/ 194 h 330"/>
                <a:gd name="T22" fmla="*/ 314 w 324"/>
                <a:gd name="T23" fmla="*/ 222 h 330"/>
                <a:gd name="T24" fmla="*/ 302 w 324"/>
                <a:gd name="T25" fmla="*/ 248 h 330"/>
                <a:gd name="T26" fmla="*/ 286 w 324"/>
                <a:gd name="T27" fmla="*/ 271 h 330"/>
                <a:gd name="T28" fmla="*/ 267 w 324"/>
                <a:gd name="T29" fmla="*/ 291 h 330"/>
                <a:gd name="T30" fmla="*/ 244 w 324"/>
                <a:gd name="T31" fmla="*/ 307 h 330"/>
                <a:gd name="T32" fmla="*/ 219 w 324"/>
                <a:gd name="T33" fmla="*/ 320 h 330"/>
                <a:gd name="T34" fmla="*/ 192 w 324"/>
                <a:gd name="T35" fmla="*/ 327 h 330"/>
                <a:gd name="T36" fmla="*/ 163 w 324"/>
                <a:gd name="T37" fmla="*/ 330 h 330"/>
                <a:gd name="T38" fmla="*/ 134 w 324"/>
                <a:gd name="T39" fmla="*/ 327 h 330"/>
                <a:gd name="T40" fmla="*/ 106 w 324"/>
                <a:gd name="T41" fmla="*/ 320 h 330"/>
                <a:gd name="T42" fmla="*/ 81 w 324"/>
                <a:gd name="T43" fmla="*/ 307 h 330"/>
                <a:gd name="T44" fmla="*/ 58 w 324"/>
                <a:gd name="T45" fmla="*/ 291 h 330"/>
                <a:gd name="T46" fmla="*/ 39 w 324"/>
                <a:gd name="T47" fmla="*/ 271 h 330"/>
                <a:gd name="T48" fmla="*/ 23 w 324"/>
                <a:gd name="T49" fmla="*/ 248 h 330"/>
                <a:gd name="T50" fmla="*/ 11 w 324"/>
                <a:gd name="T51" fmla="*/ 222 h 330"/>
                <a:gd name="T52" fmla="*/ 4 w 324"/>
                <a:gd name="T53" fmla="*/ 194 h 330"/>
                <a:gd name="T54" fmla="*/ 0 w 324"/>
                <a:gd name="T55" fmla="*/ 165 h 330"/>
                <a:gd name="T56" fmla="*/ 4 w 324"/>
                <a:gd name="T57" fmla="*/ 135 h 330"/>
                <a:gd name="T58" fmla="*/ 11 w 324"/>
                <a:gd name="T59" fmla="*/ 108 h 330"/>
                <a:gd name="T60" fmla="*/ 22 w 324"/>
                <a:gd name="T61" fmla="*/ 81 h 330"/>
                <a:gd name="T62" fmla="*/ 39 w 324"/>
                <a:gd name="T63" fmla="*/ 58 h 330"/>
                <a:gd name="T64" fmla="*/ 58 w 324"/>
                <a:gd name="T65" fmla="*/ 39 h 330"/>
                <a:gd name="T66" fmla="*/ 81 w 324"/>
                <a:gd name="T67" fmla="*/ 22 h 330"/>
                <a:gd name="T68" fmla="*/ 106 w 324"/>
                <a:gd name="T69" fmla="*/ 11 h 330"/>
                <a:gd name="T70" fmla="*/ 134 w 324"/>
                <a:gd name="T71" fmla="*/ 2 h 330"/>
                <a:gd name="T72" fmla="*/ 163 w 324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4" h="330">
                  <a:moveTo>
                    <a:pt x="163" y="0"/>
                  </a:moveTo>
                  <a:lnTo>
                    <a:pt x="192" y="2"/>
                  </a:lnTo>
                  <a:lnTo>
                    <a:pt x="219" y="11"/>
                  </a:lnTo>
                  <a:lnTo>
                    <a:pt x="244" y="22"/>
                  </a:lnTo>
                  <a:lnTo>
                    <a:pt x="267" y="39"/>
                  </a:lnTo>
                  <a:lnTo>
                    <a:pt x="286" y="58"/>
                  </a:lnTo>
                  <a:lnTo>
                    <a:pt x="302" y="81"/>
                  </a:lnTo>
                  <a:lnTo>
                    <a:pt x="314" y="108"/>
                  </a:lnTo>
                  <a:lnTo>
                    <a:pt x="322" y="135"/>
                  </a:lnTo>
                  <a:lnTo>
                    <a:pt x="324" y="165"/>
                  </a:lnTo>
                  <a:lnTo>
                    <a:pt x="322" y="194"/>
                  </a:lnTo>
                  <a:lnTo>
                    <a:pt x="314" y="222"/>
                  </a:lnTo>
                  <a:lnTo>
                    <a:pt x="302" y="248"/>
                  </a:lnTo>
                  <a:lnTo>
                    <a:pt x="286" y="271"/>
                  </a:lnTo>
                  <a:lnTo>
                    <a:pt x="267" y="291"/>
                  </a:lnTo>
                  <a:lnTo>
                    <a:pt x="244" y="307"/>
                  </a:lnTo>
                  <a:lnTo>
                    <a:pt x="219" y="320"/>
                  </a:lnTo>
                  <a:lnTo>
                    <a:pt x="192" y="327"/>
                  </a:lnTo>
                  <a:lnTo>
                    <a:pt x="163" y="330"/>
                  </a:lnTo>
                  <a:lnTo>
                    <a:pt x="134" y="327"/>
                  </a:lnTo>
                  <a:lnTo>
                    <a:pt x="106" y="320"/>
                  </a:lnTo>
                  <a:lnTo>
                    <a:pt x="81" y="307"/>
                  </a:lnTo>
                  <a:lnTo>
                    <a:pt x="58" y="291"/>
                  </a:lnTo>
                  <a:lnTo>
                    <a:pt x="39" y="271"/>
                  </a:lnTo>
                  <a:lnTo>
                    <a:pt x="23" y="248"/>
                  </a:lnTo>
                  <a:lnTo>
                    <a:pt x="11" y="222"/>
                  </a:lnTo>
                  <a:lnTo>
                    <a:pt x="4" y="194"/>
                  </a:lnTo>
                  <a:lnTo>
                    <a:pt x="0" y="165"/>
                  </a:lnTo>
                  <a:lnTo>
                    <a:pt x="4" y="135"/>
                  </a:lnTo>
                  <a:lnTo>
                    <a:pt x="11" y="108"/>
                  </a:lnTo>
                  <a:lnTo>
                    <a:pt x="22" y="81"/>
                  </a:lnTo>
                  <a:lnTo>
                    <a:pt x="39" y="58"/>
                  </a:lnTo>
                  <a:lnTo>
                    <a:pt x="58" y="39"/>
                  </a:lnTo>
                  <a:lnTo>
                    <a:pt x="81" y="22"/>
                  </a:lnTo>
                  <a:lnTo>
                    <a:pt x="106" y="11"/>
                  </a:lnTo>
                  <a:lnTo>
                    <a:pt x="134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Freeform 99"/>
            <p:cNvSpPr>
              <a:spLocks/>
            </p:cNvSpPr>
            <p:nvPr/>
          </p:nvSpPr>
          <p:spPr bwMode="auto">
            <a:xfrm>
              <a:off x="2488" y="873"/>
              <a:ext cx="101" cy="80"/>
            </a:xfrm>
            <a:custGeom>
              <a:avLst/>
              <a:gdLst>
                <a:gd name="T0" fmla="*/ 143 w 403"/>
                <a:gd name="T1" fmla="*/ 0 h 318"/>
                <a:gd name="T2" fmla="*/ 264 w 403"/>
                <a:gd name="T3" fmla="*/ 0 h 318"/>
                <a:gd name="T4" fmla="*/ 395 w 403"/>
                <a:gd name="T5" fmla="*/ 29 h 318"/>
                <a:gd name="T6" fmla="*/ 403 w 403"/>
                <a:gd name="T7" fmla="*/ 318 h 318"/>
                <a:gd name="T8" fmla="*/ 0 w 403"/>
                <a:gd name="T9" fmla="*/ 318 h 318"/>
                <a:gd name="T10" fmla="*/ 0 w 403"/>
                <a:gd name="T11" fmla="*/ 29 h 318"/>
                <a:gd name="T12" fmla="*/ 143 w 403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318">
                  <a:moveTo>
                    <a:pt x="143" y="0"/>
                  </a:moveTo>
                  <a:lnTo>
                    <a:pt x="264" y="0"/>
                  </a:lnTo>
                  <a:lnTo>
                    <a:pt x="395" y="29"/>
                  </a:lnTo>
                  <a:lnTo>
                    <a:pt x="403" y="318"/>
                  </a:lnTo>
                  <a:lnTo>
                    <a:pt x="0" y="318"/>
                  </a:lnTo>
                  <a:lnTo>
                    <a:pt x="0" y="29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Freeform 100"/>
            <p:cNvSpPr>
              <a:spLocks/>
            </p:cNvSpPr>
            <p:nvPr/>
          </p:nvSpPr>
          <p:spPr bwMode="auto">
            <a:xfrm>
              <a:off x="2580" y="738"/>
              <a:ext cx="59" cy="61"/>
            </a:xfrm>
            <a:custGeom>
              <a:avLst/>
              <a:gdLst>
                <a:gd name="T0" fmla="*/ 119 w 237"/>
                <a:gd name="T1" fmla="*/ 0 h 242"/>
                <a:gd name="T2" fmla="*/ 146 w 237"/>
                <a:gd name="T3" fmla="*/ 4 h 242"/>
                <a:gd name="T4" fmla="*/ 171 w 237"/>
                <a:gd name="T5" fmla="*/ 13 h 242"/>
                <a:gd name="T6" fmla="*/ 193 w 237"/>
                <a:gd name="T7" fmla="*/ 27 h 242"/>
                <a:gd name="T8" fmla="*/ 211 w 237"/>
                <a:gd name="T9" fmla="*/ 46 h 242"/>
                <a:gd name="T10" fmla="*/ 225 w 237"/>
                <a:gd name="T11" fmla="*/ 68 h 242"/>
                <a:gd name="T12" fmla="*/ 234 w 237"/>
                <a:gd name="T13" fmla="*/ 93 h 242"/>
                <a:gd name="T14" fmla="*/ 237 w 237"/>
                <a:gd name="T15" fmla="*/ 121 h 242"/>
                <a:gd name="T16" fmla="*/ 234 w 237"/>
                <a:gd name="T17" fmla="*/ 149 h 242"/>
                <a:gd name="T18" fmla="*/ 225 w 237"/>
                <a:gd name="T19" fmla="*/ 175 h 242"/>
                <a:gd name="T20" fmla="*/ 211 w 237"/>
                <a:gd name="T21" fmla="*/ 197 h 242"/>
                <a:gd name="T22" fmla="*/ 193 w 237"/>
                <a:gd name="T23" fmla="*/ 216 h 242"/>
                <a:gd name="T24" fmla="*/ 171 w 237"/>
                <a:gd name="T25" fmla="*/ 229 h 242"/>
                <a:gd name="T26" fmla="*/ 146 w 237"/>
                <a:gd name="T27" fmla="*/ 239 h 242"/>
                <a:gd name="T28" fmla="*/ 119 w 237"/>
                <a:gd name="T29" fmla="*/ 242 h 242"/>
                <a:gd name="T30" fmla="*/ 91 w 237"/>
                <a:gd name="T31" fmla="*/ 239 h 242"/>
                <a:gd name="T32" fmla="*/ 66 w 237"/>
                <a:gd name="T33" fmla="*/ 229 h 242"/>
                <a:gd name="T34" fmla="*/ 45 w 237"/>
                <a:gd name="T35" fmla="*/ 216 h 242"/>
                <a:gd name="T36" fmla="*/ 26 w 237"/>
                <a:gd name="T37" fmla="*/ 197 h 242"/>
                <a:gd name="T38" fmla="*/ 13 w 237"/>
                <a:gd name="T39" fmla="*/ 175 h 242"/>
                <a:gd name="T40" fmla="*/ 3 w 237"/>
                <a:gd name="T41" fmla="*/ 149 h 242"/>
                <a:gd name="T42" fmla="*/ 0 w 237"/>
                <a:gd name="T43" fmla="*/ 121 h 242"/>
                <a:gd name="T44" fmla="*/ 3 w 237"/>
                <a:gd name="T45" fmla="*/ 93 h 242"/>
                <a:gd name="T46" fmla="*/ 13 w 237"/>
                <a:gd name="T47" fmla="*/ 68 h 242"/>
                <a:gd name="T48" fmla="*/ 26 w 237"/>
                <a:gd name="T49" fmla="*/ 46 h 242"/>
                <a:gd name="T50" fmla="*/ 45 w 237"/>
                <a:gd name="T51" fmla="*/ 27 h 242"/>
                <a:gd name="T52" fmla="*/ 66 w 237"/>
                <a:gd name="T53" fmla="*/ 13 h 242"/>
                <a:gd name="T54" fmla="*/ 91 w 237"/>
                <a:gd name="T55" fmla="*/ 4 h 242"/>
                <a:gd name="T56" fmla="*/ 119 w 237"/>
                <a:gd name="T5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42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3" y="27"/>
                  </a:lnTo>
                  <a:lnTo>
                    <a:pt x="211" y="46"/>
                  </a:lnTo>
                  <a:lnTo>
                    <a:pt x="225" y="68"/>
                  </a:lnTo>
                  <a:lnTo>
                    <a:pt x="234" y="93"/>
                  </a:lnTo>
                  <a:lnTo>
                    <a:pt x="237" y="121"/>
                  </a:lnTo>
                  <a:lnTo>
                    <a:pt x="234" y="149"/>
                  </a:lnTo>
                  <a:lnTo>
                    <a:pt x="225" y="175"/>
                  </a:lnTo>
                  <a:lnTo>
                    <a:pt x="211" y="197"/>
                  </a:lnTo>
                  <a:lnTo>
                    <a:pt x="193" y="216"/>
                  </a:lnTo>
                  <a:lnTo>
                    <a:pt x="171" y="229"/>
                  </a:lnTo>
                  <a:lnTo>
                    <a:pt x="146" y="239"/>
                  </a:lnTo>
                  <a:lnTo>
                    <a:pt x="119" y="242"/>
                  </a:lnTo>
                  <a:lnTo>
                    <a:pt x="91" y="239"/>
                  </a:lnTo>
                  <a:lnTo>
                    <a:pt x="66" y="229"/>
                  </a:lnTo>
                  <a:lnTo>
                    <a:pt x="45" y="216"/>
                  </a:lnTo>
                  <a:lnTo>
                    <a:pt x="26" y="197"/>
                  </a:lnTo>
                  <a:lnTo>
                    <a:pt x="13" y="175"/>
                  </a:lnTo>
                  <a:lnTo>
                    <a:pt x="3" y="149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3" y="68"/>
                  </a:lnTo>
                  <a:lnTo>
                    <a:pt x="26" y="46"/>
                  </a:lnTo>
                  <a:lnTo>
                    <a:pt x="45" y="27"/>
                  </a:lnTo>
                  <a:lnTo>
                    <a:pt x="66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Freeform 101"/>
            <p:cNvSpPr>
              <a:spLocks/>
            </p:cNvSpPr>
            <p:nvPr/>
          </p:nvSpPr>
          <p:spPr bwMode="auto">
            <a:xfrm>
              <a:off x="2573" y="803"/>
              <a:ext cx="73" cy="58"/>
            </a:xfrm>
            <a:custGeom>
              <a:avLst/>
              <a:gdLst>
                <a:gd name="T0" fmla="*/ 30 w 293"/>
                <a:gd name="T1" fmla="*/ 0 h 233"/>
                <a:gd name="T2" fmla="*/ 275 w 293"/>
                <a:gd name="T3" fmla="*/ 0 h 233"/>
                <a:gd name="T4" fmla="*/ 266 w 293"/>
                <a:gd name="T5" fmla="*/ 30 h 233"/>
                <a:gd name="T6" fmla="*/ 260 w 293"/>
                <a:gd name="T7" fmla="*/ 60 h 233"/>
                <a:gd name="T8" fmla="*/ 257 w 293"/>
                <a:gd name="T9" fmla="*/ 92 h 233"/>
                <a:gd name="T10" fmla="*/ 260 w 293"/>
                <a:gd name="T11" fmla="*/ 128 h 233"/>
                <a:gd name="T12" fmla="*/ 267 w 293"/>
                <a:gd name="T13" fmla="*/ 161 h 233"/>
                <a:gd name="T14" fmla="*/ 279 w 293"/>
                <a:gd name="T15" fmla="*/ 194 h 233"/>
                <a:gd name="T16" fmla="*/ 293 w 293"/>
                <a:gd name="T17" fmla="*/ 226 h 233"/>
                <a:gd name="T18" fmla="*/ 293 w 293"/>
                <a:gd name="T19" fmla="*/ 233 h 233"/>
                <a:gd name="T20" fmla="*/ 0 w 293"/>
                <a:gd name="T21" fmla="*/ 233 h 233"/>
                <a:gd name="T22" fmla="*/ 17 w 293"/>
                <a:gd name="T23" fmla="*/ 209 h 233"/>
                <a:gd name="T24" fmla="*/ 30 w 293"/>
                <a:gd name="T25" fmla="*/ 182 h 233"/>
                <a:gd name="T26" fmla="*/ 41 w 293"/>
                <a:gd name="T27" fmla="*/ 153 h 233"/>
                <a:gd name="T28" fmla="*/ 47 w 293"/>
                <a:gd name="T29" fmla="*/ 123 h 233"/>
                <a:gd name="T30" fmla="*/ 49 w 293"/>
                <a:gd name="T31" fmla="*/ 92 h 233"/>
                <a:gd name="T32" fmla="*/ 47 w 293"/>
                <a:gd name="T33" fmla="*/ 60 h 233"/>
                <a:gd name="T34" fmla="*/ 41 w 293"/>
                <a:gd name="T35" fmla="*/ 30 h 233"/>
                <a:gd name="T36" fmla="*/ 30 w 293"/>
                <a:gd name="T3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233">
                  <a:moveTo>
                    <a:pt x="30" y="0"/>
                  </a:moveTo>
                  <a:lnTo>
                    <a:pt x="275" y="0"/>
                  </a:lnTo>
                  <a:lnTo>
                    <a:pt x="266" y="30"/>
                  </a:lnTo>
                  <a:lnTo>
                    <a:pt x="260" y="60"/>
                  </a:lnTo>
                  <a:lnTo>
                    <a:pt x="257" y="92"/>
                  </a:lnTo>
                  <a:lnTo>
                    <a:pt x="260" y="128"/>
                  </a:lnTo>
                  <a:lnTo>
                    <a:pt x="267" y="161"/>
                  </a:lnTo>
                  <a:lnTo>
                    <a:pt x="279" y="194"/>
                  </a:lnTo>
                  <a:lnTo>
                    <a:pt x="293" y="226"/>
                  </a:lnTo>
                  <a:lnTo>
                    <a:pt x="293" y="233"/>
                  </a:lnTo>
                  <a:lnTo>
                    <a:pt x="0" y="233"/>
                  </a:lnTo>
                  <a:lnTo>
                    <a:pt x="17" y="209"/>
                  </a:lnTo>
                  <a:lnTo>
                    <a:pt x="30" y="182"/>
                  </a:lnTo>
                  <a:lnTo>
                    <a:pt x="41" y="153"/>
                  </a:lnTo>
                  <a:lnTo>
                    <a:pt x="47" y="123"/>
                  </a:lnTo>
                  <a:lnTo>
                    <a:pt x="49" y="92"/>
                  </a:lnTo>
                  <a:lnTo>
                    <a:pt x="47" y="60"/>
                  </a:lnTo>
                  <a:lnTo>
                    <a:pt x="41" y="3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Freeform 102"/>
            <p:cNvSpPr>
              <a:spLocks/>
            </p:cNvSpPr>
            <p:nvPr/>
          </p:nvSpPr>
          <p:spPr bwMode="auto">
            <a:xfrm>
              <a:off x="2349" y="785"/>
              <a:ext cx="81" cy="82"/>
            </a:xfrm>
            <a:custGeom>
              <a:avLst/>
              <a:gdLst>
                <a:gd name="T0" fmla="*/ 161 w 324"/>
                <a:gd name="T1" fmla="*/ 0 h 330"/>
                <a:gd name="T2" fmla="*/ 190 w 324"/>
                <a:gd name="T3" fmla="*/ 2 h 330"/>
                <a:gd name="T4" fmla="*/ 218 w 324"/>
                <a:gd name="T5" fmla="*/ 11 h 330"/>
                <a:gd name="T6" fmla="*/ 243 w 324"/>
                <a:gd name="T7" fmla="*/ 22 h 330"/>
                <a:gd name="T8" fmla="*/ 266 w 324"/>
                <a:gd name="T9" fmla="*/ 39 h 330"/>
                <a:gd name="T10" fmla="*/ 285 w 324"/>
                <a:gd name="T11" fmla="*/ 58 h 330"/>
                <a:gd name="T12" fmla="*/ 301 w 324"/>
                <a:gd name="T13" fmla="*/ 81 h 330"/>
                <a:gd name="T14" fmla="*/ 313 w 324"/>
                <a:gd name="T15" fmla="*/ 108 h 330"/>
                <a:gd name="T16" fmla="*/ 321 w 324"/>
                <a:gd name="T17" fmla="*/ 135 h 330"/>
                <a:gd name="T18" fmla="*/ 324 w 324"/>
                <a:gd name="T19" fmla="*/ 165 h 330"/>
                <a:gd name="T20" fmla="*/ 321 w 324"/>
                <a:gd name="T21" fmla="*/ 194 h 330"/>
                <a:gd name="T22" fmla="*/ 313 w 324"/>
                <a:gd name="T23" fmla="*/ 223 h 330"/>
                <a:gd name="T24" fmla="*/ 301 w 324"/>
                <a:gd name="T25" fmla="*/ 248 h 330"/>
                <a:gd name="T26" fmla="*/ 285 w 324"/>
                <a:gd name="T27" fmla="*/ 271 h 330"/>
                <a:gd name="T28" fmla="*/ 266 w 324"/>
                <a:gd name="T29" fmla="*/ 291 h 330"/>
                <a:gd name="T30" fmla="*/ 243 w 324"/>
                <a:gd name="T31" fmla="*/ 307 h 330"/>
                <a:gd name="T32" fmla="*/ 218 w 324"/>
                <a:gd name="T33" fmla="*/ 320 h 330"/>
                <a:gd name="T34" fmla="*/ 190 w 324"/>
                <a:gd name="T35" fmla="*/ 327 h 330"/>
                <a:gd name="T36" fmla="*/ 161 w 324"/>
                <a:gd name="T37" fmla="*/ 330 h 330"/>
                <a:gd name="T38" fmla="*/ 132 w 324"/>
                <a:gd name="T39" fmla="*/ 327 h 330"/>
                <a:gd name="T40" fmla="*/ 104 w 324"/>
                <a:gd name="T41" fmla="*/ 320 h 330"/>
                <a:gd name="T42" fmla="*/ 80 w 324"/>
                <a:gd name="T43" fmla="*/ 307 h 330"/>
                <a:gd name="T44" fmla="*/ 57 w 324"/>
                <a:gd name="T45" fmla="*/ 291 h 330"/>
                <a:gd name="T46" fmla="*/ 37 w 324"/>
                <a:gd name="T47" fmla="*/ 271 h 330"/>
                <a:gd name="T48" fmla="*/ 22 w 324"/>
                <a:gd name="T49" fmla="*/ 248 h 330"/>
                <a:gd name="T50" fmla="*/ 9 w 324"/>
                <a:gd name="T51" fmla="*/ 223 h 330"/>
                <a:gd name="T52" fmla="*/ 2 w 324"/>
                <a:gd name="T53" fmla="*/ 194 h 330"/>
                <a:gd name="T54" fmla="*/ 0 w 324"/>
                <a:gd name="T55" fmla="*/ 165 h 330"/>
                <a:gd name="T56" fmla="*/ 2 w 324"/>
                <a:gd name="T57" fmla="*/ 135 h 330"/>
                <a:gd name="T58" fmla="*/ 9 w 324"/>
                <a:gd name="T59" fmla="*/ 108 h 330"/>
                <a:gd name="T60" fmla="*/ 22 w 324"/>
                <a:gd name="T61" fmla="*/ 81 h 330"/>
                <a:gd name="T62" fmla="*/ 37 w 324"/>
                <a:gd name="T63" fmla="*/ 58 h 330"/>
                <a:gd name="T64" fmla="*/ 57 w 324"/>
                <a:gd name="T65" fmla="*/ 39 h 330"/>
                <a:gd name="T66" fmla="*/ 80 w 324"/>
                <a:gd name="T67" fmla="*/ 22 h 330"/>
                <a:gd name="T68" fmla="*/ 104 w 324"/>
                <a:gd name="T69" fmla="*/ 11 h 330"/>
                <a:gd name="T70" fmla="*/ 132 w 324"/>
                <a:gd name="T71" fmla="*/ 2 h 330"/>
                <a:gd name="T72" fmla="*/ 161 w 324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4" h="330">
                  <a:moveTo>
                    <a:pt x="161" y="0"/>
                  </a:moveTo>
                  <a:lnTo>
                    <a:pt x="190" y="2"/>
                  </a:lnTo>
                  <a:lnTo>
                    <a:pt x="218" y="11"/>
                  </a:lnTo>
                  <a:lnTo>
                    <a:pt x="243" y="22"/>
                  </a:lnTo>
                  <a:lnTo>
                    <a:pt x="266" y="39"/>
                  </a:lnTo>
                  <a:lnTo>
                    <a:pt x="285" y="58"/>
                  </a:lnTo>
                  <a:lnTo>
                    <a:pt x="301" y="81"/>
                  </a:lnTo>
                  <a:lnTo>
                    <a:pt x="313" y="108"/>
                  </a:lnTo>
                  <a:lnTo>
                    <a:pt x="321" y="135"/>
                  </a:lnTo>
                  <a:lnTo>
                    <a:pt x="324" y="165"/>
                  </a:lnTo>
                  <a:lnTo>
                    <a:pt x="321" y="194"/>
                  </a:lnTo>
                  <a:lnTo>
                    <a:pt x="313" y="223"/>
                  </a:lnTo>
                  <a:lnTo>
                    <a:pt x="301" y="248"/>
                  </a:lnTo>
                  <a:lnTo>
                    <a:pt x="285" y="271"/>
                  </a:lnTo>
                  <a:lnTo>
                    <a:pt x="266" y="291"/>
                  </a:lnTo>
                  <a:lnTo>
                    <a:pt x="243" y="307"/>
                  </a:lnTo>
                  <a:lnTo>
                    <a:pt x="218" y="320"/>
                  </a:lnTo>
                  <a:lnTo>
                    <a:pt x="190" y="327"/>
                  </a:lnTo>
                  <a:lnTo>
                    <a:pt x="161" y="330"/>
                  </a:lnTo>
                  <a:lnTo>
                    <a:pt x="132" y="327"/>
                  </a:lnTo>
                  <a:lnTo>
                    <a:pt x="104" y="320"/>
                  </a:lnTo>
                  <a:lnTo>
                    <a:pt x="80" y="307"/>
                  </a:lnTo>
                  <a:lnTo>
                    <a:pt x="57" y="291"/>
                  </a:lnTo>
                  <a:lnTo>
                    <a:pt x="37" y="271"/>
                  </a:lnTo>
                  <a:lnTo>
                    <a:pt x="22" y="248"/>
                  </a:lnTo>
                  <a:lnTo>
                    <a:pt x="9" y="223"/>
                  </a:lnTo>
                  <a:lnTo>
                    <a:pt x="2" y="194"/>
                  </a:lnTo>
                  <a:lnTo>
                    <a:pt x="0" y="165"/>
                  </a:lnTo>
                  <a:lnTo>
                    <a:pt x="2" y="135"/>
                  </a:lnTo>
                  <a:lnTo>
                    <a:pt x="9" y="108"/>
                  </a:lnTo>
                  <a:lnTo>
                    <a:pt x="22" y="81"/>
                  </a:lnTo>
                  <a:lnTo>
                    <a:pt x="37" y="58"/>
                  </a:lnTo>
                  <a:lnTo>
                    <a:pt x="57" y="39"/>
                  </a:lnTo>
                  <a:lnTo>
                    <a:pt x="80" y="22"/>
                  </a:lnTo>
                  <a:lnTo>
                    <a:pt x="104" y="11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Freeform 103"/>
            <p:cNvSpPr>
              <a:spLocks/>
            </p:cNvSpPr>
            <p:nvPr/>
          </p:nvSpPr>
          <p:spPr bwMode="auto">
            <a:xfrm>
              <a:off x="2339" y="873"/>
              <a:ext cx="101" cy="80"/>
            </a:xfrm>
            <a:custGeom>
              <a:avLst/>
              <a:gdLst>
                <a:gd name="T0" fmla="*/ 142 w 403"/>
                <a:gd name="T1" fmla="*/ 0 h 318"/>
                <a:gd name="T2" fmla="*/ 263 w 403"/>
                <a:gd name="T3" fmla="*/ 0 h 318"/>
                <a:gd name="T4" fmla="*/ 396 w 403"/>
                <a:gd name="T5" fmla="*/ 29 h 318"/>
                <a:gd name="T6" fmla="*/ 403 w 403"/>
                <a:gd name="T7" fmla="*/ 318 h 318"/>
                <a:gd name="T8" fmla="*/ 0 w 403"/>
                <a:gd name="T9" fmla="*/ 318 h 318"/>
                <a:gd name="T10" fmla="*/ 0 w 403"/>
                <a:gd name="T11" fmla="*/ 29 h 318"/>
                <a:gd name="T12" fmla="*/ 142 w 403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318">
                  <a:moveTo>
                    <a:pt x="142" y="0"/>
                  </a:moveTo>
                  <a:lnTo>
                    <a:pt x="263" y="0"/>
                  </a:lnTo>
                  <a:lnTo>
                    <a:pt x="396" y="29"/>
                  </a:lnTo>
                  <a:lnTo>
                    <a:pt x="403" y="318"/>
                  </a:lnTo>
                  <a:lnTo>
                    <a:pt x="0" y="318"/>
                  </a:lnTo>
                  <a:lnTo>
                    <a:pt x="0" y="29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2431" y="738"/>
              <a:ext cx="60" cy="61"/>
            </a:xfrm>
            <a:custGeom>
              <a:avLst/>
              <a:gdLst>
                <a:gd name="T0" fmla="*/ 118 w 237"/>
                <a:gd name="T1" fmla="*/ 0 h 242"/>
                <a:gd name="T2" fmla="*/ 146 w 237"/>
                <a:gd name="T3" fmla="*/ 4 h 242"/>
                <a:gd name="T4" fmla="*/ 170 w 237"/>
                <a:gd name="T5" fmla="*/ 13 h 242"/>
                <a:gd name="T6" fmla="*/ 192 w 237"/>
                <a:gd name="T7" fmla="*/ 27 h 242"/>
                <a:gd name="T8" fmla="*/ 211 w 237"/>
                <a:gd name="T9" fmla="*/ 46 h 242"/>
                <a:gd name="T10" fmla="*/ 224 w 237"/>
                <a:gd name="T11" fmla="*/ 68 h 242"/>
                <a:gd name="T12" fmla="*/ 233 w 237"/>
                <a:gd name="T13" fmla="*/ 93 h 242"/>
                <a:gd name="T14" fmla="*/ 237 w 237"/>
                <a:gd name="T15" fmla="*/ 121 h 242"/>
                <a:gd name="T16" fmla="*/ 233 w 237"/>
                <a:gd name="T17" fmla="*/ 149 h 242"/>
                <a:gd name="T18" fmla="*/ 224 w 237"/>
                <a:gd name="T19" fmla="*/ 175 h 242"/>
                <a:gd name="T20" fmla="*/ 211 w 237"/>
                <a:gd name="T21" fmla="*/ 197 h 242"/>
                <a:gd name="T22" fmla="*/ 192 w 237"/>
                <a:gd name="T23" fmla="*/ 216 h 242"/>
                <a:gd name="T24" fmla="*/ 170 w 237"/>
                <a:gd name="T25" fmla="*/ 229 h 242"/>
                <a:gd name="T26" fmla="*/ 146 w 237"/>
                <a:gd name="T27" fmla="*/ 239 h 242"/>
                <a:gd name="T28" fmla="*/ 118 w 237"/>
                <a:gd name="T29" fmla="*/ 242 h 242"/>
                <a:gd name="T30" fmla="*/ 91 w 237"/>
                <a:gd name="T31" fmla="*/ 239 h 242"/>
                <a:gd name="T32" fmla="*/ 66 w 237"/>
                <a:gd name="T33" fmla="*/ 229 h 242"/>
                <a:gd name="T34" fmla="*/ 44 w 237"/>
                <a:gd name="T35" fmla="*/ 216 h 242"/>
                <a:gd name="T36" fmla="*/ 26 w 237"/>
                <a:gd name="T37" fmla="*/ 197 h 242"/>
                <a:gd name="T38" fmla="*/ 11 w 237"/>
                <a:gd name="T39" fmla="*/ 175 h 242"/>
                <a:gd name="T40" fmla="*/ 3 w 237"/>
                <a:gd name="T41" fmla="*/ 149 h 242"/>
                <a:gd name="T42" fmla="*/ 0 w 237"/>
                <a:gd name="T43" fmla="*/ 121 h 242"/>
                <a:gd name="T44" fmla="*/ 3 w 237"/>
                <a:gd name="T45" fmla="*/ 93 h 242"/>
                <a:gd name="T46" fmla="*/ 11 w 237"/>
                <a:gd name="T47" fmla="*/ 68 h 242"/>
                <a:gd name="T48" fmla="*/ 26 w 237"/>
                <a:gd name="T49" fmla="*/ 46 h 242"/>
                <a:gd name="T50" fmla="*/ 44 w 237"/>
                <a:gd name="T51" fmla="*/ 27 h 242"/>
                <a:gd name="T52" fmla="*/ 66 w 237"/>
                <a:gd name="T53" fmla="*/ 13 h 242"/>
                <a:gd name="T54" fmla="*/ 91 w 237"/>
                <a:gd name="T55" fmla="*/ 4 h 242"/>
                <a:gd name="T56" fmla="*/ 118 w 237"/>
                <a:gd name="T5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42">
                  <a:moveTo>
                    <a:pt x="118" y="0"/>
                  </a:moveTo>
                  <a:lnTo>
                    <a:pt x="146" y="4"/>
                  </a:lnTo>
                  <a:lnTo>
                    <a:pt x="170" y="13"/>
                  </a:lnTo>
                  <a:lnTo>
                    <a:pt x="192" y="27"/>
                  </a:lnTo>
                  <a:lnTo>
                    <a:pt x="211" y="46"/>
                  </a:lnTo>
                  <a:lnTo>
                    <a:pt x="224" y="68"/>
                  </a:lnTo>
                  <a:lnTo>
                    <a:pt x="233" y="93"/>
                  </a:lnTo>
                  <a:lnTo>
                    <a:pt x="237" y="121"/>
                  </a:lnTo>
                  <a:lnTo>
                    <a:pt x="233" y="149"/>
                  </a:lnTo>
                  <a:lnTo>
                    <a:pt x="224" y="175"/>
                  </a:lnTo>
                  <a:lnTo>
                    <a:pt x="211" y="197"/>
                  </a:lnTo>
                  <a:lnTo>
                    <a:pt x="192" y="216"/>
                  </a:lnTo>
                  <a:lnTo>
                    <a:pt x="170" y="229"/>
                  </a:lnTo>
                  <a:lnTo>
                    <a:pt x="146" y="239"/>
                  </a:lnTo>
                  <a:lnTo>
                    <a:pt x="118" y="242"/>
                  </a:lnTo>
                  <a:lnTo>
                    <a:pt x="91" y="239"/>
                  </a:lnTo>
                  <a:lnTo>
                    <a:pt x="66" y="229"/>
                  </a:lnTo>
                  <a:lnTo>
                    <a:pt x="44" y="216"/>
                  </a:lnTo>
                  <a:lnTo>
                    <a:pt x="26" y="197"/>
                  </a:lnTo>
                  <a:lnTo>
                    <a:pt x="11" y="175"/>
                  </a:lnTo>
                  <a:lnTo>
                    <a:pt x="3" y="149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1" y="68"/>
                  </a:lnTo>
                  <a:lnTo>
                    <a:pt x="26" y="46"/>
                  </a:lnTo>
                  <a:lnTo>
                    <a:pt x="44" y="27"/>
                  </a:lnTo>
                  <a:lnTo>
                    <a:pt x="66" y="13"/>
                  </a:lnTo>
                  <a:lnTo>
                    <a:pt x="91" y="4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9" name="Freeform 105"/>
            <p:cNvSpPr>
              <a:spLocks/>
            </p:cNvSpPr>
            <p:nvPr/>
          </p:nvSpPr>
          <p:spPr bwMode="auto">
            <a:xfrm>
              <a:off x="2425" y="803"/>
              <a:ext cx="73" cy="58"/>
            </a:xfrm>
            <a:custGeom>
              <a:avLst/>
              <a:gdLst>
                <a:gd name="T0" fmla="*/ 29 w 291"/>
                <a:gd name="T1" fmla="*/ 0 h 233"/>
                <a:gd name="T2" fmla="*/ 274 w 291"/>
                <a:gd name="T3" fmla="*/ 0 h 233"/>
                <a:gd name="T4" fmla="*/ 265 w 291"/>
                <a:gd name="T5" fmla="*/ 30 h 233"/>
                <a:gd name="T6" fmla="*/ 258 w 291"/>
                <a:gd name="T7" fmla="*/ 60 h 233"/>
                <a:gd name="T8" fmla="*/ 256 w 291"/>
                <a:gd name="T9" fmla="*/ 92 h 233"/>
                <a:gd name="T10" fmla="*/ 258 w 291"/>
                <a:gd name="T11" fmla="*/ 128 h 233"/>
                <a:gd name="T12" fmla="*/ 266 w 291"/>
                <a:gd name="T13" fmla="*/ 161 h 233"/>
                <a:gd name="T14" fmla="*/ 277 w 291"/>
                <a:gd name="T15" fmla="*/ 194 h 233"/>
                <a:gd name="T16" fmla="*/ 291 w 291"/>
                <a:gd name="T17" fmla="*/ 226 h 233"/>
                <a:gd name="T18" fmla="*/ 291 w 291"/>
                <a:gd name="T19" fmla="*/ 233 h 233"/>
                <a:gd name="T20" fmla="*/ 0 w 291"/>
                <a:gd name="T21" fmla="*/ 233 h 233"/>
                <a:gd name="T22" fmla="*/ 16 w 291"/>
                <a:gd name="T23" fmla="*/ 209 h 233"/>
                <a:gd name="T24" fmla="*/ 30 w 291"/>
                <a:gd name="T25" fmla="*/ 182 h 233"/>
                <a:gd name="T26" fmla="*/ 39 w 291"/>
                <a:gd name="T27" fmla="*/ 153 h 233"/>
                <a:gd name="T28" fmla="*/ 45 w 291"/>
                <a:gd name="T29" fmla="*/ 123 h 233"/>
                <a:gd name="T30" fmla="*/ 47 w 291"/>
                <a:gd name="T31" fmla="*/ 92 h 233"/>
                <a:gd name="T32" fmla="*/ 45 w 291"/>
                <a:gd name="T33" fmla="*/ 60 h 233"/>
                <a:gd name="T34" fmla="*/ 39 w 291"/>
                <a:gd name="T35" fmla="*/ 30 h 233"/>
                <a:gd name="T36" fmla="*/ 29 w 291"/>
                <a:gd name="T3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33">
                  <a:moveTo>
                    <a:pt x="29" y="0"/>
                  </a:moveTo>
                  <a:lnTo>
                    <a:pt x="274" y="0"/>
                  </a:lnTo>
                  <a:lnTo>
                    <a:pt x="265" y="30"/>
                  </a:lnTo>
                  <a:lnTo>
                    <a:pt x="258" y="60"/>
                  </a:lnTo>
                  <a:lnTo>
                    <a:pt x="256" y="92"/>
                  </a:lnTo>
                  <a:lnTo>
                    <a:pt x="258" y="128"/>
                  </a:lnTo>
                  <a:lnTo>
                    <a:pt x="266" y="161"/>
                  </a:lnTo>
                  <a:lnTo>
                    <a:pt x="277" y="194"/>
                  </a:lnTo>
                  <a:lnTo>
                    <a:pt x="291" y="226"/>
                  </a:lnTo>
                  <a:lnTo>
                    <a:pt x="291" y="233"/>
                  </a:lnTo>
                  <a:lnTo>
                    <a:pt x="0" y="233"/>
                  </a:lnTo>
                  <a:lnTo>
                    <a:pt x="16" y="209"/>
                  </a:lnTo>
                  <a:lnTo>
                    <a:pt x="30" y="182"/>
                  </a:lnTo>
                  <a:lnTo>
                    <a:pt x="39" y="153"/>
                  </a:lnTo>
                  <a:lnTo>
                    <a:pt x="45" y="123"/>
                  </a:lnTo>
                  <a:lnTo>
                    <a:pt x="47" y="92"/>
                  </a:lnTo>
                  <a:lnTo>
                    <a:pt x="45" y="60"/>
                  </a:lnTo>
                  <a:lnTo>
                    <a:pt x="39" y="3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0" name="Freeform 106"/>
            <p:cNvSpPr>
              <a:spLocks/>
            </p:cNvSpPr>
            <p:nvPr/>
          </p:nvSpPr>
          <p:spPr bwMode="auto">
            <a:xfrm>
              <a:off x="2793" y="783"/>
              <a:ext cx="81" cy="83"/>
            </a:xfrm>
            <a:custGeom>
              <a:avLst/>
              <a:gdLst>
                <a:gd name="T0" fmla="*/ 162 w 324"/>
                <a:gd name="T1" fmla="*/ 0 h 330"/>
                <a:gd name="T2" fmla="*/ 190 w 324"/>
                <a:gd name="T3" fmla="*/ 2 h 330"/>
                <a:gd name="T4" fmla="*/ 218 w 324"/>
                <a:gd name="T5" fmla="*/ 9 h 330"/>
                <a:gd name="T6" fmla="*/ 243 w 324"/>
                <a:gd name="T7" fmla="*/ 22 h 330"/>
                <a:gd name="T8" fmla="*/ 266 w 324"/>
                <a:gd name="T9" fmla="*/ 38 h 330"/>
                <a:gd name="T10" fmla="*/ 286 w 324"/>
                <a:gd name="T11" fmla="*/ 58 h 330"/>
                <a:gd name="T12" fmla="*/ 301 w 324"/>
                <a:gd name="T13" fmla="*/ 81 h 330"/>
                <a:gd name="T14" fmla="*/ 314 w 324"/>
                <a:gd name="T15" fmla="*/ 106 h 330"/>
                <a:gd name="T16" fmla="*/ 321 w 324"/>
                <a:gd name="T17" fmla="*/ 135 h 330"/>
                <a:gd name="T18" fmla="*/ 324 w 324"/>
                <a:gd name="T19" fmla="*/ 164 h 330"/>
                <a:gd name="T20" fmla="*/ 321 w 324"/>
                <a:gd name="T21" fmla="*/ 194 h 330"/>
                <a:gd name="T22" fmla="*/ 314 w 324"/>
                <a:gd name="T23" fmla="*/ 221 h 330"/>
                <a:gd name="T24" fmla="*/ 301 w 324"/>
                <a:gd name="T25" fmla="*/ 248 h 330"/>
                <a:gd name="T26" fmla="*/ 286 w 324"/>
                <a:gd name="T27" fmla="*/ 271 h 330"/>
                <a:gd name="T28" fmla="*/ 266 w 324"/>
                <a:gd name="T29" fmla="*/ 291 h 330"/>
                <a:gd name="T30" fmla="*/ 243 w 324"/>
                <a:gd name="T31" fmla="*/ 307 h 330"/>
                <a:gd name="T32" fmla="*/ 218 w 324"/>
                <a:gd name="T33" fmla="*/ 320 h 330"/>
                <a:gd name="T34" fmla="*/ 190 w 324"/>
                <a:gd name="T35" fmla="*/ 327 h 330"/>
                <a:gd name="T36" fmla="*/ 162 w 324"/>
                <a:gd name="T37" fmla="*/ 330 h 330"/>
                <a:gd name="T38" fmla="*/ 133 w 324"/>
                <a:gd name="T39" fmla="*/ 327 h 330"/>
                <a:gd name="T40" fmla="*/ 105 w 324"/>
                <a:gd name="T41" fmla="*/ 320 h 330"/>
                <a:gd name="T42" fmla="*/ 80 w 324"/>
                <a:gd name="T43" fmla="*/ 307 h 330"/>
                <a:gd name="T44" fmla="*/ 57 w 324"/>
                <a:gd name="T45" fmla="*/ 291 h 330"/>
                <a:gd name="T46" fmla="*/ 37 w 324"/>
                <a:gd name="T47" fmla="*/ 271 h 330"/>
                <a:gd name="T48" fmla="*/ 22 w 324"/>
                <a:gd name="T49" fmla="*/ 248 h 330"/>
                <a:gd name="T50" fmla="*/ 10 w 324"/>
                <a:gd name="T51" fmla="*/ 221 h 330"/>
                <a:gd name="T52" fmla="*/ 2 w 324"/>
                <a:gd name="T53" fmla="*/ 194 h 330"/>
                <a:gd name="T54" fmla="*/ 0 w 324"/>
                <a:gd name="T55" fmla="*/ 164 h 330"/>
                <a:gd name="T56" fmla="*/ 2 w 324"/>
                <a:gd name="T57" fmla="*/ 135 h 330"/>
                <a:gd name="T58" fmla="*/ 10 w 324"/>
                <a:gd name="T59" fmla="*/ 106 h 330"/>
                <a:gd name="T60" fmla="*/ 22 w 324"/>
                <a:gd name="T61" fmla="*/ 81 h 330"/>
                <a:gd name="T62" fmla="*/ 37 w 324"/>
                <a:gd name="T63" fmla="*/ 58 h 330"/>
                <a:gd name="T64" fmla="*/ 57 w 324"/>
                <a:gd name="T65" fmla="*/ 38 h 330"/>
                <a:gd name="T66" fmla="*/ 80 w 324"/>
                <a:gd name="T67" fmla="*/ 22 h 330"/>
                <a:gd name="T68" fmla="*/ 105 w 324"/>
                <a:gd name="T69" fmla="*/ 9 h 330"/>
                <a:gd name="T70" fmla="*/ 133 w 324"/>
                <a:gd name="T71" fmla="*/ 2 h 330"/>
                <a:gd name="T72" fmla="*/ 162 w 324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4" h="330">
                  <a:moveTo>
                    <a:pt x="162" y="0"/>
                  </a:moveTo>
                  <a:lnTo>
                    <a:pt x="190" y="2"/>
                  </a:lnTo>
                  <a:lnTo>
                    <a:pt x="218" y="9"/>
                  </a:lnTo>
                  <a:lnTo>
                    <a:pt x="243" y="22"/>
                  </a:lnTo>
                  <a:lnTo>
                    <a:pt x="266" y="38"/>
                  </a:lnTo>
                  <a:lnTo>
                    <a:pt x="286" y="58"/>
                  </a:lnTo>
                  <a:lnTo>
                    <a:pt x="301" y="81"/>
                  </a:lnTo>
                  <a:lnTo>
                    <a:pt x="314" y="106"/>
                  </a:lnTo>
                  <a:lnTo>
                    <a:pt x="321" y="135"/>
                  </a:lnTo>
                  <a:lnTo>
                    <a:pt x="324" y="164"/>
                  </a:lnTo>
                  <a:lnTo>
                    <a:pt x="321" y="194"/>
                  </a:lnTo>
                  <a:lnTo>
                    <a:pt x="314" y="221"/>
                  </a:lnTo>
                  <a:lnTo>
                    <a:pt x="301" y="248"/>
                  </a:lnTo>
                  <a:lnTo>
                    <a:pt x="286" y="271"/>
                  </a:lnTo>
                  <a:lnTo>
                    <a:pt x="266" y="291"/>
                  </a:lnTo>
                  <a:lnTo>
                    <a:pt x="243" y="307"/>
                  </a:lnTo>
                  <a:lnTo>
                    <a:pt x="218" y="320"/>
                  </a:lnTo>
                  <a:lnTo>
                    <a:pt x="190" y="327"/>
                  </a:lnTo>
                  <a:lnTo>
                    <a:pt x="162" y="330"/>
                  </a:lnTo>
                  <a:lnTo>
                    <a:pt x="133" y="327"/>
                  </a:lnTo>
                  <a:lnTo>
                    <a:pt x="105" y="320"/>
                  </a:lnTo>
                  <a:lnTo>
                    <a:pt x="80" y="307"/>
                  </a:lnTo>
                  <a:lnTo>
                    <a:pt x="57" y="291"/>
                  </a:lnTo>
                  <a:lnTo>
                    <a:pt x="37" y="271"/>
                  </a:lnTo>
                  <a:lnTo>
                    <a:pt x="22" y="248"/>
                  </a:lnTo>
                  <a:lnTo>
                    <a:pt x="10" y="221"/>
                  </a:lnTo>
                  <a:lnTo>
                    <a:pt x="2" y="194"/>
                  </a:lnTo>
                  <a:lnTo>
                    <a:pt x="0" y="164"/>
                  </a:lnTo>
                  <a:lnTo>
                    <a:pt x="2" y="135"/>
                  </a:lnTo>
                  <a:lnTo>
                    <a:pt x="10" y="106"/>
                  </a:lnTo>
                  <a:lnTo>
                    <a:pt x="22" y="81"/>
                  </a:lnTo>
                  <a:lnTo>
                    <a:pt x="37" y="58"/>
                  </a:lnTo>
                  <a:lnTo>
                    <a:pt x="57" y="38"/>
                  </a:lnTo>
                  <a:lnTo>
                    <a:pt x="80" y="22"/>
                  </a:lnTo>
                  <a:lnTo>
                    <a:pt x="105" y="9"/>
                  </a:lnTo>
                  <a:lnTo>
                    <a:pt x="133" y="2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1" name="Freeform 107"/>
            <p:cNvSpPr>
              <a:spLocks/>
            </p:cNvSpPr>
            <p:nvPr/>
          </p:nvSpPr>
          <p:spPr bwMode="auto">
            <a:xfrm>
              <a:off x="2783" y="872"/>
              <a:ext cx="101" cy="79"/>
            </a:xfrm>
            <a:custGeom>
              <a:avLst/>
              <a:gdLst>
                <a:gd name="T0" fmla="*/ 143 w 403"/>
                <a:gd name="T1" fmla="*/ 0 h 318"/>
                <a:gd name="T2" fmla="*/ 264 w 403"/>
                <a:gd name="T3" fmla="*/ 0 h 318"/>
                <a:gd name="T4" fmla="*/ 395 w 403"/>
                <a:gd name="T5" fmla="*/ 31 h 318"/>
                <a:gd name="T6" fmla="*/ 403 w 403"/>
                <a:gd name="T7" fmla="*/ 318 h 318"/>
                <a:gd name="T8" fmla="*/ 0 w 403"/>
                <a:gd name="T9" fmla="*/ 318 h 318"/>
                <a:gd name="T10" fmla="*/ 0 w 403"/>
                <a:gd name="T11" fmla="*/ 33 h 318"/>
                <a:gd name="T12" fmla="*/ 143 w 403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318">
                  <a:moveTo>
                    <a:pt x="143" y="0"/>
                  </a:moveTo>
                  <a:lnTo>
                    <a:pt x="264" y="0"/>
                  </a:lnTo>
                  <a:lnTo>
                    <a:pt x="395" y="31"/>
                  </a:lnTo>
                  <a:lnTo>
                    <a:pt x="403" y="318"/>
                  </a:lnTo>
                  <a:lnTo>
                    <a:pt x="0" y="318"/>
                  </a:lnTo>
                  <a:lnTo>
                    <a:pt x="0" y="33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2" name="Freeform 108"/>
            <p:cNvSpPr>
              <a:spLocks/>
            </p:cNvSpPr>
            <p:nvPr/>
          </p:nvSpPr>
          <p:spPr bwMode="auto">
            <a:xfrm>
              <a:off x="2726" y="736"/>
              <a:ext cx="60" cy="61"/>
            </a:xfrm>
            <a:custGeom>
              <a:avLst/>
              <a:gdLst>
                <a:gd name="T0" fmla="*/ 118 w 237"/>
                <a:gd name="T1" fmla="*/ 0 h 242"/>
                <a:gd name="T2" fmla="*/ 146 w 237"/>
                <a:gd name="T3" fmla="*/ 3 h 242"/>
                <a:gd name="T4" fmla="*/ 171 w 237"/>
                <a:gd name="T5" fmla="*/ 12 h 242"/>
                <a:gd name="T6" fmla="*/ 193 w 237"/>
                <a:gd name="T7" fmla="*/ 26 h 242"/>
                <a:gd name="T8" fmla="*/ 211 w 237"/>
                <a:gd name="T9" fmla="*/ 45 h 242"/>
                <a:gd name="T10" fmla="*/ 225 w 237"/>
                <a:gd name="T11" fmla="*/ 68 h 242"/>
                <a:gd name="T12" fmla="*/ 234 w 237"/>
                <a:gd name="T13" fmla="*/ 93 h 242"/>
                <a:gd name="T14" fmla="*/ 237 w 237"/>
                <a:gd name="T15" fmla="*/ 120 h 242"/>
                <a:gd name="T16" fmla="*/ 234 w 237"/>
                <a:gd name="T17" fmla="*/ 148 h 242"/>
                <a:gd name="T18" fmla="*/ 225 w 237"/>
                <a:gd name="T19" fmla="*/ 174 h 242"/>
                <a:gd name="T20" fmla="*/ 211 w 237"/>
                <a:gd name="T21" fmla="*/ 196 h 242"/>
                <a:gd name="T22" fmla="*/ 193 w 237"/>
                <a:gd name="T23" fmla="*/ 215 h 242"/>
                <a:gd name="T24" fmla="*/ 171 w 237"/>
                <a:gd name="T25" fmla="*/ 229 h 242"/>
                <a:gd name="T26" fmla="*/ 146 w 237"/>
                <a:gd name="T27" fmla="*/ 238 h 242"/>
                <a:gd name="T28" fmla="*/ 118 w 237"/>
                <a:gd name="T29" fmla="*/ 242 h 242"/>
                <a:gd name="T30" fmla="*/ 91 w 237"/>
                <a:gd name="T31" fmla="*/ 238 h 242"/>
                <a:gd name="T32" fmla="*/ 67 w 237"/>
                <a:gd name="T33" fmla="*/ 229 h 242"/>
                <a:gd name="T34" fmla="*/ 45 w 237"/>
                <a:gd name="T35" fmla="*/ 215 h 242"/>
                <a:gd name="T36" fmla="*/ 26 w 237"/>
                <a:gd name="T37" fmla="*/ 196 h 242"/>
                <a:gd name="T38" fmla="*/ 13 w 237"/>
                <a:gd name="T39" fmla="*/ 174 h 242"/>
                <a:gd name="T40" fmla="*/ 4 w 237"/>
                <a:gd name="T41" fmla="*/ 148 h 242"/>
                <a:gd name="T42" fmla="*/ 0 w 237"/>
                <a:gd name="T43" fmla="*/ 120 h 242"/>
                <a:gd name="T44" fmla="*/ 4 w 237"/>
                <a:gd name="T45" fmla="*/ 93 h 242"/>
                <a:gd name="T46" fmla="*/ 13 w 237"/>
                <a:gd name="T47" fmla="*/ 68 h 242"/>
                <a:gd name="T48" fmla="*/ 26 w 237"/>
                <a:gd name="T49" fmla="*/ 45 h 242"/>
                <a:gd name="T50" fmla="*/ 45 w 237"/>
                <a:gd name="T51" fmla="*/ 26 h 242"/>
                <a:gd name="T52" fmla="*/ 67 w 237"/>
                <a:gd name="T53" fmla="*/ 12 h 242"/>
                <a:gd name="T54" fmla="*/ 91 w 237"/>
                <a:gd name="T55" fmla="*/ 3 h 242"/>
                <a:gd name="T56" fmla="*/ 118 w 237"/>
                <a:gd name="T5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42">
                  <a:moveTo>
                    <a:pt x="118" y="0"/>
                  </a:moveTo>
                  <a:lnTo>
                    <a:pt x="146" y="3"/>
                  </a:lnTo>
                  <a:lnTo>
                    <a:pt x="171" y="12"/>
                  </a:lnTo>
                  <a:lnTo>
                    <a:pt x="193" y="26"/>
                  </a:lnTo>
                  <a:lnTo>
                    <a:pt x="211" y="45"/>
                  </a:lnTo>
                  <a:lnTo>
                    <a:pt x="225" y="68"/>
                  </a:lnTo>
                  <a:lnTo>
                    <a:pt x="234" y="93"/>
                  </a:lnTo>
                  <a:lnTo>
                    <a:pt x="237" y="120"/>
                  </a:lnTo>
                  <a:lnTo>
                    <a:pt x="234" y="148"/>
                  </a:lnTo>
                  <a:lnTo>
                    <a:pt x="225" y="174"/>
                  </a:lnTo>
                  <a:lnTo>
                    <a:pt x="211" y="196"/>
                  </a:lnTo>
                  <a:lnTo>
                    <a:pt x="193" y="215"/>
                  </a:lnTo>
                  <a:lnTo>
                    <a:pt x="171" y="229"/>
                  </a:lnTo>
                  <a:lnTo>
                    <a:pt x="146" y="238"/>
                  </a:lnTo>
                  <a:lnTo>
                    <a:pt x="118" y="242"/>
                  </a:lnTo>
                  <a:lnTo>
                    <a:pt x="91" y="238"/>
                  </a:lnTo>
                  <a:lnTo>
                    <a:pt x="67" y="229"/>
                  </a:lnTo>
                  <a:lnTo>
                    <a:pt x="45" y="215"/>
                  </a:lnTo>
                  <a:lnTo>
                    <a:pt x="26" y="196"/>
                  </a:lnTo>
                  <a:lnTo>
                    <a:pt x="13" y="174"/>
                  </a:lnTo>
                  <a:lnTo>
                    <a:pt x="4" y="148"/>
                  </a:lnTo>
                  <a:lnTo>
                    <a:pt x="0" y="120"/>
                  </a:lnTo>
                  <a:lnTo>
                    <a:pt x="4" y="93"/>
                  </a:lnTo>
                  <a:lnTo>
                    <a:pt x="13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7" y="12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Freeform 109"/>
            <p:cNvSpPr>
              <a:spLocks/>
            </p:cNvSpPr>
            <p:nvPr/>
          </p:nvSpPr>
          <p:spPr bwMode="auto">
            <a:xfrm>
              <a:off x="2720" y="801"/>
              <a:ext cx="73" cy="58"/>
            </a:xfrm>
            <a:custGeom>
              <a:avLst/>
              <a:gdLst>
                <a:gd name="T0" fmla="*/ 29 w 292"/>
                <a:gd name="T1" fmla="*/ 0 h 233"/>
                <a:gd name="T2" fmla="*/ 274 w 292"/>
                <a:gd name="T3" fmla="*/ 0 h 233"/>
                <a:gd name="T4" fmla="*/ 264 w 292"/>
                <a:gd name="T5" fmla="*/ 29 h 233"/>
                <a:gd name="T6" fmla="*/ 258 w 292"/>
                <a:gd name="T7" fmla="*/ 60 h 233"/>
                <a:gd name="T8" fmla="*/ 256 w 292"/>
                <a:gd name="T9" fmla="*/ 91 h 233"/>
                <a:gd name="T10" fmla="*/ 258 w 292"/>
                <a:gd name="T11" fmla="*/ 127 h 233"/>
                <a:gd name="T12" fmla="*/ 265 w 292"/>
                <a:gd name="T13" fmla="*/ 161 h 233"/>
                <a:gd name="T14" fmla="*/ 277 w 292"/>
                <a:gd name="T15" fmla="*/ 194 h 233"/>
                <a:gd name="T16" fmla="*/ 291 w 292"/>
                <a:gd name="T17" fmla="*/ 225 h 233"/>
                <a:gd name="T18" fmla="*/ 292 w 292"/>
                <a:gd name="T19" fmla="*/ 233 h 233"/>
                <a:gd name="T20" fmla="*/ 0 w 292"/>
                <a:gd name="T21" fmla="*/ 233 h 233"/>
                <a:gd name="T22" fmla="*/ 15 w 292"/>
                <a:gd name="T23" fmla="*/ 208 h 233"/>
                <a:gd name="T24" fmla="*/ 29 w 292"/>
                <a:gd name="T25" fmla="*/ 181 h 233"/>
                <a:gd name="T26" fmla="*/ 39 w 292"/>
                <a:gd name="T27" fmla="*/ 153 h 233"/>
                <a:gd name="T28" fmla="*/ 45 w 292"/>
                <a:gd name="T29" fmla="*/ 122 h 233"/>
                <a:gd name="T30" fmla="*/ 47 w 292"/>
                <a:gd name="T31" fmla="*/ 91 h 233"/>
                <a:gd name="T32" fmla="*/ 45 w 292"/>
                <a:gd name="T33" fmla="*/ 60 h 233"/>
                <a:gd name="T34" fmla="*/ 39 w 292"/>
                <a:gd name="T35" fmla="*/ 29 h 233"/>
                <a:gd name="T36" fmla="*/ 29 w 292"/>
                <a:gd name="T3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233">
                  <a:moveTo>
                    <a:pt x="29" y="0"/>
                  </a:moveTo>
                  <a:lnTo>
                    <a:pt x="274" y="0"/>
                  </a:lnTo>
                  <a:lnTo>
                    <a:pt x="264" y="29"/>
                  </a:lnTo>
                  <a:lnTo>
                    <a:pt x="258" y="60"/>
                  </a:lnTo>
                  <a:lnTo>
                    <a:pt x="256" y="91"/>
                  </a:lnTo>
                  <a:lnTo>
                    <a:pt x="258" y="127"/>
                  </a:lnTo>
                  <a:lnTo>
                    <a:pt x="265" y="161"/>
                  </a:lnTo>
                  <a:lnTo>
                    <a:pt x="277" y="194"/>
                  </a:lnTo>
                  <a:lnTo>
                    <a:pt x="291" y="225"/>
                  </a:lnTo>
                  <a:lnTo>
                    <a:pt x="292" y="233"/>
                  </a:lnTo>
                  <a:lnTo>
                    <a:pt x="0" y="233"/>
                  </a:lnTo>
                  <a:lnTo>
                    <a:pt x="15" y="208"/>
                  </a:lnTo>
                  <a:lnTo>
                    <a:pt x="29" y="181"/>
                  </a:lnTo>
                  <a:lnTo>
                    <a:pt x="39" y="153"/>
                  </a:lnTo>
                  <a:lnTo>
                    <a:pt x="45" y="122"/>
                  </a:lnTo>
                  <a:lnTo>
                    <a:pt x="47" y="91"/>
                  </a:lnTo>
                  <a:lnTo>
                    <a:pt x="45" y="60"/>
                  </a:lnTo>
                  <a:lnTo>
                    <a:pt x="39" y="2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4" name="Freeform 110"/>
            <p:cNvSpPr>
              <a:spLocks/>
            </p:cNvSpPr>
            <p:nvPr/>
          </p:nvSpPr>
          <p:spPr bwMode="auto">
            <a:xfrm>
              <a:off x="2204" y="786"/>
              <a:ext cx="81" cy="82"/>
            </a:xfrm>
            <a:custGeom>
              <a:avLst/>
              <a:gdLst>
                <a:gd name="T0" fmla="*/ 162 w 324"/>
                <a:gd name="T1" fmla="*/ 0 h 331"/>
                <a:gd name="T2" fmla="*/ 191 w 324"/>
                <a:gd name="T3" fmla="*/ 3 h 331"/>
                <a:gd name="T4" fmla="*/ 218 w 324"/>
                <a:gd name="T5" fmla="*/ 11 h 331"/>
                <a:gd name="T6" fmla="*/ 244 w 324"/>
                <a:gd name="T7" fmla="*/ 23 h 331"/>
                <a:gd name="T8" fmla="*/ 267 w 324"/>
                <a:gd name="T9" fmla="*/ 39 h 331"/>
                <a:gd name="T10" fmla="*/ 285 w 324"/>
                <a:gd name="T11" fmla="*/ 59 h 331"/>
                <a:gd name="T12" fmla="*/ 302 w 324"/>
                <a:gd name="T13" fmla="*/ 82 h 331"/>
                <a:gd name="T14" fmla="*/ 313 w 324"/>
                <a:gd name="T15" fmla="*/ 108 h 331"/>
                <a:gd name="T16" fmla="*/ 321 w 324"/>
                <a:gd name="T17" fmla="*/ 135 h 331"/>
                <a:gd name="T18" fmla="*/ 324 w 324"/>
                <a:gd name="T19" fmla="*/ 166 h 331"/>
                <a:gd name="T20" fmla="*/ 321 w 324"/>
                <a:gd name="T21" fmla="*/ 196 h 331"/>
                <a:gd name="T22" fmla="*/ 313 w 324"/>
                <a:gd name="T23" fmla="*/ 223 h 331"/>
                <a:gd name="T24" fmla="*/ 302 w 324"/>
                <a:gd name="T25" fmla="*/ 248 h 331"/>
                <a:gd name="T26" fmla="*/ 285 w 324"/>
                <a:gd name="T27" fmla="*/ 272 h 331"/>
                <a:gd name="T28" fmla="*/ 267 w 324"/>
                <a:gd name="T29" fmla="*/ 292 h 331"/>
                <a:gd name="T30" fmla="*/ 244 w 324"/>
                <a:gd name="T31" fmla="*/ 309 h 331"/>
                <a:gd name="T32" fmla="*/ 218 w 324"/>
                <a:gd name="T33" fmla="*/ 320 h 331"/>
                <a:gd name="T34" fmla="*/ 191 w 324"/>
                <a:gd name="T35" fmla="*/ 328 h 331"/>
                <a:gd name="T36" fmla="*/ 162 w 324"/>
                <a:gd name="T37" fmla="*/ 331 h 331"/>
                <a:gd name="T38" fmla="*/ 133 w 324"/>
                <a:gd name="T39" fmla="*/ 328 h 331"/>
                <a:gd name="T40" fmla="*/ 105 w 324"/>
                <a:gd name="T41" fmla="*/ 320 h 331"/>
                <a:gd name="T42" fmla="*/ 81 w 324"/>
                <a:gd name="T43" fmla="*/ 309 h 331"/>
                <a:gd name="T44" fmla="*/ 58 w 324"/>
                <a:gd name="T45" fmla="*/ 292 h 331"/>
                <a:gd name="T46" fmla="*/ 38 w 324"/>
                <a:gd name="T47" fmla="*/ 272 h 331"/>
                <a:gd name="T48" fmla="*/ 23 w 324"/>
                <a:gd name="T49" fmla="*/ 248 h 331"/>
                <a:gd name="T50" fmla="*/ 10 w 324"/>
                <a:gd name="T51" fmla="*/ 223 h 331"/>
                <a:gd name="T52" fmla="*/ 3 w 324"/>
                <a:gd name="T53" fmla="*/ 196 h 331"/>
                <a:gd name="T54" fmla="*/ 0 w 324"/>
                <a:gd name="T55" fmla="*/ 166 h 331"/>
                <a:gd name="T56" fmla="*/ 3 w 324"/>
                <a:gd name="T57" fmla="*/ 135 h 331"/>
                <a:gd name="T58" fmla="*/ 10 w 324"/>
                <a:gd name="T59" fmla="*/ 108 h 331"/>
                <a:gd name="T60" fmla="*/ 23 w 324"/>
                <a:gd name="T61" fmla="*/ 82 h 331"/>
                <a:gd name="T62" fmla="*/ 38 w 324"/>
                <a:gd name="T63" fmla="*/ 59 h 331"/>
                <a:gd name="T64" fmla="*/ 58 w 324"/>
                <a:gd name="T65" fmla="*/ 39 h 331"/>
                <a:gd name="T66" fmla="*/ 81 w 324"/>
                <a:gd name="T67" fmla="*/ 23 h 331"/>
                <a:gd name="T68" fmla="*/ 105 w 324"/>
                <a:gd name="T69" fmla="*/ 11 h 331"/>
                <a:gd name="T70" fmla="*/ 133 w 324"/>
                <a:gd name="T71" fmla="*/ 3 h 331"/>
                <a:gd name="T72" fmla="*/ 162 w 324"/>
                <a:gd name="T7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4" h="331">
                  <a:moveTo>
                    <a:pt x="162" y="0"/>
                  </a:moveTo>
                  <a:lnTo>
                    <a:pt x="191" y="3"/>
                  </a:lnTo>
                  <a:lnTo>
                    <a:pt x="218" y="11"/>
                  </a:lnTo>
                  <a:lnTo>
                    <a:pt x="244" y="23"/>
                  </a:lnTo>
                  <a:lnTo>
                    <a:pt x="267" y="39"/>
                  </a:lnTo>
                  <a:lnTo>
                    <a:pt x="285" y="59"/>
                  </a:lnTo>
                  <a:lnTo>
                    <a:pt x="302" y="82"/>
                  </a:lnTo>
                  <a:lnTo>
                    <a:pt x="313" y="108"/>
                  </a:lnTo>
                  <a:lnTo>
                    <a:pt x="321" y="135"/>
                  </a:lnTo>
                  <a:lnTo>
                    <a:pt x="324" y="166"/>
                  </a:lnTo>
                  <a:lnTo>
                    <a:pt x="321" y="196"/>
                  </a:lnTo>
                  <a:lnTo>
                    <a:pt x="313" y="223"/>
                  </a:lnTo>
                  <a:lnTo>
                    <a:pt x="302" y="248"/>
                  </a:lnTo>
                  <a:lnTo>
                    <a:pt x="285" y="272"/>
                  </a:lnTo>
                  <a:lnTo>
                    <a:pt x="267" y="292"/>
                  </a:lnTo>
                  <a:lnTo>
                    <a:pt x="244" y="309"/>
                  </a:lnTo>
                  <a:lnTo>
                    <a:pt x="218" y="320"/>
                  </a:lnTo>
                  <a:lnTo>
                    <a:pt x="191" y="328"/>
                  </a:lnTo>
                  <a:lnTo>
                    <a:pt x="162" y="331"/>
                  </a:lnTo>
                  <a:lnTo>
                    <a:pt x="133" y="328"/>
                  </a:lnTo>
                  <a:lnTo>
                    <a:pt x="105" y="320"/>
                  </a:lnTo>
                  <a:lnTo>
                    <a:pt x="81" y="309"/>
                  </a:lnTo>
                  <a:lnTo>
                    <a:pt x="58" y="292"/>
                  </a:lnTo>
                  <a:lnTo>
                    <a:pt x="38" y="272"/>
                  </a:lnTo>
                  <a:lnTo>
                    <a:pt x="23" y="248"/>
                  </a:lnTo>
                  <a:lnTo>
                    <a:pt x="10" y="223"/>
                  </a:lnTo>
                  <a:lnTo>
                    <a:pt x="3" y="196"/>
                  </a:lnTo>
                  <a:lnTo>
                    <a:pt x="0" y="166"/>
                  </a:lnTo>
                  <a:lnTo>
                    <a:pt x="3" y="135"/>
                  </a:lnTo>
                  <a:lnTo>
                    <a:pt x="10" y="108"/>
                  </a:lnTo>
                  <a:lnTo>
                    <a:pt x="23" y="82"/>
                  </a:lnTo>
                  <a:lnTo>
                    <a:pt x="38" y="59"/>
                  </a:lnTo>
                  <a:lnTo>
                    <a:pt x="58" y="39"/>
                  </a:lnTo>
                  <a:lnTo>
                    <a:pt x="81" y="23"/>
                  </a:lnTo>
                  <a:lnTo>
                    <a:pt x="105" y="11"/>
                  </a:lnTo>
                  <a:lnTo>
                    <a:pt x="133" y="3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2195" y="874"/>
              <a:ext cx="100" cy="80"/>
            </a:xfrm>
            <a:custGeom>
              <a:avLst/>
              <a:gdLst>
                <a:gd name="T0" fmla="*/ 142 w 403"/>
                <a:gd name="T1" fmla="*/ 0 h 319"/>
                <a:gd name="T2" fmla="*/ 263 w 403"/>
                <a:gd name="T3" fmla="*/ 0 h 319"/>
                <a:gd name="T4" fmla="*/ 395 w 403"/>
                <a:gd name="T5" fmla="*/ 25 h 319"/>
                <a:gd name="T6" fmla="*/ 403 w 403"/>
                <a:gd name="T7" fmla="*/ 319 h 319"/>
                <a:gd name="T8" fmla="*/ 0 w 403"/>
                <a:gd name="T9" fmla="*/ 319 h 319"/>
                <a:gd name="T10" fmla="*/ 0 w 403"/>
                <a:gd name="T11" fmla="*/ 25 h 319"/>
                <a:gd name="T12" fmla="*/ 142 w 403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319">
                  <a:moveTo>
                    <a:pt x="142" y="0"/>
                  </a:moveTo>
                  <a:lnTo>
                    <a:pt x="263" y="0"/>
                  </a:lnTo>
                  <a:lnTo>
                    <a:pt x="395" y="25"/>
                  </a:lnTo>
                  <a:lnTo>
                    <a:pt x="403" y="319"/>
                  </a:lnTo>
                  <a:lnTo>
                    <a:pt x="0" y="319"/>
                  </a:lnTo>
                  <a:lnTo>
                    <a:pt x="0" y="25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6" name="Freeform 112"/>
            <p:cNvSpPr>
              <a:spLocks/>
            </p:cNvSpPr>
            <p:nvPr/>
          </p:nvSpPr>
          <p:spPr bwMode="auto">
            <a:xfrm>
              <a:off x="2287" y="739"/>
              <a:ext cx="59" cy="61"/>
            </a:xfrm>
            <a:custGeom>
              <a:avLst/>
              <a:gdLst>
                <a:gd name="T0" fmla="*/ 118 w 237"/>
                <a:gd name="T1" fmla="*/ 0 h 240"/>
                <a:gd name="T2" fmla="*/ 146 w 237"/>
                <a:gd name="T3" fmla="*/ 3 h 240"/>
                <a:gd name="T4" fmla="*/ 170 w 237"/>
                <a:gd name="T5" fmla="*/ 11 h 240"/>
                <a:gd name="T6" fmla="*/ 192 w 237"/>
                <a:gd name="T7" fmla="*/ 26 h 240"/>
                <a:gd name="T8" fmla="*/ 211 w 237"/>
                <a:gd name="T9" fmla="*/ 44 h 240"/>
                <a:gd name="T10" fmla="*/ 224 w 237"/>
                <a:gd name="T11" fmla="*/ 67 h 240"/>
                <a:gd name="T12" fmla="*/ 233 w 237"/>
                <a:gd name="T13" fmla="*/ 93 h 240"/>
                <a:gd name="T14" fmla="*/ 237 w 237"/>
                <a:gd name="T15" fmla="*/ 120 h 240"/>
                <a:gd name="T16" fmla="*/ 233 w 237"/>
                <a:gd name="T17" fmla="*/ 147 h 240"/>
                <a:gd name="T18" fmla="*/ 224 w 237"/>
                <a:gd name="T19" fmla="*/ 173 h 240"/>
                <a:gd name="T20" fmla="*/ 211 w 237"/>
                <a:gd name="T21" fmla="*/ 196 h 240"/>
                <a:gd name="T22" fmla="*/ 192 w 237"/>
                <a:gd name="T23" fmla="*/ 214 h 240"/>
                <a:gd name="T24" fmla="*/ 170 w 237"/>
                <a:gd name="T25" fmla="*/ 229 h 240"/>
                <a:gd name="T26" fmla="*/ 146 w 237"/>
                <a:gd name="T27" fmla="*/ 237 h 240"/>
                <a:gd name="T28" fmla="*/ 118 w 237"/>
                <a:gd name="T29" fmla="*/ 240 h 240"/>
                <a:gd name="T30" fmla="*/ 91 w 237"/>
                <a:gd name="T31" fmla="*/ 237 h 240"/>
                <a:gd name="T32" fmla="*/ 66 w 237"/>
                <a:gd name="T33" fmla="*/ 229 h 240"/>
                <a:gd name="T34" fmla="*/ 44 w 237"/>
                <a:gd name="T35" fmla="*/ 214 h 240"/>
                <a:gd name="T36" fmla="*/ 26 w 237"/>
                <a:gd name="T37" fmla="*/ 196 h 240"/>
                <a:gd name="T38" fmla="*/ 12 w 237"/>
                <a:gd name="T39" fmla="*/ 173 h 240"/>
                <a:gd name="T40" fmla="*/ 3 w 237"/>
                <a:gd name="T41" fmla="*/ 147 h 240"/>
                <a:gd name="T42" fmla="*/ 0 w 237"/>
                <a:gd name="T43" fmla="*/ 120 h 240"/>
                <a:gd name="T44" fmla="*/ 3 w 237"/>
                <a:gd name="T45" fmla="*/ 93 h 240"/>
                <a:gd name="T46" fmla="*/ 12 w 237"/>
                <a:gd name="T47" fmla="*/ 67 h 240"/>
                <a:gd name="T48" fmla="*/ 26 w 237"/>
                <a:gd name="T49" fmla="*/ 44 h 240"/>
                <a:gd name="T50" fmla="*/ 44 w 237"/>
                <a:gd name="T51" fmla="*/ 26 h 240"/>
                <a:gd name="T52" fmla="*/ 66 w 237"/>
                <a:gd name="T53" fmla="*/ 11 h 240"/>
                <a:gd name="T54" fmla="*/ 91 w 237"/>
                <a:gd name="T55" fmla="*/ 3 h 240"/>
                <a:gd name="T56" fmla="*/ 118 w 237"/>
                <a:gd name="T5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40">
                  <a:moveTo>
                    <a:pt x="118" y="0"/>
                  </a:moveTo>
                  <a:lnTo>
                    <a:pt x="146" y="3"/>
                  </a:lnTo>
                  <a:lnTo>
                    <a:pt x="170" y="11"/>
                  </a:lnTo>
                  <a:lnTo>
                    <a:pt x="192" y="26"/>
                  </a:lnTo>
                  <a:lnTo>
                    <a:pt x="211" y="44"/>
                  </a:lnTo>
                  <a:lnTo>
                    <a:pt x="224" y="67"/>
                  </a:lnTo>
                  <a:lnTo>
                    <a:pt x="233" y="93"/>
                  </a:lnTo>
                  <a:lnTo>
                    <a:pt x="237" y="120"/>
                  </a:lnTo>
                  <a:lnTo>
                    <a:pt x="233" y="147"/>
                  </a:lnTo>
                  <a:lnTo>
                    <a:pt x="224" y="173"/>
                  </a:lnTo>
                  <a:lnTo>
                    <a:pt x="211" y="196"/>
                  </a:lnTo>
                  <a:lnTo>
                    <a:pt x="192" y="214"/>
                  </a:lnTo>
                  <a:lnTo>
                    <a:pt x="170" y="229"/>
                  </a:lnTo>
                  <a:lnTo>
                    <a:pt x="146" y="237"/>
                  </a:lnTo>
                  <a:lnTo>
                    <a:pt x="118" y="240"/>
                  </a:lnTo>
                  <a:lnTo>
                    <a:pt x="91" y="237"/>
                  </a:lnTo>
                  <a:lnTo>
                    <a:pt x="66" y="229"/>
                  </a:lnTo>
                  <a:lnTo>
                    <a:pt x="44" y="214"/>
                  </a:lnTo>
                  <a:lnTo>
                    <a:pt x="26" y="196"/>
                  </a:lnTo>
                  <a:lnTo>
                    <a:pt x="12" y="173"/>
                  </a:lnTo>
                  <a:lnTo>
                    <a:pt x="3" y="147"/>
                  </a:lnTo>
                  <a:lnTo>
                    <a:pt x="0" y="120"/>
                  </a:lnTo>
                  <a:lnTo>
                    <a:pt x="3" y="93"/>
                  </a:lnTo>
                  <a:lnTo>
                    <a:pt x="12" y="67"/>
                  </a:lnTo>
                  <a:lnTo>
                    <a:pt x="26" y="44"/>
                  </a:lnTo>
                  <a:lnTo>
                    <a:pt x="44" y="26"/>
                  </a:lnTo>
                  <a:lnTo>
                    <a:pt x="66" y="11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7" name="Freeform 113"/>
            <p:cNvSpPr>
              <a:spLocks/>
            </p:cNvSpPr>
            <p:nvPr/>
          </p:nvSpPr>
          <p:spPr bwMode="auto">
            <a:xfrm>
              <a:off x="2280" y="804"/>
              <a:ext cx="73" cy="59"/>
            </a:xfrm>
            <a:custGeom>
              <a:avLst/>
              <a:gdLst>
                <a:gd name="T0" fmla="*/ 29 w 291"/>
                <a:gd name="T1" fmla="*/ 0 h 234"/>
                <a:gd name="T2" fmla="*/ 274 w 291"/>
                <a:gd name="T3" fmla="*/ 0 h 234"/>
                <a:gd name="T4" fmla="*/ 265 w 291"/>
                <a:gd name="T5" fmla="*/ 31 h 234"/>
                <a:gd name="T6" fmla="*/ 258 w 291"/>
                <a:gd name="T7" fmla="*/ 60 h 234"/>
                <a:gd name="T8" fmla="*/ 256 w 291"/>
                <a:gd name="T9" fmla="*/ 93 h 234"/>
                <a:gd name="T10" fmla="*/ 258 w 291"/>
                <a:gd name="T11" fmla="*/ 129 h 234"/>
                <a:gd name="T12" fmla="*/ 266 w 291"/>
                <a:gd name="T13" fmla="*/ 163 h 234"/>
                <a:gd name="T14" fmla="*/ 277 w 291"/>
                <a:gd name="T15" fmla="*/ 195 h 234"/>
                <a:gd name="T16" fmla="*/ 291 w 291"/>
                <a:gd name="T17" fmla="*/ 226 h 234"/>
                <a:gd name="T18" fmla="*/ 291 w 291"/>
                <a:gd name="T19" fmla="*/ 234 h 234"/>
                <a:gd name="T20" fmla="*/ 0 w 291"/>
                <a:gd name="T21" fmla="*/ 234 h 234"/>
                <a:gd name="T22" fmla="*/ 15 w 291"/>
                <a:gd name="T23" fmla="*/ 209 h 234"/>
                <a:gd name="T24" fmla="*/ 29 w 291"/>
                <a:gd name="T25" fmla="*/ 182 h 234"/>
                <a:gd name="T26" fmla="*/ 39 w 291"/>
                <a:gd name="T27" fmla="*/ 153 h 234"/>
                <a:gd name="T28" fmla="*/ 45 w 291"/>
                <a:gd name="T29" fmla="*/ 124 h 234"/>
                <a:gd name="T30" fmla="*/ 47 w 291"/>
                <a:gd name="T31" fmla="*/ 93 h 234"/>
                <a:gd name="T32" fmla="*/ 45 w 291"/>
                <a:gd name="T33" fmla="*/ 60 h 234"/>
                <a:gd name="T34" fmla="*/ 39 w 291"/>
                <a:gd name="T35" fmla="*/ 30 h 234"/>
                <a:gd name="T36" fmla="*/ 29 w 291"/>
                <a:gd name="T3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34">
                  <a:moveTo>
                    <a:pt x="29" y="0"/>
                  </a:moveTo>
                  <a:lnTo>
                    <a:pt x="274" y="0"/>
                  </a:lnTo>
                  <a:lnTo>
                    <a:pt x="265" y="31"/>
                  </a:lnTo>
                  <a:lnTo>
                    <a:pt x="258" y="60"/>
                  </a:lnTo>
                  <a:lnTo>
                    <a:pt x="256" y="93"/>
                  </a:lnTo>
                  <a:lnTo>
                    <a:pt x="258" y="129"/>
                  </a:lnTo>
                  <a:lnTo>
                    <a:pt x="266" y="163"/>
                  </a:lnTo>
                  <a:lnTo>
                    <a:pt x="277" y="195"/>
                  </a:lnTo>
                  <a:lnTo>
                    <a:pt x="291" y="226"/>
                  </a:lnTo>
                  <a:lnTo>
                    <a:pt x="291" y="234"/>
                  </a:lnTo>
                  <a:lnTo>
                    <a:pt x="0" y="234"/>
                  </a:lnTo>
                  <a:lnTo>
                    <a:pt x="15" y="209"/>
                  </a:lnTo>
                  <a:lnTo>
                    <a:pt x="29" y="182"/>
                  </a:lnTo>
                  <a:lnTo>
                    <a:pt x="39" y="153"/>
                  </a:lnTo>
                  <a:lnTo>
                    <a:pt x="45" y="124"/>
                  </a:lnTo>
                  <a:lnTo>
                    <a:pt x="47" y="93"/>
                  </a:lnTo>
                  <a:lnTo>
                    <a:pt x="45" y="60"/>
                  </a:lnTo>
                  <a:lnTo>
                    <a:pt x="39" y="3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8" name="Freeform 114"/>
            <p:cNvSpPr>
              <a:spLocks/>
            </p:cNvSpPr>
            <p:nvPr/>
          </p:nvSpPr>
          <p:spPr bwMode="auto">
            <a:xfrm>
              <a:off x="2056" y="786"/>
              <a:ext cx="81" cy="82"/>
            </a:xfrm>
            <a:custGeom>
              <a:avLst/>
              <a:gdLst>
                <a:gd name="T0" fmla="*/ 163 w 324"/>
                <a:gd name="T1" fmla="*/ 0 h 331"/>
                <a:gd name="T2" fmla="*/ 192 w 324"/>
                <a:gd name="T3" fmla="*/ 3 h 331"/>
                <a:gd name="T4" fmla="*/ 219 w 324"/>
                <a:gd name="T5" fmla="*/ 11 h 331"/>
                <a:gd name="T6" fmla="*/ 244 w 324"/>
                <a:gd name="T7" fmla="*/ 23 h 331"/>
                <a:gd name="T8" fmla="*/ 267 w 324"/>
                <a:gd name="T9" fmla="*/ 39 h 331"/>
                <a:gd name="T10" fmla="*/ 286 w 324"/>
                <a:gd name="T11" fmla="*/ 59 h 331"/>
                <a:gd name="T12" fmla="*/ 302 w 324"/>
                <a:gd name="T13" fmla="*/ 82 h 331"/>
                <a:gd name="T14" fmla="*/ 314 w 324"/>
                <a:gd name="T15" fmla="*/ 108 h 331"/>
                <a:gd name="T16" fmla="*/ 322 w 324"/>
                <a:gd name="T17" fmla="*/ 135 h 331"/>
                <a:gd name="T18" fmla="*/ 324 w 324"/>
                <a:gd name="T19" fmla="*/ 166 h 331"/>
                <a:gd name="T20" fmla="*/ 322 w 324"/>
                <a:gd name="T21" fmla="*/ 196 h 331"/>
                <a:gd name="T22" fmla="*/ 314 w 324"/>
                <a:gd name="T23" fmla="*/ 223 h 331"/>
                <a:gd name="T24" fmla="*/ 302 w 324"/>
                <a:gd name="T25" fmla="*/ 248 h 331"/>
                <a:gd name="T26" fmla="*/ 286 w 324"/>
                <a:gd name="T27" fmla="*/ 272 h 331"/>
                <a:gd name="T28" fmla="*/ 267 w 324"/>
                <a:gd name="T29" fmla="*/ 292 h 331"/>
                <a:gd name="T30" fmla="*/ 244 w 324"/>
                <a:gd name="T31" fmla="*/ 309 h 331"/>
                <a:gd name="T32" fmla="*/ 219 w 324"/>
                <a:gd name="T33" fmla="*/ 320 h 331"/>
                <a:gd name="T34" fmla="*/ 192 w 324"/>
                <a:gd name="T35" fmla="*/ 328 h 331"/>
                <a:gd name="T36" fmla="*/ 163 w 324"/>
                <a:gd name="T37" fmla="*/ 331 h 331"/>
                <a:gd name="T38" fmla="*/ 134 w 324"/>
                <a:gd name="T39" fmla="*/ 328 h 331"/>
                <a:gd name="T40" fmla="*/ 106 w 324"/>
                <a:gd name="T41" fmla="*/ 320 h 331"/>
                <a:gd name="T42" fmla="*/ 81 w 324"/>
                <a:gd name="T43" fmla="*/ 309 h 331"/>
                <a:gd name="T44" fmla="*/ 58 w 324"/>
                <a:gd name="T45" fmla="*/ 292 h 331"/>
                <a:gd name="T46" fmla="*/ 39 w 324"/>
                <a:gd name="T47" fmla="*/ 272 h 331"/>
                <a:gd name="T48" fmla="*/ 23 w 324"/>
                <a:gd name="T49" fmla="*/ 248 h 331"/>
                <a:gd name="T50" fmla="*/ 11 w 324"/>
                <a:gd name="T51" fmla="*/ 223 h 331"/>
                <a:gd name="T52" fmla="*/ 4 w 324"/>
                <a:gd name="T53" fmla="*/ 196 h 331"/>
                <a:gd name="T54" fmla="*/ 0 w 324"/>
                <a:gd name="T55" fmla="*/ 166 h 331"/>
                <a:gd name="T56" fmla="*/ 4 w 324"/>
                <a:gd name="T57" fmla="*/ 135 h 331"/>
                <a:gd name="T58" fmla="*/ 11 w 324"/>
                <a:gd name="T59" fmla="*/ 108 h 331"/>
                <a:gd name="T60" fmla="*/ 23 w 324"/>
                <a:gd name="T61" fmla="*/ 82 h 331"/>
                <a:gd name="T62" fmla="*/ 39 w 324"/>
                <a:gd name="T63" fmla="*/ 59 h 331"/>
                <a:gd name="T64" fmla="*/ 58 w 324"/>
                <a:gd name="T65" fmla="*/ 39 h 331"/>
                <a:gd name="T66" fmla="*/ 81 w 324"/>
                <a:gd name="T67" fmla="*/ 23 h 331"/>
                <a:gd name="T68" fmla="*/ 106 w 324"/>
                <a:gd name="T69" fmla="*/ 11 h 331"/>
                <a:gd name="T70" fmla="*/ 134 w 324"/>
                <a:gd name="T71" fmla="*/ 3 h 331"/>
                <a:gd name="T72" fmla="*/ 163 w 324"/>
                <a:gd name="T7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4" h="331">
                  <a:moveTo>
                    <a:pt x="163" y="0"/>
                  </a:moveTo>
                  <a:lnTo>
                    <a:pt x="192" y="3"/>
                  </a:lnTo>
                  <a:lnTo>
                    <a:pt x="219" y="11"/>
                  </a:lnTo>
                  <a:lnTo>
                    <a:pt x="244" y="23"/>
                  </a:lnTo>
                  <a:lnTo>
                    <a:pt x="267" y="39"/>
                  </a:lnTo>
                  <a:lnTo>
                    <a:pt x="286" y="59"/>
                  </a:lnTo>
                  <a:lnTo>
                    <a:pt x="302" y="82"/>
                  </a:lnTo>
                  <a:lnTo>
                    <a:pt x="314" y="108"/>
                  </a:lnTo>
                  <a:lnTo>
                    <a:pt x="322" y="135"/>
                  </a:lnTo>
                  <a:lnTo>
                    <a:pt x="324" y="166"/>
                  </a:lnTo>
                  <a:lnTo>
                    <a:pt x="322" y="196"/>
                  </a:lnTo>
                  <a:lnTo>
                    <a:pt x="314" y="223"/>
                  </a:lnTo>
                  <a:lnTo>
                    <a:pt x="302" y="248"/>
                  </a:lnTo>
                  <a:lnTo>
                    <a:pt x="286" y="272"/>
                  </a:lnTo>
                  <a:lnTo>
                    <a:pt x="267" y="292"/>
                  </a:lnTo>
                  <a:lnTo>
                    <a:pt x="244" y="309"/>
                  </a:lnTo>
                  <a:lnTo>
                    <a:pt x="219" y="320"/>
                  </a:lnTo>
                  <a:lnTo>
                    <a:pt x="192" y="328"/>
                  </a:lnTo>
                  <a:lnTo>
                    <a:pt x="163" y="331"/>
                  </a:lnTo>
                  <a:lnTo>
                    <a:pt x="134" y="328"/>
                  </a:lnTo>
                  <a:lnTo>
                    <a:pt x="106" y="320"/>
                  </a:lnTo>
                  <a:lnTo>
                    <a:pt x="81" y="309"/>
                  </a:lnTo>
                  <a:lnTo>
                    <a:pt x="58" y="292"/>
                  </a:lnTo>
                  <a:lnTo>
                    <a:pt x="39" y="272"/>
                  </a:lnTo>
                  <a:lnTo>
                    <a:pt x="23" y="248"/>
                  </a:lnTo>
                  <a:lnTo>
                    <a:pt x="11" y="223"/>
                  </a:lnTo>
                  <a:lnTo>
                    <a:pt x="4" y="196"/>
                  </a:lnTo>
                  <a:lnTo>
                    <a:pt x="0" y="166"/>
                  </a:lnTo>
                  <a:lnTo>
                    <a:pt x="4" y="135"/>
                  </a:lnTo>
                  <a:lnTo>
                    <a:pt x="11" y="108"/>
                  </a:lnTo>
                  <a:lnTo>
                    <a:pt x="23" y="82"/>
                  </a:lnTo>
                  <a:lnTo>
                    <a:pt x="39" y="59"/>
                  </a:lnTo>
                  <a:lnTo>
                    <a:pt x="58" y="39"/>
                  </a:lnTo>
                  <a:lnTo>
                    <a:pt x="81" y="23"/>
                  </a:lnTo>
                  <a:lnTo>
                    <a:pt x="106" y="11"/>
                  </a:lnTo>
                  <a:lnTo>
                    <a:pt x="134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9" name="Freeform 115"/>
            <p:cNvSpPr>
              <a:spLocks/>
            </p:cNvSpPr>
            <p:nvPr/>
          </p:nvSpPr>
          <p:spPr bwMode="auto">
            <a:xfrm>
              <a:off x="2045" y="874"/>
              <a:ext cx="102" cy="80"/>
            </a:xfrm>
            <a:custGeom>
              <a:avLst/>
              <a:gdLst>
                <a:gd name="T0" fmla="*/ 147 w 407"/>
                <a:gd name="T1" fmla="*/ 0 h 319"/>
                <a:gd name="T2" fmla="*/ 268 w 407"/>
                <a:gd name="T3" fmla="*/ 0 h 319"/>
                <a:gd name="T4" fmla="*/ 399 w 407"/>
                <a:gd name="T5" fmla="*/ 25 h 319"/>
                <a:gd name="T6" fmla="*/ 407 w 407"/>
                <a:gd name="T7" fmla="*/ 319 h 319"/>
                <a:gd name="T8" fmla="*/ 4 w 407"/>
                <a:gd name="T9" fmla="*/ 319 h 319"/>
                <a:gd name="T10" fmla="*/ 0 w 407"/>
                <a:gd name="T11" fmla="*/ 25 h 319"/>
                <a:gd name="T12" fmla="*/ 147 w 407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7" h="319">
                  <a:moveTo>
                    <a:pt x="147" y="0"/>
                  </a:moveTo>
                  <a:lnTo>
                    <a:pt x="268" y="0"/>
                  </a:lnTo>
                  <a:lnTo>
                    <a:pt x="399" y="25"/>
                  </a:lnTo>
                  <a:lnTo>
                    <a:pt x="407" y="319"/>
                  </a:lnTo>
                  <a:lnTo>
                    <a:pt x="4" y="319"/>
                  </a:lnTo>
                  <a:lnTo>
                    <a:pt x="0" y="25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0" name="Freeform 116"/>
            <p:cNvSpPr>
              <a:spLocks/>
            </p:cNvSpPr>
            <p:nvPr/>
          </p:nvSpPr>
          <p:spPr bwMode="auto">
            <a:xfrm>
              <a:off x="2138" y="739"/>
              <a:ext cx="59" cy="61"/>
            </a:xfrm>
            <a:custGeom>
              <a:avLst/>
              <a:gdLst>
                <a:gd name="T0" fmla="*/ 118 w 237"/>
                <a:gd name="T1" fmla="*/ 0 h 240"/>
                <a:gd name="T2" fmla="*/ 146 w 237"/>
                <a:gd name="T3" fmla="*/ 3 h 240"/>
                <a:gd name="T4" fmla="*/ 171 w 237"/>
                <a:gd name="T5" fmla="*/ 11 h 240"/>
                <a:gd name="T6" fmla="*/ 193 w 237"/>
                <a:gd name="T7" fmla="*/ 26 h 240"/>
                <a:gd name="T8" fmla="*/ 211 w 237"/>
                <a:gd name="T9" fmla="*/ 44 h 240"/>
                <a:gd name="T10" fmla="*/ 225 w 237"/>
                <a:gd name="T11" fmla="*/ 67 h 240"/>
                <a:gd name="T12" fmla="*/ 234 w 237"/>
                <a:gd name="T13" fmla="*/ 93 h 240"/>
                <a:gd name="T14" fmla="*/ 237 w 237"/>
                <a:gd name="T15" fmla="*/ 120 h 240"/>
                <a:gd name="T16" fmla="*/ 234 w 237"/>
                <a:gd name="T17" fmla="*/ 147 h 240"/>
                <a:gd name="T18" fmla="*/ 225 w 237"/>
                <a:gd name="T19" fmla="*/ 173 h 240"/>
                <a:gd name="T20" fmla="*/ 211 w 237"/>
                <a:gd name="T21" fmla="*/ 196 h 240"/>
                <a:gd name="T22" fmla="*/ 193 w 237"/>
                <a:gd name="T23" fmla="*/ 214 h 240"/>
                <a:gd name="T24" fmla="*/ 171 w 237"/>
                <a:gd name="T25" fmla="*/ 229 h 240"/>
                <a:gd name="T26" fmla="*/ 146 w 237"/>
                <a:gd name="T27" fmla="*/ 237 h 240"/>
                <a:gd name="T28" fmla="*/ 118 w 237"/>
                <a:gd name="T29" fmla="*/ 240 h 240"/>
                <a:gd name="T30" fmla="*/ 91 w 237"/>
                <a:gd name="T31" fmla="*/ 237 h 240"/>
                <a:gd name="T32" fmla="*/ 66 w 237"/>
                <a:gd name="T33" fmla="*/ 229 h 240"/>
                <a:gd name="T34" fmla="*/ 45 w 237"/>
                <a:gd name="T35" fmla="*/ 214 h 240"/>
                <a:gd name="T36" fmla="*/ 26 w 237"/>
                <a:gd name="T37" fmla="*/ 196 h 240"/>
                <a:gd name="T38" fmla="*/ 13 w 237"/>
                <a:gd name="T39" fmla="*/ 173 h 240"/>
                <a:gd name="T40" fmla="*/ 3 w 237"/>
                <a:gd name="T41" fmla="*/ 147 h 240"/>
                <a:gd name="T42" fmla="*/ 0 w 237"/>
                <a:gd name="T43" fmla="*/ 120 h 240"/>
                <a:gd name="T44" fmla="*/ 3 w 237"/>
                <a:gd name="T45" fmla="*/ 93 h 240"/>
                <a:gd name="T46" fmla="*/ 13 w 237"/>
                <a:gd name="T47" fmla="*/ 67 h 240"/>
                <a:gd name="T48" fmla="*/ 26 w 237"/>
                <a:gd name="T49" fmla="*/ 44 h 240"/>
                <a:gd name="T50" fmla="*/ 45 w 237"/>
                <a:gd name="T51" fmla="*/ 26 h 240"/>
                <a:gd name="T52" fmla="*/ 66 w 237"/>
                <a:gd name="T53" fmla="*/ 11 h 240"/>
                <a:gd name="T54" fmla="*/ 91 w 237"/>
                <a:gd name="T55" fmla="*/ 3 h 240"/>
                <a:gd name="T56" fmla="*/ 118 w 237"/>
                <a:gd name="T5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40">
                  <a:moveTo>
                    <a:pt x="118" y="0"/>
                  </a:moveTo>
                  <a:lnTo>
                    <a:pt x="146" y="3"/>
                  </a:lnTo>
                  <a:lnTo>
                    <a:pt x="171" y="11"/>
                  </a:lnTo>
                  <a:lnTo>
                    <a:pt x="193" y="26"/>
                  </a:lnTo>
                  <a:lnTo>
                    <a:pt x="211" y="44"/>
                  </a:lnTo>
                  <a:lnTo>
                    <a:pt x="225" y="67"/>
                  </a:lnTo>
                  <a:lnTo>
                    <a:pt x="234" y="93"/>
                  </a:lnTo>
                  <a:lnTo>
                    <a:pt x="237" y="120"/>
                  </a:lnTo>
                  <a:lnTo>
                    <a:pt x="234" y="147"/>
                  </a:lnTo>
                  <a:lnTo>
                    <a:pt x="225" y="173"/>
                  </a:lnTo>
                  <a:lnTo>
                    <a:pt x="211" y="196"/>
                  </a:lnTo>
                  <a:lnTo>
                    <a:pt x="193" y="214"/>
                  </a:lnTo>
                  <a:lnTo>
                    <a:pt x="171" y="229"/>
                  </a:lnTo>
                  <a:lnTo>
                    <a:pt x="146" y="237"/>
                  </a:lnTo>
                  <a:lnTo>
                    <a:pt x="118" y="240"/>
                  </a:lnTo>
                  <a:lnTo>
                    <a:pt x="91" y="237"/>
                  </a:lnTo>
                  <a:lnTo>
                    <a:pt x="66" y="229"/>
                  </a:lnTo>
                  <a:lnTo>
                    <a:pt x="45" y="214"/>
                  </a:lnTo>
                  <a:lnTo>
                    <a:pt x="26" y="196"/>
                  </a:lnTo>
                  <a:lnTo>
                    <a:pt x="13" y="173"/>
                  </a:lnTo>
                  <a:lnTo>
                    <a:pt x="3" y="147"/>
                  </a:lnTo>
                  <a:lnTo>
                    <a:pt x="0" y="120"/>
                  </a:lnTo>
                  <a:lnTo>
                    <a:pt x="3" y="93"/>
                  </a:lnTo>
                  <a:lnTo>
                    <a:pt x="13" y="67"/>
                  </a:lnTo>
                  <a:lnTo>
                    <a:pt x="26" y="44"/>
                  </a:lnTo>
                  <a:lnTo>
                    <a:pt x="45" y="26"/>
                  </a:lnTo>
                  <a:lnTo>
                    <a:pt x="66" y="11"/>
                  </a:lnTo>
                  <a:lnTo>
                    <a:pt x="91" y="3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1" name="Freeform 117"/>
            <p:cNvSpPr>
              <a:spLocks/>
            </p:cNvSpPr>
            <p:nvPr/>
          </p:nvSpPr>
          <p:spPr bwMode="auto">
            <a:xfrm>
              <a:off x="2132" y="804"/>
              <a:ext cx="72" cy="59"/>
            </a:xfrm>
            <a:custGeom>
              <a:avLst/>
              <a:gdLst>
                <a:gd name="T0" fmla="*/ 29 w 292"/>
                <a:gd name="T1" fmla="*/ 0 h 234"/>
                <a:gd name="T2" fmla="*/ 274 w 292"/>
                <a:gd name="T3" fmla="*/ 0 h 234"/>
                <a:gd name="T4" fmla="*/ 266 w 292"/>
                <a:gd name="T5" fmla="*/ 31 h 234"/>
                <a:gd name="T6" fmla="*/ 259 w 292"/>
                <a:gd name="T7" fmla="*/ 60 h 234"/>
                <a:gd name="T8" fmla="*/ 257 w 292"/>
                <a:gd name="T9" fmla="*/ 93 h 234"/>
                <a:gd name="T10" fmla="*/ 259 w 292"/>
                <a:gd name="T11" fmla="*/ 129 h 234"/>
                <a:gd name="T12" fmla="*/ 266 w 292"/>
                <a:gd name="T13" fmla="*/ 163 h 234"/>
                <a:gd name="T14" fmla="*/ 277 w 292"/>
                <a:gd name="T15" fmla="*/ 195 h 234"/>
                <a:gd name="T16" fmla="*/ 292 w 292"/>
                <a:gd name="T17" fmla="*/ 226 h 234"/>
                <a:gd name="T18" fmla="*/ 292 w 292"/>
                <a:gd name="T19" fmla="*/ 234 h 234"/>
                <a:gd name="T20" fmla="*/ 0 w 292"/>
                <a:gd name="T21" fmla="*/ 234 h 234"/>
                <a:gd name="T22" fmla="*/ 17 w 292"/>
                <a:gd name="T23" fmla="*/ 209 h 234"/>
                <a:gd name="T24" fmla="*/ 30 w 292"/>
                <a:gd name="T25" fmla="*/ 182 h 234"/>
                <a:gd name="T26" fmla="*/ 40 w 292"/>
                <a:gd name="T27" fmla="*/ 153 h 234"/>
                <a:gd name="T28" fmla="*/ 46 w 292"/>
                <a:gd name="T29" fmla="*/ 124 h 234"/>
                <a:gd name="T30" fmla="*/ 49 w 292"/>
                <a:gd name="T31" fmla="*/ 92 h 234"/>
                <a:gd name="T32" fmla="*/ 46 w 292"/>
                <a:gd name="T33" fmla="*/ 60 h 234"/>
                <a:gd name="T34" fmla="*/ 40 w 292"/>
                <a:gd name="T35" fmla="*/ 30 h 234"/>
                <a:gd name="T36" fmla="*/ 29 w 292"/>
                <a:gd name="T3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234">
                  <a:moveTo>
                    <a:pt x="29" y="0"/>
                  </a:moveTo>
                  <a:lnTo>
                    <a:pt x="274" y="0"/>
                  </a:lnTo>
                  <a:lnTo>
                    <a:pt x="266" y="31"/>
                  </a:lnTo>
                  <a:lnTo>
                    <a:pt x="259" y="60"/>
                  </a:lnTo>
                  <a:lnTo>
                    <a:pt x="257" y="93"/>
                  </a:lnTo>
                  <a:lnTo>
                    <a:pt x="259" y="129"/>
                  </a:lnTo>
                  <a:lnTo>
                    <a:pt x="266" y="163"/>
                  </a:lnTo>
                  <a:lnTo>
                    <a:pt x="277" y="195"/>
                  </a:lnTo>
                  <a:lnTo>
                    <a:pt x="292" y="226"/>
                  </a:lnTo>
                  <a:lnTo>
                    <a:pt x="292" y="234"/>
                  </a:lnTo>
                  <a:lnTo>
                    <a:pt x="0" y="234"/>
                  </a:lnTo>
                  <a:lnTo>
                    <a:pt x="17" y="209"/>
                  </a:lnTo>
                  <a:lnTo>
                    <a:pt x="30" y="182"/>
                  </a:lnTo>
                  <a:lnTo>
                    <a:pt x="40" y="153"/>
                  </a:lnTo>
                  <a:lnTo>
                    <a:pt x="46" y="124"/>
                  </a:lnTo>
                  <a:lnTo>
                    <a:pt x="49" y="92"/>
                  </a:lnTo>
                  <a:lnTo>
                    <a:pt x="46" y="60"/>
                  </a:lnTo>
                  <a:lnTo>
                    <a:pt x="40" y="3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2" name="Freeform 118"/>
            <p:cNvSpPr>
              <a:spLocks/>
            </p:cNvSpPr>
            <p:nvPr/>
          </p:nvSpPr>
          <p:spPr bwMode="auto">
            <a:xfrm>
              <a:off x="2259" y="189"/>
              <a:ext cx="420" cy="214"/>
            </a:xfrm>
            <a:custGeom>
              <a:avLst/>
              <a:gdLst>
                <a:gd name="T0" fmla="*/ 0 w 1682"/>
                <a:gd name="T1" fmla="*/ 0 h 856"/>
                <a:gd name="T2" fmla="*/ 1682 w 1682"/>
                <a:gd name="T3" fmla="*/ 0 h 856"/>
                <a:gd name="T4" fmla="*/ 1682 w 1682"/>
                <a:gd name="T5" fmla="*/ 856 h 856"/>
                <a:gd name="T6" fmla="*/ 174 w 1682"/>
                <a:gd name="T7" fmla="*/ 856 h 856"/>
                <a:gd name="T8" fmla="*/ 176 w 1682"/>
                <a:gd name="T9" fmla="*/ 820 h 856"/>
                <a:gd name="T10" fmla="*/ 1647 w 1682"/>
                <a:gd name="T11" fmla="*/ 820 h 856"/>
                <a:gd name="T12" fmla="*/ 1647 w 1682"/>
                <a:gd name="T13" fmla="*/ 36 h 856"/>
                <a:gd name="T14" fmla="*/ 34 w 1682"/>
                <a:gd name="T15" fmla="*/ 36 h 856"/>
                <a:gd name="T16" fmla="*/ 34 w 1682"/>
                <a:gd name="T17" fmla="*/ 294 h 856"/>
                <a:gd name="T18" fmla="*/ 0 w 1682"/>
                <a:gd name="T19" fmla="*/ 304 h 856"/>
                <a:gd name="T20" fmla="*/ 0 w 1682"/>
                <a:gd name="T21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2" h="856">
                  <a:moveTo>
                    <a:pt x="0" y="0"/>
                  </a:moveTo>
                  <a:lnTo>
                    <a:pt x="1682" y="0"/>
                  </a:lnTo>
                  <a:lnTo>
                    <a:pt x="1682" y="856"/>
                  </a:lnTo>
                  <a:lnTo>
                    <a:pt x="174" y="856"/>
                  </a:lnTo>
                  <a:lnTo>
                    <a:pt x="176" y="820"/>
                  </a:lnTo>
                  <a:lnTo>
                    <a:pt x="1647" y="820"/>
                  </a:lnTo>
                  <a:lnTo>
                    <a:pt x="1647" y="36"/>
                  </a:lnTo>
                  <a:lnTo>
                    <a:pt x="34" y="36"/>
                  </a:lnTo>
                  <a:lnTo>
                    <a:pt x="34" y="29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3" name="Freeform 119"/>
            <p:cNvSpPr>
              <a:spLocks/>
            </p:cNvSpPr>
            <p:nvPr/>
          </p:nvSpPr>
          <p:spPr bwMode="auto">
            <a:xfrm>
              <a:off x="2247" y="267"/>
              <a:ext cx="51" cy="53"/>
            </a:xfrm>
            <a:custGeom>
              <a:avLst/>
              <a:gdLst>
                <a:gd name="T0" fmla="*/ 102 w 204"/>
                <a:gd name="T1" fmla="*/ 0 h 209"/>
                <a:gd name="T2" fmla="*/ 125 w 204"/>
                <a:gd name="T3" fmla="*/ 2 h 209"/>
                <a:gd name="T4" fmla="*/ 146 w 204"/>
                <a:gd name="T5" fmla="*/ 10 h 209"/>
                <a:gd name="T6" fmla="*/ 166 w 204"/>
                <a:gd name="T7" fmla="*/ 23 h 209"/>
                <a:gd name="T8" fmla="*/ 181 w 204"/>
                <a:gd name="T9" fmla="*/ 39 h 209"/>
                <a:gd name="T10" fmla="*/ 194 w 204"/>
                <a:gd name="T11" fmla="*/ 58 h 209"/>
                <a:gd name="T12" fmla="*/ 201 w 204"/>
                <a:gd name="T13" fmla="*/ 80 h 209"/>
                <a:gd name="T14" fmla="*/ 204 w 204"/>
                <a:gd name="T15" fmla="*/ 104 h 209"/>
                <a:gd name="T16" fmla="*/ 201 w 204"/>
                <a:gd name="T17" fmla="*/ 128 h 209"/>
                <a:gd name="T18" fmla="*/ 194 w 204"/>
                <a:gd name="T19" fmla="*/ 150 h 209"/>
                <a:gd name="T20" fmla="*/ 181 w 204"/>
                <a:gd name="T21" fmla="*/ 170 h 209"/>
                <a:gd name="T22" fmla="*/ 166 w 204"/>
                <a:gd name="T23" fmla="*/ 185 h 209"/>
                <a:gd name="T24" fmla="*/ 146 w 204"/>
                <a:gd name="T25" fmla="*/ 198 h 209"/>
                <a:gd name="T26" fmla="*/ 125 w 204"/>
                <a:gd name="T27" fmla="*/ 205 h 209"/>
                <a:gd name="T28" fmla="*/ 102 w 204"/>
                <a:gd name="T29" fmla="*/ 209 h 209"/>
                <a:gd name="T30" fmla="*/ 78 w 204"/>
                <a:gd name="T31" fmla="*/ 205 h 209"/>
                <a:gd name="T32" fmla="*/ 56 w 204"/>
                <a:gd name="T33" fmla="*/ 198 h 209"/>
                <a:gd name="T34" fmla="*/ 38 w 204"/>
                <a:gd name="T35" fmla="*/ 185 h 209"/>
                <a:gd name="T36" fmla="*/ 21 w 204"/>
                <a:gd name="T37" fmla="*/ 170 h 209"/>
                <a:gd name="T38" fmla="*/ 10 w 204"/>
                <a:gd name="T39" fmla="*/ 150 h 209"/>
                <a:gd name="T40" fmla="*/ 2 w 204"/>
                <a:gd name="T41" fmla="*/ 128 h 209"/>
                <a:gd name="T42" fmla="*/ 0 w 204"/>
                <a:gd name="T43" fmla="*/ 104 h 209"/>
                <a:gd name="T44" fmla="*/ 2 w 204"/>
                <a:gd name="T45" fmla="*/ 80 h 209"/>
                <a:gd name="T46" fmla="*/ 10 w 204"/>
                <a:gd name="T47" fmla="*/ 58 h 209"/>
                <a:gd name="T48" fmla="*/ 21 w 204"/>
                <a:gd name="T49" fmla="*/ 39 h 209"/>
                <a:gd name="T50" fmla="*/ 38 w 204"/>
                <a:gd name="T51" fmla="*/ 23 h 209"/>
                <a:gd name="T52" fmla="*/ 56 w 204"/>
                <a:gd name="T53" fmla="*/ 10 h 209"/>
                <a:gd name="T54" fmla="*/ 78 w 204"/>
                <a:gd name="T55" fmla="*/ 2 h 209"/>
                <a:gd name="T56" fmla="*/ 102 w 204"/>
                <a:gd name="T5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4" h="209">
                  <a:moveTo>
                    <a:pt x="102" y="0"/>
                  </a:moveTo>
                  <a:lnTo>
                    <a:pt x="125" y="2"/>
                  </a:lnTo>
                  <a:lnTo>
                    <a:pt x="146" y="10"/>
                  </a:lnTo>
                  <a:lnTo>
                    <a:pt x="166" y="23"/>
                  </a:lnTo>
                  <a:lnTo>
                    <a:pt x="181" y="39"/>
                  </a:lnTo>
                  <a:lnTo>
                    <a:pt x="194" y="58"/>
                  </a:lnTo>
                  <a:lnTo>
                    <a:pt x="201" y="80"/>
                  </a:lnTo>
                  <a:lnTo>
                    <a:pt x="204" y="104"/>
                  </a:lnTo>
                  <a:lnTo>
                    <a:pt x="201" y="128"/>
                  </a:lnTo>
                  <a:lnTo>
                    <a:pt x="194" y="150"/>
                  </a:lnTo>
                  <a:lnTo>
                    <a:pt x="181" y="170"/>
                  </a:lnTo>
                  <a:lnTo>
                    <a:pt x="166" y="185"/>
                  </a:lnTo>
                  <a:lnTo>
                    <a:pt x="146" y="198"/>
                  </a:lnTo>
                  <a:lnTo>
                    <a:pt x="125" y="205"/>
                  </a:lnTo>
                  <a:lnTo>
                    <a:pt x="102" y="209"/>
                  </a:lnTo>
                  <a:lnTo>
                    <a:pt x="78" y="205"/>
                  </a:lnTo>
                  <a:lnTo>
                    <a:pt x="56" y="198"/>
                  </a:lnTo>
                  <a:lnTo>
                    <a:pt x="38" y="185"/>
                  </a:lnTo>
                  <a:lnTo>
                    <a:pt x="21" y="170"/>
                  </a:lnTo>
                  <a:lnTo>
                    <a:pt x="10" y="150"/>
                  </a:lnTo>
                  <a:lnTo>
                    <a:pt x="2" y="128"/>
                  </a:lnTo>
                  <a:lnTo>
                    <a:pt x="0" y="104"/>
                  </a:lnTo>
                  <a:lnTo>
                    <a:pt x="2" y="80"/>
                  </a:lnTo>
                  <a:lnTo>
                    <a:pt x="10" y="58"/>
                  </a:lnTo>
                  <a:lnTo>
                    <a:pt x="21" y="39"/>
                  </a:lnTo>
                  <a:lnTo>
                    <a:pt x="38" y="23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4" name="Freeform 120"/>
            <p:cNvSpPr>
              <a:spLocks/>
            </p:cNvSpPr>
            <p:nvPr/>
          </p:nvSpPr>
          <p:spPr bwMode="auto">
            <a:xfrm>
              <a:off x="2239" y="277"/>
              <a:ext cx="148" cy="176"/>
            </a:xfrm>
            <a:custGeom>
              <a:avLst/>
              <a:gdLst>
                <a:gd name="T0" fmla="*/ 585 w 593"/>
                <a:gd name="T1" fmla="*/ 0 h 706"/>
                <a:gd name="T2" fmla="*/ 593 w 593"/>
                <a:gd name="T3" fmla="*/ 15 h 706"/>
                <a:gd name="T4" fmla="*/ 404 w 593"/>
                <a:gd name="T5" fmla="*/ 126 h 706"/>
                <a:gd name="T6" fmla="*/ 400 w 593"/>
                <a:gd name="T7" fmla="*/ 118 h 706"/>
                <a:gd name="T8" fmla="*/ 414 w 593"/>
                <a:gd name="T9" fmla="*/ 147 h 706"/>
                <a:gd name="T10" fmla="*/ 237 w 593"/>
                <a:gd name="T11" fmla="*/ 241 h 706"/>
                <a:gd name="T12" fmla="*/ 228 w 593"/>
                <a:gd name="T13" fmla="*/ 430 h 706"/>
                <a:gd name="T14" fmla="*/ 222 w 593"/>
                <a:gd name="T15" fmla="*/ 430 h 706"/>
                <a:gd name="T16" fmla="*/ 222 w 593"/>
                <a:gd name="T17" fmla="*/ 657 h 706"/>
                <a:gd name="T18" fmla="*/ 228 w 593"/>
                <a:gd name="T19" fmla="*/ 657 h 706"/>
                <a:gd name="T20" fmla="*/ 270 w 593"/>
                <a:gd name="T21" fmla="*/ 667 h 706"/>
                <a:gd name="T22" fmla="*/ 270 w 593"/>
                <a:gd name="T23" fmla="*/ 706 h 706"/>
                <a:gd name="T24" fmla="*/ 235 w 593"/>
                <a:gd name="T25" fmla="*/ 706 h 706"/>
                <a:gd name="T26" fmla="*/ 194 w 593"/>
                <a:gd name="T27" fmla="*/ 698 h 706"/>
                <a:gd name="T28" fmla="*/ 194 w 593"/>
                <a:gd name="T29" fmla="*/ 706 h 706"/>
                <a:gd name="T30" fmla="*/ 148 w 593"/>
                <a:gd name="T31" fmla="*/ 706 h 706"/>
                <a:gd name="T32" fmla="*/ 148 w 593"/>
                <a:gd name="T33" fmla="*/ 471 h 706"/>
                <a:gd name="T34" fmla="*/ 122 w 593"/>
                <a:gd name="T35" fmla="*/ 471 h 706"/>
                <a:gd name="T36" fmla="*/ 122 w 593"/>
                <a:gd name="T37" fmla="*/ 706 h 706"/>
                <a:gd name="T38" fmla="*/ 77 w 593"/>
                <a:gd name="T39" fmla="*/ 706 h 706"/>
                <a:gd name="T40" fmla="*/ 77 w 593"/>
                <a:gd name="T41" fmla="*/ 698 h 706"/>
                <a:gd name="T42" fmla="*/ 36 w 593"/>
                <a:gd name="T43" fmla="*/ 706 h 706"/>
                <a:gd name="T44" fmla="*/ 0 w 593"/>
                <a:gd name="T45" fmla="*/ 706 h 706"/>
                <a:gd name="T46" fmla="*/ 0 w 593"/>
                <a:gd name="T47" fmla="*/ 667 h 706"/>
                <a:gd name="T48" fmla="*/ 42 w 593"/>
                <a:gd name="T49" fmla="*/ 657 h 706"/>
                <a:gd name="T50" fmla="*/ 49 w 593"/>
                <a:gd name="T51" fmla="*/ 657 h 706"/>
                <a:gd name="T52" fmla="*/ 49 w 593"/>
                <a:gd name="T53" fmla="*/ 430 h 706"/>
                <a:gd name="T54" fmla="*/ 44 w 593"/>
                <a:gd name="T55" fmla="*/ 430 h 706"/>
                <a:gd name="T56" fmla="*/ 42 w 593"/>
                <a:gd name="T57" fmla="*/ 391 h 706"/>
                <a:gd name="T58" fmla="*/ 7 w 593"/>
                <a:gd name="T59" fmla="*/ 391 h 706"/>
                <a:gd name="T60" fmla="*/ 12 w 593"/>
                <a:gd name="T61" fmla="*/ 203 h 706"/>
                <a:gd name="T62" fmla="*/ 96 w 593"/>
                <a:gd name="T63" fmla="*/ 187 h 706"/>
                <a:gd name="T64" fmla="*/ 133 w 593"/>
                <a:gd name="T65" fmla="*/ 234 h 706"/>
                <a:gd name="T66" fmla="*/ 172 w 593"/>
                <a:gd name="T67" fmla="*/ 187 h 706"/>
                <a:gd name="T68" fmla="*/ 229 w 593"/>
                <a:gd name="T69" fmla="*/ 187 h 706"/>
                <a:gd name="T70" fmla="*/ 391 w 593"/>
                <a:gd name="T71" fmla="*/ 102 h 706"/>
                <a:gd name="T72" fmla="*/ 395 w 593"/>
                <a:gd name="T73" fmla="*/ 110 h 706"/>
                <a:gd name="T74" fmla="*/ 585 w 593"/>
                <a:gd name="T75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3" h="706">
                  <a:moveTo>
                    <a:pt x="585" y="0"/>
                  </a:moveTo>
                  <a:lnTo>
                    <a:pt x="593" y="15"/>
                  </a:lnTo>
                  <a:lnTo>
                    <a:pt x="404" y="126"/>
                  </a:lnTo>
                  <a:lnTo>
                    <a:pt x="400" y="118"/>
                  </a:lnTo>
                  <a:lnTo>
                    <a:pt x="414" y="147"/>
                  </a:lnTo>
                  <a:lnTo>
                    <a:pt x="237" y="241"/>
                  </a:lnTo>
                  <a:lnTo>
                    <a:pt x="228" y="430"/>
                  </a:lnTo>
                  <a:lnTo>
                    <a:pt x="222" y="430"/>
                  </a:lnTo>
                  <a:lnTo>
                    <a:pt x="222" y="657"/>
                  </a:lnTo>
                  <a:lnTo>
                    <a:pt x="228" y="657"/>
                  </a:lnTo>
                  <a:lnTo>
                    <a:pt x="270" y="667"/>
                  </a:lnTo>
                  <a:lnTo>
                    <a:pt x="270" y="706"/>
                  </a:lnTo>
                  <a:lnTo>
                    <a:pt x="235" y="706"/>
                  </a:lnTo>
                  <a:lnTo>
                    <a:pt x="194" y="698"/>
                  </a:lnTo>
                  <a:lnTo>
                    <a:pt x="194" y="706"/>
                  </a:lnTo>
                  <a:lnTo>
                    <a:pt x="148" y="706"/>
                  </a:lnTo>
                  <a:lnTo>
                    <a:pt x="148" y="471"/>
                  </a:lnTo>
                  <a:lnTo>
                    <a:pt x="122" y="471"/>
                  </a:lnTo>
                  <a:lnTo>
                    <a:pt x="122" y="706"/>
                  </a:lnTo>
                  <a:lnTo>
                    <a:pt x="77" y="706"/>
                  </a:lnTo>
                  <a:lnTo>
                    <a:pt x="77" y="698"/>
                  </a:lnTo>
                  <a:lnTo>
                    <a:pt x="36" y="706"/>
                  </a:lnTo>
                  <a:lnTo>
                    <a:pt x="0" y="706"/>
                  </a:lnTo>
                  <a:lnTo>
                    <a:pt x="0" y="667"/>
                  </a:lnTo>
                  <a:lnTo>
                    <a:pt x="42" y="657"/>
                  </a:lnTo>
                  <a:lnTo>
                    <a:pt x="49" y="657"/>
                  </a:lnTo>
                  <a:lnTo>
                    <a:pt x="49" y="430"/>
                  </a:lnTo>
                  <a:lnTo>
                    <a:pt x="44" y="430"/>
                  </a:lnTo>
                  <a:lnTo>
                    <a:pt x="42" y="391"/>
                  </a:lnTo>
                  <a:lnTo>
                    <a:pt x="7" y="391"/>
                  </a:lnTo>
                  <a:lnTo>
                    <a:pt x="12" y="203"/>
                  </a:lnTo>
                  <a:lnTo>
                    <a:pt x="96" y="187"/>
                  </a:lnTo>
                  <a:lnTo>
                    <a:pt x="133" y="234"/>
                  </a:lnTo>
                  <a:lnTo>
                    <a:pt x="172" y="187"/>
                  </a:lnTo>
                  <a:lnTo>
                    <a:pt x="229" y="187"/>
                  </a:lnTo>
                  <a:lnTo>
                    <a:pt x="391" y="102"/>
                  </a:lnTo>
                  <a:lnTo>
                    <a:pt x="395" y="110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0" y="53721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82474" y="420684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제안사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소개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825578" y="421071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16964" y="434193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475372" y="42418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167026" y="4317153"/>
            <a:ext cx="125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146644" y="4323386"/>
            <a:ext cx="1146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800" y="215900"/>
            <a:ext cx="2114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71686" y="1316242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78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122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7"/>
          <p:cNvSpPr>
            <a:spLocks/>
          </p:cNvSpPr>
          <p:nvPr/>
        </p:nvSpPr>
        <p:spPr bwMode="auto">
          <a:xfrm>
            <a:off x="1472072" y="3572549"/>
            <a:ext cx="183806" cy="183617"/>
          </a:xfrm>
          <a:custGeom>
            <a:avLst/>
            <a:gdLst>
              <a:gd name="T0" fmla="*/ 868 w 972"/>
              <a:gd name="T1" fmla="*/ 0 h 971"/>
              <a:gd name="T2" fmla="*/ 890 w 972"/>
              <a:gd name="T3" fmla="*/ 2 h 971"/>
              <a:gd name="T4" fmla="*/ 911 w 972"/>
              <a:gd name="T5" fmla="*/ 10 h 971"/>
              <a:gd name="T6" fmla="*/ 931 w 972"/>
              <a:gd name="T7" fmla="*/ 21 h 971"/>
              <a:gd name="T8" fmla="*/ 947 w 972"/>
              <a:gd name="T9" fmla="*/ 37 h 971"/>
              <a:gd name="T10" fmla="*/ 960 w 972"/>
              <a:gd name="T11" fmla="*/ 56 h 971"/>
              <a:gd name="T12" fmla="*/ 968 w 972"/>
              <a:gd name="T13" fmla="*/ 77 h 971"/>
              <a:gd name="T14" fmla="*/ 972 w 972"/>
              <a:gd name="T15" fmla="*/ 103 h 971"/>
              <a:gd name="T16" fmla="*/ 972 w 972"/>
              <a:gd name="T17" fmla="*/ 767 h 971"/>
              <a:gd name="T18" fmla="*/ 968 w 972"/>
              <a:gd name="T19" fmla="*/ 804 h 971"/>
              <a:gd name="T20" fmla="*/ 958 w 972"/>
              <a:gd name="T21" fmla="*/ 838 h 971"/>
              <a:gd name="T22" fmla="*/ 943 w 972"/>
              <a:gd name="T23" fmla="*/ 870 h 971"/>
              <a:gd name="T24" fmla="*/ 923 w 972"/>
              <a:gd name="T25" fmla="*/ 898 h 971"/>
              <a:gd name="T26" fmla="*/ 898 w 972"/>
              <a:gd name="T27" fmla="*/ 923 h 971"/>
              <a:gd name="T28" fmla="*/ 871 w 972"/>
              <a:gd name="T29" fmla="*/ 942 h 971"/>
              <a:gd name="T30" fmla="*/ 838 w 972"/>
              <a:gd name="T31" fmla="*/ 958 h 971"/>
              <a:gd name="T32" fmla="*/ 804 w 972"/>
              <a:gd name="T33" fmla="*/ 967 h 971"/>
              <a:gd name="T34" fmla="*/ 767 w 972"/>
              <a:gd name="T35" fmla="*/ 971 h 971"/>
              <a:gd name="T36" fmla="*/ 103 w 972"/>
              <a:gd name="T37" fmla="*/ 971 h 971"/>
              <a:gd name="T38" fmla="*/ 77 w 972"/>
              <a:gd name="T39" fmla="*/ 967 h 971"/>
              <a:gd name="T40" fmla="*/ 53 w 972"/>
              <a:gd name="T41" fmla="*/ 959 h 971"/>
              <a:gd name="T42" fmla="*/ 35 w 972"/>
              <a:gd name="T43" fmla="*/ 945 h 971"/>
              <a:gd name="T44" fmla="*/ 19 w 972"/>
              <a:gd name="T45" fmla="*/ 928 h 971"/>
              <a:gd name="T46" fmla="*/ 7 w 972"/>
              <a:gd name="T47" fmla="*/ 908 h 971"/>
              <a:gd name="T48" fmla="*/ 1 w 972"/>
              <a:gd name="T49" fmla="*/ 886 h 971"/>
              <a:gd name="T50" fmla="*/ 0 w 972"/>
              <a:gd name="T51" fmla="*/ 863 h 971"/>
              <a:gd name="T52" fmla="*/ 4 w 972"/>
              <a:gd name="T53" fmla="*/ 839 h 971"/>
              <a:gd name="T54" fmla="*/ 14 w 972"/>
              <a:gd name="T55" fmla="*/ 817 h 971"/>
              <a:gd name="T56" fmla="*/ 30 w 972"/>
              <a:gd name="T57" fmla="*/ 797 h 971"/>
              <a:gd name="T58" fmla="*/ 797 w 972"/>
              <a:gd name="T59" fmla="*/ 31 h 971"/>
              <a:gd name="T60" fmla="*/ 813 w 972"/>
              <a:gd name="T61" fmla="*/ 17 h 971"/>
              <a:gd name="T62" fmla="*/ 831 w 972"/>
              <a:gd name="T63" fmla="*/ 8 h 971"/>
              <a:gd name="T64" fmla="*/ 850 w 972"/>
              <a:gd name="T65" fmla="*/ 2 h 971"/>
              <a:gd name="T66" fmla="*/ 868 w 972"/>
              <a:gd name="T67" fmla="*/ 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72" h="971">
                <a:moveTo>
                  <a:pt x="868" y="0"/>
                </a:moveTo>
                <a:lnTo>
                  <a:pt x="890" y="2"/>
                </a:lnTo>
                <a:lnTo>
                  <a:pt x="911" y="10"/>
                </a:lnTo>
                <a:lnTo>
                  <a:pt x="931" y="21"/>
                </a:lnTo>
                <a:lnTo>
                  <a:pt x="947" y="37"/>
                </a:lnTo>
                <a:lnTo>
                  <a:pt x="960" y="56"/>
                </a:lnTo>
                <a:lnTo>
                  <a:pt x="968" y="77"/>
                </a:lnTo>
                <a:lnTo>
                  <a:pt x="972" y="103"/>
                </a:lnTo>
                <a:lnTo>
                  <a:pt x="972" y="767"/>
                </a:lnTo>
                <a:lnTo>
                  <a:pt x="968" y="804"/>
                </a:lnTo>
                <a:lnTo>
                  <a:pt x="958" y="838"/>
                </a:lnTo>
                <a:lnTo>
                  <a:pt x="943" y="870"/>
                </a:lnTo>
                <a:lnTo>
                  <a:pt x="923" y="898"/>
                </a:lnTo>
                <a:lnTo>
                  <a:pt x="898" y="923"/>
                </a:lnTo>
                <a:lnTo>
                  <a:pt x="871" y="942"/>
                </a:lnTo>
                <a:lnTo>
                  <a:pt x="838" y="958"/>
                </a:lnTo>
                <a:lnTo>
                  <a:pt x="804" y="967"/>
                </a:lnTo>
                <a:lnTo>
                  <a:pt x="767" y="971"/>
                </a:lnTo>
                <a:lnTo>
                  <a:pt x="103" y="971"/>
                </a:lnTo>
                <a:lnTo>
                  <a:pt x="77" y="967"/>
                </a:lnTo>
                <a:lnTo>
                  <a:pt x="53" y="959"/>
                </a:lnTo>
                <a:lnTo>
                  <a:pt x="35" y="945"/>
                </a:lnTo>
                <a:lnTo>
                  <a:pt x="19" y="928"/>
                </a:lnTo>
                <a:lnTo>
                  <a:pt x="7" y="908"/>
                </a:lnTo>
                <a:lnTo>
                  <a:pt x="1" y="886"/>
                </a:lnTo>
                <a:lnTo>
                  <a:pt x="0" y="863"/>
                </a:lnTo>
                <a:lnTo>
                  <a:pt x="4" y="839"/>
                </a:lnTo>
                <a:lnTo>
                  <a:pt x="14" y="817"/>
                </a:lnTo>
                <a:lnTo>
                  <a:pt x="30" y="797"/>
                </a:lnTo>
                <a:lnTo>
                  <a:pt x="797" y="31"/>
                </a:lnTo>
                <a:lnTo>
                  <a:pt x="813" y="17"/>
                </a:lnTo>
                <a:lnTo>
                  <a:pt x="831" y="8"/>
                </a:lnTo>
                <a:lnTo>
                  <a:pt x="850" y="2"/>
                </a:lnTo>
                <a:lnTo>
                  <a:pt x="86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050134" y="0"/>
            <a:ext cx="5296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제안사</a:t>
            </a:r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ë§ì¤í°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0458"/>
            <a:ext cx="4673099" cy="46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94565" y="1905587"/>
            <a:ext cx="864181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Arial Black" panose="020B0A04020102020204" pitchFamily="34" charset="0"/>
              </a:rPr>
              <a:t># </a:t>
            </a:r>
            <a:r>
              <a:rPr lang="ko-KR" altLang="en-US" sz="2400" dirty="0" smtClean="0">
                <a:latin typeface="Arial Black" panose="020B0A04020102020204" pitchFamily="34" charset="0"/>
              </a:rPr>
              <a:t>회사명  </a:t>
            </a:r>
            <a:r>
              <a:rPr lang="en-US" altLang="ko-KR" sz="2400" dirty="0" smtClean="0">
                <a:latin typeface="Arial Black" panose="020B0A04020102020204" pitchFamily="34" charset="0"/>
              </a:rPr>
              <a:t>:  </a:t>
            </a:r>
            <a:r>
              <a:rPr lang="ko-KR" altLang="en-US" sz="2400" dirty="0" err="1" smtClean="0">
                <a:latin typeface="Arial Black" panose="020B0A04020102020204" pitchFamily="34" charset="0"/>
              </a:rPr>
              <a:t>맘스터치</a:t>
            </a:r>
            <a:endParaRPr lang="en-US" altLang="ko-KR" sz="2400" dirty="0" smtClean="0">
              <a:latin typeface="Arial Black" panose="020B0A04020102020204" pitchFamily="34" charset="0"/>
            </a:endParaRPr>
          </a:p>
          <a:p>
            <a:pPr algn="ctr"/>
            <a:endParaRPr lang="en-US" altLang="ko-KR" sz="2400" dirty="0" smtClean="0">
              <a:latin typeface="Arial Black" panose="020B0A04020102020204" pitchFamily="34" charset="0"/>
            </a:endParaRPr>
          </a:p>
          <a:p>
            <a:pPr algn="ctr"/>
            <a:endParaRPr lang="en-US" altLang="ko-KR" sz="2400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ko-KR" sz="2400" dirty="0" smtClean="0">
                <a:latin typeface="Arial Black" panose="020B0A04020102020204" pitchFamily="34" charset="0"/>
              </a:rPr>
              <a:t># </a:t>
            </a:r>
            <a:r>
              <a:rPr lang="ko-KR" altLang="en-US" sz="2400" dirty="0" smtClean="0">
                <a:latin typeface="Arial Black" panose="020B0A04020102020204" pitchFamily="34" charset="0"/>
              </a:rPr>
              <a:t>창 </a:t>
            </a:r>
            <a:r>
              <a:rPr lang="ko-KR" altLang="en-US" sz="2400" dirty="0" smtClean="0">
                <a:latin typeface="Arial Black" panose="020B0A04020102020204" pitchFamily="34" charset="0"/>
              </a:rPr>
              <a:t>립  </a:t>
            </a:r>
            <a:r>
              <a:rPr lang="en-US" altLang="ko-KR" sz="2400" dirty="0" smtClean="0">
                <a:latin typeface="Arial Black" panose="020B0A04020102020204" pitchFamily="34" charset="0"/>
              </a:rPr>
              <a:t>:  1997</a:t>
            </a:r>
            <a:r>
              <a:rPr lang="ko-KR" altLang="en-US" sz="2400" dirty="0" smtClean="0">
                <a:latin typeface="Arial Black" panose="020B0A04020102020204" pitchFamily="34" charset="0"/>
              </a:rPr>
              <a:t>년</a:t>
            </a:r>
            <a:endParaRPr lang="en-US" altLang="ko-KR" sz="2400" dirty="0" smtClean="0">
              <a:latin typeface="Arial Black" panose="020B0A04020102020204" pitchFamily="34" charset="0"/>
            </a:endParaRPr>
          </a:p>
          <a:p>
            <a:pPr algn="ctr"/>
            <a:endParaRPr lang="en-US" altLang="ko-KR" sz="2400" dirty="0" smtClean="0">
              <a:latin typeface="Arial Black" panose="020B0A04020102020204" pitchFamily="34" charset="0"/>
            </a:endParaRPr>
          </a:p>
          <a:p>
            <a:pPr algn="ctr"/>
            <a:endParaRPr lang="en-US" altLang="ko-KR" sz="2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2400" dirty="0" smtClean="0">
                <a:latin typeface="Arial Black" panose="020B0A04020102020204" pitchFamily="34" charset="0"/>
              </a:rPr>
              <a:t># 2016</a:t>
            </a:r>
            <a:r>
              <a:rPr lang="ko-KR" altLang="en-US" sz="2400" dirty="0">
                <a:latin typeface="Arial Black" panose="020B0A04020102020204" pitchFamily="34" charset="0"/>
              </a:rPr>
              <a:t>년 기준 </a:t>
            </a:r>
            <a:r>
              <a:rPr lang="ko-KR" altLang="en-US" sz="2400" dirty="0" err="1">
                <a:latin typeface="Arial Black" panose="020B0A04020102020204" pitchFamily="34" charset="0"/>
              </a:rPr>
              <a:t>맘스터치</a:t>
            </a:r>
            <a:r>
              <a:rPr lang="ko-KR" altLang="en-US" sz="2400" dirty="0">
                <a:latin typeface="Arial Black" panose="020B0A04020102020204" pitchFamily="34" charset="0"/>
              </a:rPr>
              <a:t> </a:t>
            </a:r>
            <a:r>
              <a:rPr lang="en-US" altLang="ko-KR" sz="2400" dirty="0">
                <a:latin typeface="Arial Black" panose="020B0A04020102020204" pitchFamily="34" charset="0"/>
              </a:rPr>
              <a:t>1000</a:t>
            </a:r>
            <a:r>
              <a:rPr lang="ko-KR" altLang="en-US" sz="2400" dirty="0" err="1">
                <a:latin typeface="Arial Black" panose="020B0A04020102020204" pitchFamily="34" charset="0"/>
              </a:rPr>
              <a:t>호점</a:t>
            </a:r>
            <a:r>
              <a:rPr lang="ko-KR" altLang="en-US" sz="2400" dirty="0">
                <a:latin typeface="Arial Black" panose="020B0A04020102020204" pitchFamily="34" charset="0"/>
              </a:rPr>
              <a:t> </a:t>
            </a:r>
            <a:r>
              <a:rPr lang="ko-KR" altLang="en-US" sz="2400" dirty="0" smtClean="0">
                <a:latin typeface="Arial Black" panose="020B0A04020102020204" pitchFamily="34" charset="0"/>
              </a:rPr>
              <a:t>개점</a:t>
            </a:r>
            <a:endParaRPr lang="en-US" altLang="ko-KR" sz="2400" dirty="0" smtClean="0">
              <a:latin typeface="Arial Black" panose="020B0A04020102020204" pitchFamily="34" charset="0"/>
            </a:endParaRPr>
          </a:p>
          <a:p>
            <a:pPr algn="ctr"/>
            <a:endParaRPr lang="en-US" altLang="ko-KR" sz="2400" dirty="0" smtClean="0">
              <a:latin typeface="Arial Black" panose="020B0A04020102020204" pitchFamily="34" charset="0"/>
            </a:endParaRPr>
          </a:p>
          <a:p>
            <a:pPr algn="ctr"/>
            <a:endParaRPr lang="en-US" altLang="ko-KR" sz="2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2200" dirty="0" smtClean="0">
                <a:latin typeface="Arial Black" panose="020B0A04020102020204" pitchFamily="34" charset="0"/>
              </a:rPr>
              <a:t>2015</a:t>
            </a:r>
            <a:r>
              <a:rPr lang="ko-KR" altLang="en-US" sz="2200" dirty="0" smtClean="0">
                <a:latin typeface="Arial Black" panose="020B0A04020102020204" pitchFamily="34" charset="0"/>
              </a:rPr>
              <a:t>년 </a:t>
            </a:r>
            <a:r>
              <a:rPr lang="ko-KR" altLang="en-US" sz="2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한국프랜차이즈 대상 대통령상 </a:t>
            </a:r>
            <a:r>
              <a:rPr lang="ko-KR" altLang="en-US" sz="2200" dirty="0" smtClean="0">
                <a:latin typeface="Arial Black" panose="020B0A04020102020204" pitchFamily="34" charset="0"/>
              </a:rPr>
              <a:t>수상</a:t>
            </a:r>
            <a:endParaRPr lang="en-US" altLang="ko-KR" sz="2200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ko-KR" sz="2200" dirty="0" smtClean="0">
                <a:latin typeface="Arial Black" panose="020B0A04020102020204" pitchFamily="34" charset="0"/>
              </a:rPr>
              <a:t>     2017</a:t>
            </a:r>
            <a:r>
              <a:rPr lang="ko-KR" altLang="en-US" sz="2200" dirty="0" smtClean="0">
                <a:latin typeface="Arial Black" panose="020B0A04020102020204" pitchFamily="34" charset="0"/>
              </a:rPr>
              <a:t>년 </a:t>
            </a:r>
            <a:r>
              <a:rPr lang="ko-KR" altLang="en-US" sz="22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나트륨저감</a:t>
            </a:r>
            <a:r>
              <a:rPr lang="ko-KR" altLang="en-US" sz="2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우수업체 식품의약품 </a:t>
            </a:r>
            <a:r>
              <a:rPr lang="ko-KR" altLang="en-US" sz="22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안전처장</a:t>
            </a:r>
            <a:r>
              <a:rPr lang="ko-KR" altLang="en-US" sz="2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sz="2200" dirty="0" smtClean="0">
                <a:latin typeface="Arial Black" panose="020B0A04020102020204" pitchFamily="34" charset="0"/>
              </a:rPr>
              <a:t>표창</a:t>
            </a:r>
            <a:endParaRPr lang="en-US" altLang="ko-KR" sz="2200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ko-KR" sz="2200" dirty="0" smtClean="0">
                <a:latin typeface="Arial Black" panose="020B0A04020102020204" pitchFamily="34" charset="0"/>
              </a:rPr>
              <a:t>     2017</a:t>
            </a:r>
            <a:r>
              <a:rPr lang="ko-KR" altLang="en-US" sz="2200" dirty="0" smtClean="0">
                <a:latin typeface="Arial Black" panose="020B0A04020102020204" pitchFamily="34" charset="0"/>
              </a:rPr>
              <a:t>년 </a:t>
            </a:r>
            <a:r>
              <a:rPr lang="ko-KR" altLang="en-US" sz="2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대한민국 </a:t>
            </a:r>
            <a:r>
              <a:rPr lang="ko-KR" altLang="en-US" sz="22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창업대상</a:t>
            </a:r>
            <a:r>
              <a:rPr lang="ko-KR" altLang="en-US" sz="2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대한상공회의소 </a:t>
            </a:r>
            <a:r>
              <a:rPr lang="ko-KR" altLang="en-US" sz="2200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회장상</a:t>
            </a:r>
            <a:r>
              <a:rPr lang="ko-KR" altLang="en-US" sz="2200" dirty="0" smtClean="0">
                <a:latin typeface="Arial Black" panose="020B0A04020102020204" pitchFamily="34" charset="0"/>
              </a:rPr>
              <a:t> 수상</a:t>
            </a:r>
            <a:endParaRPr lang="en-US" altLang="ko-KR" sz="2200" dirty="0" smtClean="0">
              <a:latin typeface="Arial Black" panose="020B0A04020102020204" pitchFamily="34" charset="0"/>
            </a:endParaRPr>
          </a:p>
          <a:p>
            <a:pPr algn="ctr"/>
            <a:endParaRPr lang="en-US" altLang="ko-KR" sz="2400" dirty="0">
              <a:latin typeface="Arial Black" panose="020B0A04020102020204" pitchFamily="34" charset="0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521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2916" y="256854"/>
            <a:ext cx="6920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제안개요</a:t>
            </a:r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165720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도넛 13"/>
          <p:cNvSpPr/>
          <p:nvPr/>
        </p:nvSpPr>
        <p:spPr>
          <a:xfrm>
            <a:off x="891341" y="2489504"/>
            <a:ext cx="2460218" cy="2459818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4827335" y="2425946"/>
            <a:ext cx="2460218" cy="2459818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8745891" y="2425946"/>
            <a:ext cx="2460218" cy="2459818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5451" y="5285947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</a:rPr>
              <a:t>expensive</a:t>
            </a:r>
          </a:p>
          <a:p>
            <a:pPr algn="ctr"/>
            <a:r>
              <a:rPr lang="ko-KR" altLang="en-US" sz="2000" dirty="0" smtClean="0"/>
              <a:t>비싸진 가격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39542" y="5257742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</a:rPr>
              <a:t>waiting</a:t>
            </a:r>
          </a:p>
          <a:p>
            <a:pPr algn="ctr"/>
            <a:r>
              <a:rPr lang="ko-KR" altLang="en-US" sz="2000" dirty="0" smtClean="0"/>
              <a:t>대기시간 증가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830301" y="5274544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</a:rPr>
              <a:t>delivery</a:t>
            </a:r>
          </a:p>
          <a:p>
            <a:pPr algn="ctr"/>
            <a:r>
              <a:rPr lang="ko-KR" altLang="en-US" sz="2000" dirty="0" smtClean="0"/>
              <a:t>배달 증가</a:t>
            </a:r>
            <a:endParaRPr lang="ko-KR" altLang="en-US" sz="2000" dirty="0"/>
          </a:p>
        </p:txBody>
      </p:sp>
      <p:pic>
        <p:nvPicPr>
          <p:cNvPr id="2050" name="Picture 2" descr="ê°ê²©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10" y="3032373"/>
            <a:ext cx="1533879" cy="153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75" y="3182528"/>
            <a:ext cx="1314450" cy="1104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687" y="3097709"/>
            <a:ext cx="1372081" cy="12665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B2BF952-A775-469E-A32A-D4E4BD537147}"/>
              </a:ext>
            </a:extLst>
          </p:cNvPr>
          <p:cNvSpPr txBox="1"/>
          <p:nvPr/>
        </p:nvSpPr>
        <p:spPr>
          <a:xfrm>
            <a:off x="944870" y="5347502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#1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2BF952-A775-469E-A32A-D4E4BD537147}"/>
              </a:ext>
            </a:extLst>
          </p:cNvPr>
          <p:cNvSpPr txBox="1"/>
          <p:nvPr/>
        </p:nvSpPr>
        <p:spPr>
          <a:xfrm>
            <a:off x="4781404" y="5347502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#2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2BF952-A775-469E-A32A-D4E4BD537147}"/>
              </a:ext>
            </a:extLst>
          </p:cNvPr>
          <p:cNvSpPr txBox="1"/>
          <p:nvPr/>
        </p:nvSpPr>
        <p:spPr>
          <a:xfrm>
            <a:off x="8891296" y="5347502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#3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552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형 설명선 3"/>
          <p:cNvSpPr/>
          <p:nvPr/>
        </p:nvSpPr>
        <p:spPr>
          <a:xfrm>
            <a:off x="1588167" y="1090863"/>
            <a:ext cx="9079833" cy="5085348"/>
          </a:xfrm>
          <a:prstGeom prst="wedgeEllipseCallout">
            <a:avLst>
              <a:gd name="adj1" fmla="val -58555"/>
              <a:gd name="adj2" fmla="val -558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굳이 </a:t>
            </a:r>
            <a:r>
              <a:rPr lang="ko-KR" altLang="en-US" sz="4800" dirty="0" err="1">
                <a:solidFill>
                  <a:schemeClr val="tx1"/>
                </a:solidFill>
              </a:rPr>
              <a:t>맘스터치</a:t>
            </a:r>
            <a:r>
              <a:rPr lang="ko-KR" altLang="en-US" sz="4800" dirty="0">
                <a:solidFill>
                  <a:schemeClr val="tx1"/>
                </a:solidFill>
              </a:rPr>
              <a:t> 앱을 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만들 필요가 있을까</a:t>
            </a:r>
            <a:r>
              <a:rPr lang="en-US" altLang="ko-KR" sz="4800" dirty="0">
                <a:solidFill>
                  <a:schemeClr val="tx1"/>
                </a:solidFill>
              </a:rPr>
              <a:t>??</a:t>
            </a:r>
            <a:endParaRPr lang="ko-KR" altLang="en-US" sz="48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200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2916" y="256854"/>
            <a:ext cx="6920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제안개요</a:t>
            </a:r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목적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165720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C8971A-51A1-4C5C-9397-406594FF4CB8}"/>
              </a:ext>
            </a:extLst>
          </p:cNvPr>
          <p:cNvGrpSpPr/>
          <p:nvPr/>
        </p:nvGrpSpPr>
        <p:grpSpPr>
          <a:xfrm>
            <a:off x="2392179" y="1948899"/>
            <a:ext cx="2106667" cy="993179"/>
            <a:chOff x="840014" y="3913595"/>
            <a:chExt cx="2106667" cy="99317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9F7408-7D5C-4DEC-92D6-7AD125D97C2E}"/>
                </a:ext>
              </a:extLst>
            </p:cNvPr>
            <p:cNvSpPr/>
            <p:nvPr/>
          </p:nvSpPr>
          <p:spPr>
            <a:xfrm>
              <a:off x="840014" y="4383554"/>
              <a:ext cx="21066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간편한 결제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2BF952-A775-469E-A32A-D4E4BD537147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#1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3AFB77-D7CC-49F7-BF6A-616C2C39244E}"/>
              </a:ext>
            </a:extLst>
          </p:cNvPr>
          <p:cNvGrpSpPr/>
          <p:nvPr/>
        </p:nvGrpSpPr>
        <p:grpSpPr>
          <a:xfrm>
            <a:off x="7485269" y="1904959"/>
            <a:ext cx="1747594" cy="993179"/>
            <a:chOff x="840014" y="3913595"/>
            <a:chExt cx="1747594" cy="99317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2839D1D-3DA1-4B41-87F5-7FEA1FA39A3F}"/>
                </a:ext>
              </a:extLst>
            </p:cNvPr>
            <p:cNvSpPr/>
            <p:nvPr/>
          </p:nvSpPr>
          <p:spPr>
            <a:xfrm>
              <a:off x="840014" y="4383554"/>
              <a:ext cx="17475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쿠폰 발급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3F9067-8E6A-4CEA-AB36-6FC3F07B0A51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#2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A3BF93-DFDE-45E7-ADC3-B6E57154E847}"/>
              </a:ext>
            </a:extLst>
          </p:cNvPr>
          <p:cNvGrpSpPr/>
          <p:nvPr/>
        </p:nvGrpSpPr>
        <p:grpSpPr>
          <a:xfrm>
            <a:off x="2456347" y="3539088"/>
            <a:ext cx="1620957" cy="993179"/>
            <a:chOff x="840014" y="3913595"/>
            <a:chExt cx="1620957" cy="99317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E7CA64-435D-47BF-B921-08D81AE7570F}"/>
                </a:ext>
              </a:extLst>
            </p:cNvPr>
            <p:cNvSpPr/>
            <p:nvPr/>
          </p:nvSpPr>
          <p:spPr>
            <a:xfrm>
              <a:off x="840014" y="438355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미리결제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6D0EE-DB0F-46B5-8F42-B2AE6452D95C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#3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2" name="그래픽 41" descr="계산기">
            <a:extLst>
              <a:ext uri="{FF2B5EF4-FFF2-40B4-BE49-F238E27FC236}">
                <a16:creationId xmlns:a16="http://schemas.microsoft.com/office/drawing/2014/main" id="{06EC7E7D-240C-47B6-A33D-E2430E797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322947" y="2115505"/>
            <a:ext cx="914400" cy="9144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501F86-4CA9-4CA4-89CF-3900F143693A}"/>
              </a:ext>
            </a:extLst>
          </p:cNvPr>
          <p:cNvGrpSpPr/>
          <p:nvPr/>
        </p:nvGrpSpPr>
        <p:grpSpPr>
          <a:xfrm>
            <a:off x="7485269" y="3507002"/>
            <a:ext cx="2465740" cy="993179"/>
            <a:chOff x="840014" y="3913595"/>
            <a:chExt cx="2465740" cy="9931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6E377F-473C-4B1C-A882-6BDA068E116B}"/>
                </a:ext>
              </a:extLst>
            </p:cNvPr>
            <p:cNvSpPr/>
            <p:nvPr/>
          </p:nvSpPr>
          <p:spPr>
            <a:xfrm>
              <a:off x="840014" y="4383554"/>
              <a:ext cx="2465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이벤트 활성화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58E4A6-FA48-4BD7-8035-58F98227DFBE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#4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15" y="1943791"/>
            <a:ext cx="1386147" cy="119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¿ í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53" y="1754327"/>
            <a:ext cx="1457217" cy="145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²°ì 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54" y="3539088"/>
            <a:ext cx="937275" cy="9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´ë²¤í¸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65" y="3507002"/>
            <a:ext cx="1093306" cy="109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3D229E74-9D9D-4351-9B47-174217B06735}"/>
              </a:ext>
            </a:extLst>
          </p:cNvPr>
          <p:cNvGrpSpPr/>
          <p:nvPr/>
        </p:nvGrpSpPr>
        <p:grpSpPr>
          <a:xfrm>
            <a:off x="2527695" y="5137602"/>
            <a:ext cx="1620957" cy="993179"/>
            <a:chOff x="840014" y="3913595"/>
            <a:chExt cx="1620957" cy="99317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0CFABC-4F25-4274-BC03-4B3436BD5C76}"/>
                </a:ext>
              </a:extLst>
            </p:cNvPr>
            <p:cNvSpPr/>
            <p:nvPr/>
          </p:nvSpPr>
          <p:spPr>
            <a:xfrm>
              <a:off x="840014" y="4383554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매출증가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18BAA7-36C4-4C26-B9B0-EFC0A7B0431F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#5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1034" name="Picture 10" descr="ë§¤ì¶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88" y="5016939"/>
            <a:ext cx="1181243" cy="11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도넛 45"/>
          <p:cNvSpPr/>
          <p:nvPr/>
        </p:nvSpPr>
        <p:spPr>
          <a:xfrm>
            <a:off x="886916" y="1895293"/>
            <a:ext cx="1484813" cy="1354824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도넛 46"/>
          <p:cNvSpPr/>
          <p:nvPr/>
        </p:nvSpPr>
        <p:spPr>
          <a:xfrm>
            <a:off x="5928398" y="1827779"/>
            <a:ext cx="1484813" cy="1354824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도넛 47"/>
          <p:cNvSpPr/>
          <p:nvPr/>
        </p:nvSpPr>
        <p:spPr>
          <a:xfrm>
            <a:off x="967815" y="3391827"/>
            <a:ext cx="1484813" cy="1354824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도넛 48"/>
          <p:cNvSpPr/>
          <p:nvPr/>
        </p:nvSpPr>
        <p:spPr>
          <a:xfrm>
            <a:off x="5947511" y="3391827"/>
            <a:ext cx="1484813" cy="1354824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도넛 49"/>
          <p:cNvSpPr/>
          <p:nvPr/>
        </p:nvSpPr>
        <p:spPr>
          <a:xfrm>
            <a:off x="1037740" y="4921824"/>
            <a:ext cx="1484813" cy="1354824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56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0147" y="227951"/>
            <a:ext cx="91374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현황 분석 </a:t>
            </a:r>
            <a:r>
              <a:rPr lang="en-US" altLang="ko-KR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유사사례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165720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2" y="2446362"/>
            <a:ext cx="2917716" cy="3057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000" y="5609368"/>
            <a:ext cx="166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McDelivery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7022" y="2239214"/>
            <a:ext cx="7831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 </a:t>
            </a:r>
            <a:r>
              <a:rPr lang="ko-KR" altLang="en-US" dirty="0" smtClean="0">
                <a:solidFill>
                  <a:srgbClr val="FF0000"/>
                </a:solidFill>
              </a:rPr>
              <a:t>맥 </a:t>
            </a:r>
            <a:r>
              <a:rPr lang="ko-KR" altLang="en-US" dirty="0" err="1" smtClean="0">
                <a:solidFill>
                  <a:srgbClr val="FF0000"/>
                </a:solidFill>
              </a:rPr>
              <a:t>딜리버리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/>
              <a:t>2016 </a:t>
            </a:r>
            <a:r>
              <a:rPr lang="ko-KR" altLang="en-US" dirty="0" smtClean="0"/>
              <a:t>올해의 앱 선정 </a:t>
            </a:r>
            <a:r>
              <a:rPr lang="en-US" altLang="ko-KR" dirty="0" smtClean="0"/>
              <a:t>”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“ 365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24</a:t>
            </a:r>
            <a:r>
              <a:rPr lang="ko-KR" altLang="en-US" dirty="0" smtClean="0"/>
              <a:t>시간 언제나 모바일로 간편하게 맥도날드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배달 주문 서비스를 즐길 수 있어 이용 고객들의 만족도가 높다 </a:t>
            </a:r>
            <a:r>
              <a:rPr lang="en-US" altLang="ko-KR" dirty="0" smtClean="0"/>
              <a:t>”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“ </a:t>
            </a:r>
            <a:r>
              <a:rPr lang="ko-KR" altLang="en-US" dirty="0" smtClean="0"/>
              <a:t>위치 정보를 활용해 자동으로 가장 가까운 지점과 연결해 간편 </a:t>
            </a:r>
            <a:r>
              <a:rPr lang="en-US" altLang="ko-KR" dirty="0" smtClean="0"/>
              <a:t>”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“ </a:t>
            </a:r>
            <a:r>
              <a:rPr lang="ko-KR" altLang="en-US" dirty="0" smtClean="0"/>
              <a:t>최근엔 전화주문보다 앱을 통한 주문이 더 많아</a:t>
            </a:r>
            <a:r>
              <a:rPr lang="en-US" altLang="ko-KR" dirty="0" smtClean="0"/>
              <a:t>… </a:t>
            </a:r>
            <a:r>
              <a:rPr lang="en-US" altLang="ko-KR" dirty="0" smtClean="0"/>
              <a:t>”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3600" dirty="0" smtClean="0">
                <a:solidFill>
                  <a:srgbClr val="C00000"/>
                </a:solidFill>
              </a:rPr>
              <a:t>BUT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온라인 카드결제</a:t>
            </a:r>
            <a:r>
              <a:rPr lang="ko-KR" altLang="en-US" sz="2000" dirty="0" smtClean="0"/>
              <a:t>를 </a:t>
            </a:r>
            <a:r>
              <a:rPr lang="ko-KR" altLang="en-US" dirty="0" smtClean="0"/>
              <a:t>지원하지 않아 불편함을 느끼는 사용자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75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1036" y="194368"/>
            <a:ext cx="10525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현황 </a:t>
            </a:r>
            <a:r>
              <a:rPr lang="ko-KR" altLang="en-US" sz="80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</a:t>
            </a:r>
            <a:r>
              <a:rPr lang="en-US" altLang="ko-KR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SWOT </a:t>
            </a:r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165720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A4E0B9D-F101-420E-B48E-387F2AF19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04140"/>
              </p:ext>
            </p:extLst>
          </p:nvPr>
        </p:nvGraphicFramePr>
        <p:xfrm>
          <a:off x="921036" y="1920921"/>
          <a:ext cx="10525638" cy="4383626"/>
        </p:xfrm>
        <a:graphic>
          <a:graphicData uri="http://schemas.openxmlformats.org/drawingml/2006/table">
            <a:tbl>
              <a:tblPr firstRow="1" bandRow="1">
                <a:solidFill>
                  <a:srgbClr val="FF7C80"/>
                </a:solidFill>
                <a:tableStyleId>{5C22544A-7EE6-4342-B048-85BDC9FD1C3A}</a:tableStyleId>
              </a:tblPr>
              <a:tblGrid>
                <a:gridCol w="2244437">
                  <a:extLst>
                    <a:ext uri="{9D8B030D-6E8A-4147-A177-3AD203B41FA5}">
                      <a16:colId xmlns:a16="http://schemas.microsoft.com/office/drawing/2014/main" val="293721638"/>
                    </a:ext>
                  </a:extLst>
                </a:gridCol>
                <a:gridCol w="3005801">
                  <a:extLst>
                    <a:ext uri="{9D8B030D-6E8A-4147-A177-3AD203B41FA5}">
                      <a16:colId xmlns:a16="http://schemas.microsoft.com/office/drawing/2014/main" val="1670260288"/>
                    </a:ext>
                  </a:extLst>
                </a:gridCol>
                <a:gridCol w="2214159">
                  <a:extLst>
                    <a:ext uri="{9D8B030D-6E8A-4147-A177-3AD203B41FA5}">
                      <a16:colId xmlns:a16="http://schemas.microsoft.com/office/drawing/2014/main" val="1108720522"/>
                    </a:ext>
                  </a:extLst>
                </a:gridCol>
                <a:gridCol w="3061241">
                  <a:extLst>
                    <a:ext uri="{9D8B030D-6E8A-4147-A177-3AD203B41FA5}">
                      <a16:colId xmlns:a16="http://schemas.microsoft.com/office/drawing/2014/main" val="2316630159"/>
                    </a:ext>
                  </a:extLst>
                </a:gridCol>
              </a:tblGrid>
              <a:tr h="2214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강점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매출 증가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주문 대기 시간 감소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인지도 상승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Weakness 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약점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비용 측면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앱 유지보수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3167"/>
                  </a:ext>
                </a:extLst>
              </a:tr>
              <a:tr h="2169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Opportunity 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기회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전국 매장 확대 가능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Threat      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위협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앱 에러 문제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8792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921036" y="1920921"/>
            <a:ext cx="10525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1036" y="6304547"/>
            <a:ext cx="10372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446674" y="1920921"/>
            <a:ext cx="0" cy="4383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3" idx="3"/>
          </p:cNvCxnSpPr>
          <p:nvPr/>
        </p:nvCxnSpPr>
        <p:spPr>
          <a:xfrm flipV="1">
            <a:off x="921036" y="4112734"/>
            <a:ext cx="10525638" cy="2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33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98866" y="8411932"/>
            <a:ext cx="16499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7022" y="374226"/>
            <a:ext cx="4331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현황 분석</a:t>
            </a:r>
            <a:endParaRPr lang="ko-KR" altLang="en-US" sz="8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34418" y="1657205"/>
            <a:ext cx="1089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532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66346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1595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19730" y="5609368"/>
            <a:ext cx="1303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47865" y="560936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7200" dirty="0">
              <a:solidFill>
                <a:schemeClr val="bg1">
                  <a:lumMod val="95000"/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AutoShape 8" descr="http://res.cloudinary.com/aceshinek/image/upload/c_fit,f_auto,h_420,w_600/v1521769210/enplecizk1tkrme2tjy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57" y="1848827"/>
            <a:ext cx="4795450" cy="4377990"/>
          </a:xfrm>
          <a:prstGeom prst="rect">
            <a:avLst/>
          </a:prstGeom>
        </p:spPr>
      </p:pic>
      <p:pic>
        <p:nvPicPr>
          <p:cNvPr id="2058" name="Picture 10" descr="149637248800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2" y="1693785"/>
            <a:ext cx="5456623" cy="437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62147" y="6209532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2017 </a:t>
            </a:r>
            <a:r>
              <a:rPr lang="ko-KR" altLang="en-US" dirty="0" smtClean="0"/>
              <a:t>국내 햄버거 시장 점유율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80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770</Words>
  <Application>Microsoft Office PowerPoint</Application>
  <PresentationFormat>와이드스크린</PresentationFormat>
  <Paragraphs>284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나눔고딕</vt:lpstr>
      <vt:lpstr>나눔고딕 ExtraBold</vt:lpstr>
      <vt:lpstr>나눔스퀘어</vt:lpstr>
      <vt:lpstr>나눔스퀘어 ExtraBold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Windows 사용자</cp:lastModifiedBy>
  <cp:revision>87</cp:revision>
  <cp:lastPrinted>2018-04-19T03:47:19Z</cp:lastPrinted>
  <dcterms:created xsi:type="dcterms:W3CDTF">2015-11-03T22:28:24Z</dcterms:created>
  <dcterms:modified xsi:type="dcterms:W3CDTF">2018-04-19T04:11:26Z</dcterms:modified>
</cp:coreProperties>
</file>