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941" r:id="rId13"/>
  </p:sldMasterIdLst>
  <p:notesMasterIdLst>
    <p:notesMasterId r:id="rId15"/>
  </p:notesMasterIdLst>
  <p:sldIdLst>
    <p:sldId id="262" r:id="rId17"/>
    <p:sldId id="265" r:id="rId18"/>
    <p:sldId id="264" r:id="rId19"/>
    <p:sldId id="260" r:id="rId20"/>
  </p:sldIdLst>
  <p:sldSz cx="9906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62626"/>
    <a:srgbClr val="23CFBF"/>
    <a:srgbClr val="F62291"/>
    <a:srgbClr val="D8268C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34" autoAdjust="0"/>
    <p:restoredTop sz="73514" autoAdjust="0"/>
  </p:normalViewPr>
  <p:slideViewPr>
    <p:cSldViewPr snapToGrid="1" snapToObjects="1">
      <p:cViewPr varScale="1">
        <p:scale>
          <a:sx n="52" d="100"/>
          <a:sy n="52" d="100"/>
        </p:scale>
        <p:origin x="-1758" y="-102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125" d="100"/>
          <a:sy n="125" d="100"/>
        </p:scale>
        <p:origin x="-4980" y="-90"/>
      </p:cViewPr>
      <p:guideLst>
        <p:guide orient="horz" pos="2158"/>
        <p:guide pos="311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57369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58FBF09-D113-481C-ABB2-744D0E5D3543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0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EDF115D-BC84-47FC-98CD-B902DF8AFCDB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955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955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1175A265-8430-48A4-8D17-EFACBA04F82B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0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AC47A92-6A57-4077-9D12-DF07EEF7AA8D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20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20" y="2907030"/>
            <a:ext cx="84201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28822A9-062C-4DCA-A37B-B91D0A0CA200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8736267A-B9A1-4431-9028-4AB8AE27F150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430"/>
            <a:ext cx="437705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705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430"/>
            <a:ext cx="437832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98E8AF98-187F-4FBC-A884-4D2BCD60165B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60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606EF561-8A8A-4ACA-85B3-FFD5944C4469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A295C679-6D06-4D2A-917E-77CFCB234089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882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865" y="273050"/>
            <a:ext cx="553783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882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DA6E449D-4057-4E3B-87DF-F012513F7538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830" y="4800600"/>
            <a:ext cx="59436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830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830" y="5367655"/>
            <a:ext cx="59436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E5FBCFB0-E868-4A6B-8032-A596F0BE0D11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605"/>
            <a:ext cx="147955" cy="48387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  <a:alpha val="9508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825" y="-29210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70" y="0"/>
            <a:ext cx="6299200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272415" y="1861819"/>
            <a:ext cx="2969260" cy="14458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2조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UseCase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560" y="3256915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81000" y="3467735"/>
            <a:ext cx="1097280" cy="3695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charset="0"/>
                <a:ea typeface="나눔명조" charset="0"/>
              </a:rPr>
              <a:t>카페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charset="0"/>
                <a:ea typeface="나눔명조" charset="0"/>
              </a:rPr>
              <a:t>-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charset="0"/>
                <a:ea typeface="나눔명조" charset="0"/>
              </a:rPr>
              <a:t>인</a:t>
            </a:r>
            <a:endParaRPr lang="ko-KR" altLang="en-US" b="0" strike="noStrike" cap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1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3605" y="269240"/>
            <a:ext cx="84836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 rot="0">
            <a:off x="1229360" y="273050"/>
            <a:ext cx="262001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User &amp; Guest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rot="0">
            <a:off x="220980" y="1028700"/>
            <a:ext cx="9464675" cy="635"/>
          </a:xfrm>
          <a:prstGeom prst="line"/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54"/>
          <p:cNvSpPr>
            <a:spLocks/>
          </p:cNvSpPr>
          <p:nvPr/>
        </p:nvSpPr>
        <p:spPr>
          <a:xfrm rot="0">
            <a:off x="694690" y="1500505"/>
            <a:ext cx="8495665" cy="49980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1808480" y="3129280"/>
            <a:ext cx="506730" cy="497840"/>
          </a:xfrm>
          <a:prstGeom prst="ellipse"/>
          <a:solidFill>
            <a:srgbClr val="FFFFFF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/>
          <p:nvPr/>
        </p:nvCxnSpPr>
        <p:spPr>
          <a:xfrm rot="0">
            <a:off x="2061844" y="3626485"/>
            <a:ext cx="4445" cy="6610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 flipV="1">
            <a:off x="1731645" y="3815080"/>
            <a:ext cx="660400" cy="952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/>
          <p:nvPr/>
        </p:nvCxnSpPr>
        <p:spPr>
          <a:xfrm rot="0" flipH="1">
            <a:off x="1833880" y="4269740"/>
            <a:ext cx="223520" cy="41211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2065655" y="4260850"/>
            <a:ext cx="197485" cy="38608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 rot="0">
            <a:off x="7264400" y="3226435"/>
            <a:ext cx="506730" cy="497840"/>
          </a:xfrm>
          <a:prstGeom prst="ellipse"/>
          <a:solidFill>
            <a:srgbClr val="FFFFFF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3" name="도형 62"/>
          <p:cNvCxnSpPr/>
          <p:nvPr/>
        </p:nvCxnSpPr>
        <p:spPr>
          <a:xfrm rot="0">
            <a:off x="7517765" y="3723639"/>
            <a:ext cx="4445" cy="6610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 flipV="1">
            <a:off x="7187565" y="3912235"/>
            <a:ext cx="660400" cy="952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 flipH="1">
            <a:off x="7289800" y="4366895"/>
            <a:ext cx="223520" cy="41211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>
            <a:off x="7521575" y="4358005"/>
            <a:ext cx="197485" cy="38608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도형 66"/>
          <p:cNvSpPr>
            <a:spLocks/>
          </p:cNvSpPr>
          <p:nvPr/>
        </p:nvSpPr>
        <p:spPr>
          <a:xfrm rot="0">
            <a:off x="4860290" y="2014855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3298190" y="2012950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4072890" y="2581910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4067175" y="3168015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상품정보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 rot="0">
            <a:off x="4070350" y="3754120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4073525" y="4348480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장바구니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3296920" y="5525770"/>
            <a:ext cx="1337945" cy="767080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QnA 게시판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(글쓰기 가능)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4071620" y="4954905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주문페이지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 rot="0">
            <a:off x="4817110" y="5529580"/>
            <a:ext cx="1337945" cy="74612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QnA 게시판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(열람만 가능)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76"/>
          <p:cNvCxnSpPr/>
          <p:nvPr/>
        </p:nvCxnSpPr>
        <p:spPr>
          <a:xfrm rot="0" flipV="1">
            <a:off x="2588895" y="2426335"/>
            <a:ext cx="591820" cy="5664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/>
          <p:nvPr/>
        </p:nvCxnSpPr>
        <p:spPr>
          <a:xfrm rot="0" flipV="1">
            <a:off x="2588895" y="2897505"/>
            <a:ext cx="1123315" cy="2921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rot="0" flipV="1">
            <a:off x="2588895" y="3386455"/>
            <a:ext cx="1166495" cy="431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2597150" y="3746500"/>
            <a:ext cx="1115060" cy="1803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0">
            <a:off x="2640330" y="4209415"/>
            <a:ext cx="977900" cy="2660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 rot="0">
            <a:off x="2700020" y="4646295"/>
            <a:ext cx="918210" cy="4210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rot="0">
            <a:off x="2674620" y="4963795"/>
            <a:ext cx="506095" cy="6432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/>
          <p:nvPr/>
        </p:nvCxnSpPr>
        <p:spPr>
          <a:xfrm rot="0" flipH="1" flipV="1">
            <a:off x="6360160" y="2409190"/>
            <a:ext cx="566420" cy="4889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/>
          <p:nvPr/>
        </p:nvCxnSpPr>
        <p:spPr>
          <a:xfrm rot="0" flipH="1" flipV="1">
            <a:off x="5880735" y="2897505"/>
            <a:ext cx="986155" cy="2749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85"/>
          <p:cNvCxnSpPr/>
          <p:nvPr/>
        </p:nvCxnSpPr>
        <p:spPr>
          <a:xfrm rot="0" flipH="1" flipV="1">
            <a:off x="5812155" y="3420745"/>
            <a:ext cx="1063625" cy="260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86"/>
          <p:cNvCxnSpPr/>
          <p:nvPr/>
        </p:nvCxnSpPr>
        <p:spPr>
          <a:xfrm rot="0" flipH="1">
            <a:off x="6249035" y="4629150"/>
            <a:ext cx="720725" cy="8407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87"/>
          <p:cNvSpPr txBox="1">
            <a:spLocks/>
          </p:cNvSpPr>
          <p:nvPr/>
        </p:nvSpPr>
        <p:spPr>
          <a:xfrm rot="0">
            <a:off x="1662430" y="2580640"/>
            <a:ext cx="935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7040880" y="2755265"/>
            <a:ext cx="935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GUEST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46455" y="273050"/>
            <a:ext cx="84836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60805" y="292735"/>
            <a:ext cx="119316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관리자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0">
            <a:off x="220980" y="1028700"/>
            <a:ext cx="9464675" cy="635"/>
          </a:xfrm>
          <a:prstGeom prst="line"/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74"/>
          <p:cNvSpPr>
            <a:spLocks/>
          </p:cNvSpPr>
          <p:nvPr/>
        </p:nvSpPr>
        <p:spPr>
          <a:xfrm rot="0">
            <a:off x="694690" y="1500505"/>
            <a:ext cx="8495665" cy="49980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 rot="0">
            <a:off x="2597785" y="3163570"/>
            <a:ext cx="506730" cy="497840"/>
          </a:xfrm>
          <a:prstGeom prst="ellipse"/>
          <a:solidFill>
            <a:srgbClr val="FFFFFF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76"/>
          <p:cNvCxnSpPr/>
          <p:nvPr/>
        </p:nvCxnSpPr>
        <p:spPr>
          <a:xfrm rot="0">
            <a:off x="2851150" y="3660775"/>
            <a:ext cx="4445" cy="6610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/>
          <p:nvPr/>
        </p:nvCxnSpPr>
        <p:spPr>
          <a:xfrm rot="0" flipV="1">
            <a:off x="2520950" y="3849370"/>
            <a:ext cx="660400" cy="952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rot="0" flipH="1">
            <a:off x="2623185" y="4304030"/>
            <a:ext cx="223520" cy="41211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2854960" y="4295140"/>
            <a:ext cx="197485" cy="38608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86"/>
          <p:cNvSpPr>
            <a:spLocks/>
          </p:cNvSpPr>
          <p:nvPr/>
        </p:nvSpPr>
        <p:spPr>
          <a:xfrm rot="0">
            <a:off x="5235575" y="2261235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 rot="0">
            <a:off x="5238750" y="2941955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5241925" y="3596640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5236210" y="4285615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 rot="0">
            <a:off x="5237480" y="4937760"/>
            <a:ext cx="1337945" cy="4464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2417445" y="2691765"/>
            <a:ext cx="11664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ADMIN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rot="0" flipV="1">
            <a:off x="3549015" y="2546350"/>
            <a:ext cx="1346200" cy="77216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96"/>
          <p:cNvCxnSpPr/>
          <p:nvPr/>
        </p:nvCxnSpPr>
        <p:spPr>
          <a:xfrm rot="0">
            <a:off x="3531870" y="3815080"/>
            <a:ext cx="144907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도형 97"/>
          <p:cNvCxnSpPr/>
          <p:nvPr/>
        </p:nvCxnSpPr>
        <p:spPr>
          <a:xfrm rot="0">
            <a:off x="3557270" y="4329430"/>
            <a:ext cx="1337945" cy="8064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도형 98"/>
          <p:cNvCxnSpPr/>
          <p:nvPr/>
        </p:nvCxnSpPr>
        <p:spPr>
          <a:xfrm rot="0" flipV="1">
            <a:off x="3549015" y="3232150"/>
            <a:ext cx="1355090" cy="3263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rot="0">
            <a:off x="3540125" y="4097655"/>
            <a:ext cx="1355090" cy="3606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7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0520" y="3068955"/>
            <a:ext cx="2499360" cy="95313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30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Thank’s for 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30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listening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46200" y="324485"/>
            <a:ext cx="119316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 strike="noStrike">
                <a:solidFill>
                  <a:schemeClr val="bg1"/>
                </a:solidFill>
                <a:latin typeface="나눔명조" charset="0"/>
                <a:ea typeface="나눔명조" charset="0"/>
              </a:rPr>
              <a:t>마치며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5" y="-635"/>
            <a:ext cx="6453505" cy="6816090"/>
          </a:xfrm>
          <a:prstGeom prst="rect">
            <a:avLst/>
          </a:prstGeom>
        </p:spPr>
      </p:pic>
      <p:sp>
        <p:nvSpPr>
          <p:cNvPr id="10" name="직사각형 9"/>
          <p:cNvSpPr>
            <a:spLocks/>
          </p:cNvSpPr>
          <p:nvPr/>
        </p:nvSpPr>
        <p:spPr>
          <a:xfrm rot="0">
            <a:off x="772795" y="293370"/>
            <a:ext cx="848995" cy="58547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571500" indent="-5715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3"/>
            </a:pPr>
            <a:r>
              <a:rPr lang="en-US" altLang="ko-KR" sz="3200" cap="none" spc="-150" dirty="0" smtClean="0" b="0" strike="noStrike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cap="none" dirty="0" smtClean="0" b="0" strike="noStrike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81</Paragraphs>
  <Words>285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madeit-top1</dc:creator>
  <cp:lastModifiedBy>user</cp:lastModifiedBy>
  <dc:title>Angry MOMO Presentation</dc:title>
  <dcterms:modified xsi:type="dcterms:W3CDTF">2018-11-17T05:30:07Z</dcterms:modified>
</cp:coreProperties>
</file>