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6"/>
  </p:notesMasterIdLst>
  <p:sldIdLst>
    <p:sldId id="262" r:id="rId2"/>
    <p:sldId id="265" r:id="rId3"/>
    <p:sldId id="266" r:id="rId4"/>
    <p:sldId id="260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8" userDrawn="1">
          <p15:clr>
            <a:srgbClr val="A4A3A4"/>
          </p15:clr>
        </p15:guide>
        <p15:guide id="1" pos="3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  <p:clrMru>
    <a:srgbClr val="262626"/>
    <a:srgbClr val="23CFBF"/>
    <a:srgbClr val="F62291"/>
    <a:srgbClr val="D8268C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73514" autoAdjust="0"/>
  </p:normalViewPr>
  <p:slideViewPr>
    <p:cSldViewPr snapToObjects="1">
      <p:cViewPr varScale="1">
        <p:scale>
          <a:sx n="116" d="100"/>
          <a:sy n="116" d="100"/>
        </p:scale>
        <p:origin x="-1194" y="-96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25" d="100"/>
          <a:sy n="125" d="100"/>
        </p:scale>
        <p:origin x="-4980" y="-90"/>
      </p:cViewPr>
      <p:guideLst>
        <p:guide orient="horz" pos="2158"/>
        <p:guide pos="311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58FBF09-D113-481C-ABB2-744D0E5D3543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0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EDF115D-BC84-47FC-98CD-B902DF8AFCDB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955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955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1175A265-8430-48A4-8D17-EFACBA04F82B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0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AC47A92-6A57-4077-9D12-DF07EEF7AA8D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20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20" y="2907030"/>
            <a:ext cx="84201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28822A9-062C-4DCA-A37B-B91D0A0CA200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736267A-B9A1-4431-9028-4AB8AE27F150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430"/>
            <a:ext cx="437705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705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430"/>
            <a:ext cx="437832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98E8AF98-187F-4FBC-A884-4D2BCD60165B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06EF561-8A8A-4ACA-85B3-FFD5944C4469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A295C679-6D06-4D2A-917E-77CFCB234089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882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865" y="273050"/>
            <a:ext cx="553783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882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DA6E449D-4057-4E3B-87DF-F012513F7538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830" y="4800600"/>
            <a:ext cx="59436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830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830" y="5367655"/>
            <a:ext cx="59436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5FBCFB0-E868-4A6B-8032-A596F0BE0D11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508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825" y="-29210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70" y="0"/>
            <a:ext cx="6299200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615588" y="1861819"/>
            <a:ext cx="2969260" cy="14458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2조</a:t>
            </a:r>
            <a:endParaRPr lang="ko-KR" altLang="en-US" sz="4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ERD</a:t>
            </a:r>
            <a:endParaRPr lang="ko-KR" altLang="en-US" sz="4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528" y="3256915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617772" y="3467735"/>
            <a:ext cx="1127232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pc="3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</a:t>
            </a:r>
            <a:r>
              <a:rPr lang="en-US" altLang="ko-KR" b="1" spc="3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-</a:t>
            </a:r>
            <a:r>
              <a:rPr lang="ko-KR" altLang="en-US" b="1" spc="3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인</a:t>
            </a:r>
            <a:endParaRPr lang="ko-KR" altLang="en-US" b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314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6764" y="269240"/>
            <a:ext cx="84836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1002519" y="300355"/>
            <a:ext cx="2620010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논리모델링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0980" y="1028700"/>
            <a:ext cx="9464675" cy="635"/>
          </a:xfrm>
          <a:prstGeom prst="line">
            <a:avLst/>
          </a:prstGeom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논리 모델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02" y="1028700"/>
            <a:ext cx="6486996" cy="5818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704214" y="798829"/>
            <a:ext cx="2376577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980" y="1028700"/>
            <a:ext cx="9464675" cy="635"/>
          </a:xfrm>
          <a:prstGeom prst="line">
            <a:avLst/>
          </a:prstGeom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4252" y="237129"/>
            <a:ext cx="84836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6243" y="267936"/>
            <a:ext cx="2159566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물리모델링</a:t>
            </a:r>
          </a:p>
        </p:txBody>
      </p:sp>
      <p:pic>
        <p:nvPicPr>
          <p:cNvPr id="8" name="그림 7" descr="물리 모델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335"/>
            <a:ext cx="9906000" cy="58286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3564" y="2996952"/>
            <a:ext cx="2671244" cy="954107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3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Thank’s for </a:t>
            </a:r>
            <a:endParaRPr lang="ko-KR" altLang="en-US" sz="2800" b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3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listening</a:t>
            </a:r>
            <a:endParaRPr lang="ko-KR" altLang="en-US" sz="2800" b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55579" y="324485"/>
            <a:ext cx="119316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마치며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5" y="-635"/>
            <a:ext cx="6453505" cy="6816090"/>
          </a:xfrm>
          <a:prstGeom prst="rect">
            <a:avLst/>
          </a:prstGeom>
        </p:spPr>
      </p:pic>
      <p:sp>
        <p:nvSpPr>
          <p:cNvPr id="10" name="직사각형 9"/>
          <p:cNvSpPr>
            <a:spLocks/>
          </p:cNvSpPr>
          <p:nvPr/>
        </p:nvSpPr>
        <p:spPr>
          <a:xfrm>
            <a:off x="772795" y="293370"/>
            <a:ext cx="848995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3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348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Pages>4</Pages>
  <Words>18</Words>
  <Characters>0</Characters>
  <Application>Microsoft Office PowerPoint</Application>
  <DocSecurity>0</DocSecurity>
  <PresentationFormat>A4 용지(210x297mm)</PresentationFormat>
  <Lines>0</Lines>
  <Paragraphs>13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KHJ</cp:lastModifiedBy>
  <cp:revision>17</cp:revision>
  <dcterms:modified xsi:type="dcterms:W3CDTF">2018-12-24T05:03:09Z</dcterms:modified>
</cp:coreProperties>
</file>