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78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2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5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Berlin Sans FB" panose="020E0602020502020306" pitchFamily="34" charset="0"/>
              </a:rPr>
              <a:t>나만의 </a:t>
            </a:r>
            <a:r>
              <a:rPr lang="ko-KR" altLang="en-US" dirty="0" err="1" smtClean="0">
                <a:latin typeface="Berlin Sans FB" panose="020E0602020502020306" pitchFamily="34" charset="0"/>
              </a:rPr>
              <a:t>채팅방</a:t>
            </a:r>
            <a:r>
              <a:rPr lang="ko-KR" altLang="en-US" dirty="0" smtClean="0">
                <a:latin typeface="Berlin Sans FB" panose="020E0602020502020306" pitchFamily="34" charset="0"/>
              </a:rPr>
              <a:t> 만들기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4400" dirty="0" smtClean="0">
                <a:latin typeface="Berlin Sans FB" panose="020E0602020502020306" pitchFamily="34" charset="0"/>
              </a:rPr>
              <a:t>201303009 </a:t>
            </a:r>
            <a:r>
              <a:rPr lang="ko-KR" altLang="en-US" sz="4400" dirty="0" err="1" smtClean="0">
                <a:latin typeface="Berlin Sans FB" panose="020E0602020502020306" pitchFamily="34" charset="0"/>
              </a:rPr>
              <a:t>이진웅</a:t>
            </a:r>
            <a:endParaRPr lang="ko-KR" altLang="en-US" sz="4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프로토콜 소개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96812"/>
              </p:ext>
            </p:extLst>
          </p:nvPr>
        </p:nvGraphicFramePr>
        <p:xfrm>
          <a:off x="685800" y="2193925"/>
          <a:ext cx="10820400" cy="42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117655235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84887796"/>
                    </a:ext>
                  </a:extLst>
                </a:gridCol>
              </a:tblGrid>
              <a:tr h="205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b="1" dirty="0" smtClean="0"/>
                        <a:t>C &gt; S</a:t>
                      </a:r>
                      <a:endParaRPr lang="ko-KR" altLang="en-US" sz="8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회원가입 요청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로그인 요청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귓속말 요청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비속어 </a:t>
                      </a:r>
                      <a:r>
                        <a:rPr lang="ko-KR" altLang="en-US" sz="2000" b="1" dirty="0" err="1" smtClean="0"/>
                        <a:t>필터링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err="1" smtClean="0"/>
                        <a:t>대화명</a:t>
                      </a:r>
                      <a:r>
                        <a:rPr lang="ko-KR" altLang="en-US" sz="2000" b="1" dirty="0" smtClean="0"/>
                        <a:t> 변경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사용자 조회</a:t>
                      </a:r>
                      <a:endParaRPr lang="en-US" altLang="ko-KR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9629"/>
                  </a:ext>
                </a:extLst>
              </a:tr>
              <a:tr h="205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0" b="1" dirty="0" smtClean="0"/>
                        <a:t>S  &gt; C</a:t>
                      </a:r>
                      <a:endParaRPr lang="ko-KR" altLang="en-US" sz="8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회원 가입 성공 메시지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회원</a:t>
                      </a:r>
                      <a:r>
                        <a:rPr lang="ko-KR" altLang="en-US" sz="2000" b="1" baseline="0" dirty="0" smtClean="0"/>
                        <a:t> 가입 실패 메시지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로그인 성공 메시지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로그인 실패 메시지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귓속말 보내기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err="1" smtClean="0"/>
                        <a:t>대화명</a:t>
                      </a:r>
                      <a:r>
                        <a:rPr lang="ko-KR" altLang="en-US" sz="2000" b="1" dirty="0" smtClean="0"/>
                        <a:t> 변경 완료 메시지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사용자 조회 결과 메시지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3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89896"/>
              </p:ext>
            </p:extLst>
          </p:nvPr>
        </p:nvGraphicFramePr>
        <p:xfrm>
          <a:off x="609600" y="1927223"/>
          <a:ext cx="10820400" cy="144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7887526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0477163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74979695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02176"/>
                  </a:ext>
                </a:extLst>
              </a:tr>
              <a:tr h="6175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/make  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 할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 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/make   </a:t>
                      </a:r>
                      <a:r>
                        <a:rPr lang="en-US" altLang="ko-KR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Jinwoong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123123a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637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235756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latin typeface="Berlin Sans FB" panose="020E0602020502020306" pitchFamily="34" charset="0"/>
              </a:rPr>
              <a:t>회원가입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(C  &gt; S ) </a:t>
            </a:r>
          </a:p>
          <a:p>
            <a:r>
              <a:rPr lang="ko-KR" altLang="en-US" b="1" dirty="0" smtClean="0">
                <a:latin typeface="Berlin Sans FB" panose="020E0602020502020306" pitchFamily="34" charset="0"/>
              </a:rPr>
              <a:t>클라이언트가 </a:t>
            </a:r>
            <a:r>
              <a:rPr lang="en-US" altLang="ko-KR" b="1" dirty="0" smtClean="0">
                <a:latin typeface="Berlin Sans FB" panose="020E0602020502020306" pitchFamily="34" charset="0"/>
              </a:rPr>
              <a:t>ID</a:t>
            </a:r>
            <a:r>
              <a:rPr lang="ko-KR" altLang="en-US" b="1" dirty="0" smtClean="0">
                <a:latin typeface="Berlin Sans FB" panose="020E0602020502020306" pitchFamily="34" charset="0"/>
              </a:rPr>
              <a:t>와 </a:t>
            </a:r>
            <a:r>
              <a:rPr lang="en-US" altLang="ko-KR" b="1" dirty="0" smtClean="0">
                <a:latin typeface="Berlin Sans FB" panose="020E0602020502020306" pitchFamily="34" charset="0"/>
              </a:rPr>
              <a:t>PW</a:t>
            </a:r>
            <a:r>
              <a:rPr lang="ko-KR" altLang="en-US" b="1" dirty="0" smtClean="0">
                <a:latin typeface="Berlin Sans FB" panose="020E0602020502020306" pitchFamily="34" charset="0"/>
              </a:rPr>
              <a:t>를 입력하면 </a:t>
            </a:r>
            <a:r>
              <a:rPr lang="ko-KR" altLang="en-US" b="1" dirty="0" err="1" smtClean="0">
                <a:latin typeface="Berlin Sans FB" panose="020E0602020502020306" pitchFamily="34" charset="0"/>
              </a:rPr>
              <a:t>해쉬맵에</a:t>
            </a:r>
            <a:r>
              <a:rPr lang="ko-KR" altLang="en-US" b="1" dirty="0" smtClean="0">
                <a:latin typeface="Berlin Sans FB" panose="020E0602020502020306" pitchFamily="34" charset="0"/>
              </a:rPr>
              <a:t> 저장하는 프로토콜</a:t>
            </a:r>
            <a:endParaRPr lang="ko-KR" altLang="en-US" b="1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5306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2. </a:t>
            </a:r>
            <a:r>
              <a:rPr lang="ko-KR" altLang="en-US" b="1" dirty="0">
                <a:latin typeface="Berlin Sans FB" panose="020E0602020502020306" pitchFamily="34" charset="0"/>
              </a:rPr>
              <a:t>로그인 프로토콜</a:t>
            </a:r>
            <a:r>
              <a:rPr lang="en-US" altLang="ko-KR" b="1" dirty="0">
                <a:latin typeface="Berlin Sans FB" panose="020E0602020502020306" pitchFamily="34" charset="0"/>
              </a:rPr>
              <a:t>(C  &gt; S )</a:t>
            </a:r>
          </a:p>
          <a:p>
            <a:r>
              <a:rPr lang="ko-KR" altLang="en-US" b="1" dirty="0" err="1">
                <a:latin typeface="Berlin Sans FB" panose="020E0602020502020306" pitchFamily="34" charset="0"/>
              </a:rPr>
              <a:t>해쉬맵에</a:t>
            </a:r>
            <a:r>
              <a:rPr lang="ko-KR" altLang="en-US" b="1" dirty="0">
                <a:latin typeface="Berlin Sans FB" panose="020E0602020502020306" pitchFamily="34" charset="0"/>
              </a:rPr>
              <a:t> 저장되어있는 정보와 </a:t>
            </a:r>
            <a:r>
              <a:rPr lang="ko-KR" altLang="en-US" b="1" dirty="0" smtClean="0">
                <a:latin typeface="Berlin Sans FB" panose="020E0602020502020306" pitchFamily="34" charset="0"/>
              </a:rPr>
              <a:t>비교 해 </a:t>
            </a:r>
            <a:r>
              <a:rPr lang="ko-KR" altLang="en-US" b="1" dirty="0" err="1">
                <a:latin typeface="Berlin Sans FB" panose="020E0602020502020306" pitchFamily="34" charset="0"/>
              </a:rPr>
              <a:t>로그인을</a:t>
            </a:r>
            <a:r>
              <a:rPr lang="ko-KR" altLang="en-US" b="1" dirty="0">
                <a:latin typeface="Berlin Sans FB" panose="020E0602020502020306" pitchFamily="34" charset="0"/>
              </a:rPr>
              <a:t> 시도하는 프로토콜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1700"/>
              </p:ext>
            </p:extLst>
          </p:nvPr>
        </p:nvGraphicFramePr>
        <p:xfrm>
          <a:off x="609600" y="4268233"/>
          <a:ext cx="10820400" cy="144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42725975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4221140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99384982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9729"/>
                  </a:ext>
                </a:extLst>
              </a:tr>
              <a:tr h="6175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Berlin Sans FB" panose="020E0602020502020306" pitchFamily="34" charset="0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Berlin Sans FB" panose="020E0602020502020306" pitchFamily="34" charset="0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Berlin Sans FB" panose="020E0602020502020306" pitchFamily="34" charset="0"/>
                        </a:rPr>
                        <a:t> /Login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회원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 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회원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/Login   </a:t>
                      </a:r>
                      <a:r>
                        <a:rPr lang="en-US" altLang="ko-KR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Jinwoong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123123a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6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361922"/>
              </p:ext>
            </p:extLst>
          </p:nvPr>
        </p:nvGraphicFramePr>
        <p:xfrm>
          <a:off x="609600" y="1927223"/>
          <a:ext cx="10820400" cy="123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7887526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0477163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74979695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02176"/>
                  </a:ext>
                </a:extLst>
              </a:tr>
              <a:tr h="61753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로그인 되었습니다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637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280892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3. </a:t>
            </a:r>
            <a:r>
              <a:rPr lang="ko-KR" altLang="en-US" b="1" dirty="0">
                <a:latin typeface="Berlin Sans FB" panose="020E0602020502020306" pitchFamily="34" charset="0"/>
              </a:rPr>
              <a:t>로그인 </a:t>
            </a:r>
            <a:r>
              <a:rPr lang="ko-KR" altLang="en-US" b="1" dirty="0" smtClean="0">
                <a:latin typeface="Berlin Sans FB" panose="020E0602020502020306" pitchFamily="34" charset="0"/>
              </a:rPr>
              <a:t>성공 </a:t>
            </a:r>
            <a:r>
              <a:rPr lang="ko-KR" altLang="en-US" b="1" dirty="0">
                <a:latin typeface="Berlin Sans FB" panose="020E0602020502020306" pitchFamily="34" charset="0"/>
              </a:rPr>
              <a:t>프로토콜</a:t>
            </a:r>
            <a:r>
              <a:rPr lang="en-US" altLang="ko-KR" b="1" dirty="0">
                <a:latin typeface="Berlin Sans FB" panose="020E0602020502020306" pitchFamily="34" charset="0"/>
              </a:rPr>
              <a:t>(S &gt; C )</a:t>
            </a:r>
          </a:p>
          <a:p>
            <a:r>
              <a:rPr lang="ko-KR" altLang="en-US" b="1" dirty="0" err="1">
                <a:latin typeface="Berlin Sans FB" panose="020E0602020502020306" pitchFamily="34" charset="0"/>
              </a:rPr>
              <a:t>해쉬맵에</a:t>
            </a:r>
            <a:r>
              <a:rPr lang="ko-KR" altLang="en-US" b="1" dirty="0">
                <a:latin typeface="Berlin Sans FB" panose="020E0602020502020306" pitchFamily="34" charset="0"/>
              </a:rPr>
              <a:t> 저장되어있는 정보와 입력정보가 </a:t>
            </a:r>
            <a:r>
              <a:rPr lang="ko-KR" altLang="en-US" b="1" dirty="0" smtClean="0">
                <a:latin typeface="Berlin Sans FB" panose="020E0602020502020306" pitchFamily="34" charset="0"/>
              </a:rPr>
              <a:t>일치할 시 성공메시지를 띄우는 프로토콜</a:t>
            </a:r>
            <a:endParaRPr lang="en-US" altLang="ko-KR" b="1" dirty="0"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530600"/>
            <a:ext cx="106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4. </a:t>
            </a:r>
            <a:r>
              <a:rPr lang="ko-KR" altLang="en-US" b="1" dirty="0" smtClean="0">
                <a:latin typeface="Berlin Sans FB" panose="020E0602020502020306" pitchFamily="34" charset="0"/>
              </a:rPr>
              <a:t>로그인 실패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(S &gt; C )</a:t>
            </a:r>
          </a:p>
          <a:p>
            <a:r>
              <a:rPr lang="ko-KR" altLang="en-US" b="1" dirty="0" err="1" smtClean="0">
                <a:latin typeface="Berlin Sans FB" panose="020E0602020502020306" pitchFamily="34" charset="0"/>
              </a:rPr>
              <a:t>해쉬맵에</a:t>
            </a:r>
            <a:r>
              <a:rPr lang="ko-KR" altLang="en-US" b="1" dirty="0" smtClean="0">
                <a:latin typeface="Berlin Sans FB" panose="020E0602020502020306" pitchFamily="34" charset="0"/>
              </a:rPr>
              <a:t> 저장되어있는 정보와 입력정보가 일치하지 않을 시 오류메시지를 띄우는 프로토콜</a:t>
            </a:r>
            <a:endParaRPr lang="en-US" altLang="ko-KR" b="1" dirty="0" smtClean="0">
              <a:latin typeface="Berlin Sans FB" panose="020E0602020502020306" pitchFamily="34" charset="0"/>
            </a:endParaRPr>
          </a:p>
          <a:p>
            <a:endParaRPr lang="ko-KR" altLang="en-US" b="1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27487"/>
              </p:ext>
            </p:extLst>
          </p:nvPr>
        </p:nvGraphicFramePr>
        <p:xfrm>
          <a:off x="609600" y="4268233"/>
          <a:ext cx="10820400" cy="144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427259751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142211403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내용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9729"/>
                  </a:ext>
                </a:extLst>
              </a:tr>
              <a:tr h="617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가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안맞을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시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&gt;&gt;CMD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ID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를 확인해주세요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!   </a:t>
                      </a:r>
                    </a:p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PW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가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안맞을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시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&gt;&gt;CMD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PW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를 확인해주세요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6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279488"/>
              </p:ext>
            </p:extLst>
          </p:nvPr>
        </p:nvGraphicFramePr>
        <p:xfrm>
          <a:off x="609600" y="1882087"/>
          <a:ext cx="10820400" cy="144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78875260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0477163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374979695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입력할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내용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02176"/>
                  </a:ext>
                </a:extLst>
              </a:tr>
              <a:tr h="61753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/to   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받는사람의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대화명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내용</a:t>
                      </a:r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/to   </a:t>
                      </a:r>
                      <a:r>
                        <a:rPr lang="en-US" altLang="ko-KR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Junghyun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안녕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,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정현아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637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235756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5. </a:t>
            </a:r>
            <a:r>
              <a:rPr lang="ko-KR" altLang="en-US" b="1" dirty="0" smtClean="0">
                <a:latin typeface="Berlin Sans FB" panose="020E0602020502020306" pitchFamily="34" charset="0"/>
              </a:rPr>
              <a:t>귓속말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(C  &gt; S ) , (S &gt; C)</a:t>
            </a:r>
          </a:p>
          <a:p>
            <a:r>
              <a:rPr lang="ko-KR" altLang="en-US" b="1" dirty="0" smtClean="0">
                <a:latin typeface="Berlin Sans FB" panose="020E0602020502020306" pitchFamily="34" charset="0"/>
              </a:rPr>
              <a:t>상대방의 </a:t>
            </a:r>
            <a:r>
              <a:rPr lang="en-US" altLang="ko-KR" b="1" dirty="0" smtClean="0">
                <a:latin typeface="Berlin Sans FB" panose="020E0602020502020306" pitchFamily="34" charset="0"/>
              </a:rPr>
              <a:t>ID</a:t>
            </a:r>
            <a:r>
              <a:rPr lang="ko-KR" altLang="en-US" b="1" dirty="0" smtClean="0">
                <a:latin typeface="Berlin Sans FB" panose="020E0602020502020306" pitchFamily="34" charset="0"/>
              </a:rPr>
              <a:t>를 </a:t>
            </a:r>
            <a:r>
              <a:rPr lang="en-US" altLang="ko-KR" b="1" dirty="0" smtClean="0">
                <a:latin typeface="Berlin Sans FB" panose="020E0602020502020306" pitchFamily="34" charset="0"/>
              </a:rPr>
              <a:t>KEY</a:t>
            </a:r>
            <a:r>
              <a:rPr lang="ko-KR" altLang="en-US" b="1" dirty="0" smtClean="0">
                <a:latin typeface="Berlin Sans FB" panose="020E0602020502020306" pitchFamily="34" charset="0"/>
              </a:rPr>
              <a:t>값으로 설정해 귓속말을 시도하는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621902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6. </a:t>
            </a:r>
            <a:r>
              <a:rPr lang="ko-KR" altLang="en-US" b="1" dirty="0" smtClean="0">
                <a:latin typeface="Berlin Sans FB" panose="020E0602020502020306" pitchFamily="34" charset="0"/>
              </a:rPr>
              <a:t>비속어 필터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(C&gt;S)</a:t>
            </a:r>
          </a:p>
          <a:p>
            <a:r>
              <a:rPr lang="ko-KR" altLang="en-US" b="1" dirty="0" smtClean="0">
                <a:latin typeface="Berlin Sans FB" panose="020E0602020502020306" pitchFamily="34" charset="0"/>
              </a:rPr>
              <a:t> 비속어를 미리 배열에 지정해 놓고</a:t>
            </a:r>
            <a:r>
              <a:rPr lang="en-US" altLang="ko-KR" b="1" dirty="0" smtClean="0">
                <a:latin typeface="Berlin Sans FB" panose="020E0602020502020306" pitchFamily="34" charset="0"/>
              </a:rPr>
              <a:t>, </a:t>
            </a:r>
            <a:r>
              <a:rPr lang="ko-KR" altLang="en-US" b="1" dirty="0" smtClean="0">
                <a:latin typeface="Berlin Sans FB" panose="020E0602020502020306" pitchFamily="34" charset="0"/>
              </a:rPr>
              <a:t>채팅 시 비속어를 발견하면 </a:t>
            </a:r>
            <a:r>
              <a:rPr lang="ko-KR" altLang="en-US" b="1" dirty="0" err="1" smtClean="0">
                <a:latin typeface="Berlin Sans FB" panose="020E0602020502020306" pitchFamily="34" charset="0"/>
              </a:rPr>
              <a:t>필터링</a:t>
            </a:r>
            <a:r>
              <a:rPr lang="ko-KR" altLang="en-US" b="1" dirty="0" smtClean="0">
                <a:latin typeface="Berlin Sans FB" panose="020E0602020502020306" pitchFamily="34" charset="0"/>
              </a:rPr>
              <a:t> 해주는 프로토콜 </a:t>
            </a:r>
            <a:endParaRPr lang="ko-KR" altLang="en-US" b="1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45265"/>
              </p:ext>
            </p:extLst>
          </p:nvPr>
        </p:nvGraphicFramePr>
        <p:xfrm>
          <a:off x="609600" y="4268233"/>
          <a:ext cx="10820400" cy="144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700">
                  <a:extLst>
                    <a:ext uri="{9D8B030D-6E8A-4147-A177-3AD203B41FA5}">
                      <a16:colId xmlns:a16="http://schemas.microsoft.com/office/drawing/2014/main" val="342725975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3399384982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사용자 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ID(String)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내용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9729"/>
                  </a:ext>
                </a:extLst>
              </a:tr>
              <a:tr h="617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Berlin Sans FB" panose="020E0602020502020306" pitchFamily="34" charset="0"/>
                        </a:rPr>
                        <a:t>  </a:t>
                      </a:r>
                      <a:r>
                        <a:rPr lang="ko-KR" altLang="en-US" sz="2400" dirty="0" smtClean="0">
                          <a:latin typeface="Berlin Sans FB" panose="020E0602020502020306" pitchFamily="34" charset="0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Berlin Sans FB" panose="020E0602020502020306" pitchFamily="34" charset="0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[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보낸사람의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대화명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] 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욕설</a:t>
                      </a:r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바른 말 고운 말을 사용합시다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6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121456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Berlin Sans FB" panose="020E0602020502020306" pitchFamily="34" charset="0"/>
              </a:rPr>
              <a:t>7. </a:t>
            </a:r>
            <a:r>
              <a:rPr lang="ko-KR" altLang="en-US" b="1" dirty="0" err="1" smtClean="0">
                <a:latin typeface="Berlin Sans FB" panose="020E0602020502020306" pitchFamily="34" charset="0"/>
              </a:rPr>
              <a:t>대화명</a:t>
            </a:r>
            <a:r>
              <a:rPr lang="ko-KR" altLang="en-US" b="1" dirty="0" smtClean="0">
                <a:latin typeface="Berlin Sans FB" panose="020E0602020502020306" pitchFamily="34" charset="0"/>
              </a:rPr>
              <a:t> 변경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(C  &gt; S , S &gt; C) </a:t>
            </a:r>
          </a:p>
          <a:p>
            <a:r>
              <a:rPr lang="ko-KR" altLang="en-US" b="1" dirty="0" err="1" smtClean="0">
                <a:latin typeface="Berlin Sans FB" panose="020E0602020502020306" pitchFamily="34" charset="0"/>
              </a:rPr>
              <a:t>대화명을</a:t>
            </a:r>
            <a:r>
              <a:rPr lang="ko-KR" altLang="en-US" b="1" dirty="0" smtClean="0">
                <a:latin typeface="Berlin Sans FB" panose="020E0602020502020306" pitchFamily="34" charset="0"/>
              </a:rPr>
              <a:t> 바꿀 수 있는 프로토콜</a:t>
            </a:r>
            <a:endParaRPr lang="ko-KR" altLang="en-US" b="1" dirty="0">
              <a:latin typeface="Berlin Sans FB" panose="020E0602020502020306" pitchFamily="34" charset="0"/>
            </a:endParaRPr>
          </a:p>
        </p:txBody>
      </p:sp>
      <p:graphicFrame>
        <p:nvGraphicFramePr>
          <p:cNvPr id="5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30590"/>
              </p:ext>
            </p:extLst>
          </p:nvPr>
        </p:nvGraphicFramePr>
        <p:xfrm>
          <a:off x="609600" y="1744874"/>
          <a:ext cx="10820400" cy="207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788752608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604771638"/>
                    </a:ext>
                  </a:extLst>
                </a:gridCol>
              </a:tblGrid>
              <a:tr h="51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변경하고자 하는 </a:t>
                      </a:r>
                      <a:r>
                        <a:rPr lang="ko-KR" altLang="en-US" sz="240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대화명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02176"/>
                  </a:ext>
                </a:extLst>
              </a:tr>
              <a:tr h="13070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/change  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바꾸고자하는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대화명</a:t>
                      </a:r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/change  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컴소진웅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 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(enter)</a:t>
                      </a:r>
                    </a:p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&gt;&gt; 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회원님의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대화명이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</a:t>
                      </a:r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컴소진웅으로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변경되었습니다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6374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67968"/>
              </p:ext>
            </p:extLst>
          </p:nvPr>
        </p:nvGraphicFramePr>
        <p:xfrm>
          <a:off x="609600" y="4403452"/>
          <a:ext cx="10820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595435395"/>
                    </a:ext>
                  </a:extLst>
                </a:gridCol>
              </a:tblGrid>
              <a:tr h="3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프로토콜 타입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(String)</a:t>
                      </a:r>
                      <a:endParaRPr lang="ko-KR" altLang="en-US" sz="2400" dirty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79499"/>
                  </a:ext>
                </a:extLst>
              </a:tr>
              <a:tr h="160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메시지 포맷</a:t>
                      </a:r>
                      <a:r>
                        <a:rPr lang="en-US" altLang="ko-KR" sz="240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 /who</a:t>
                      </a:r>
                    </a:p>
                    <a:p>
                      <a:pPr algn="ctr" latinLnBrk="1"/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CMD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창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)  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현재 접속 중인 회원들은</a:t>
                      </a:r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컴소진웅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, </a:t>
                      </a:r>
                      <a:r>
                        <a:rPr lang="en-US" altLang="ko-KR" sz="2400" baseline="0" dirty="0" err="1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Junghyun</a:t>
                      </a:r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총 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2</a:t>
                      </a:r>
                      <a:r>
                        <a:rPr lang="ko-KR" altLang="en-US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명입니다</a:t>
                      </a:r>
                      <a:r>
                        <a:rPr lang="en-US" altLang="ko-KR" sz="2400" baseline="0" dirty="0" smtClean="0">
                          <a:latin typeface="HY산B" panose="02030600000101010101" pitchFamily="18" charset="-127"/>
                          <a:ea typeface="HY산B" panose="0203060000010101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2400" baseline="0" dirty="0" smtClean="0">
                        <a:latin typeface="HY산B" panose="02030600000101010101" pitchFamily="18" charset="-127"/>
                        <a:ea typeface="HY산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742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79931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Berlin Sans FB" panose="020E0602020502020306" pitchFamily="34" charset="0"/>
              </a:rPr>
              <a:t>8</a:t>
            </a:r>
            <a:r>
              <a:rPr lang="en-US" altLang="ko-KR" b="1" dirty="0" smtClean="0">
                <a:latin typeface="Berlin Sans FB" panose="020E0602020502020306" pitchFamily="34" charset="0"/>
              </a:rPr>
              <a:t>. </a:t>
            </a:r>
            <a:r>
              <a:rPr lang="ko-KR" altLang="en-US" b="1" dirty="0" smtClean="0">
                <a:latin typeface="Berlin Sans FB" panose="020E0602020502020306" pitchFamily="34" charset="0"/>
              </a:rPr>
              <a:t>사용자 조회 프로토콜</a:t>
            </a:r>
            <a:r>
              <a:rPr lang="en-US" altLang="ko-KR" b="1" dirty="0" smtClean="0">
                <a:latin typeface="Berlin Sans FB" panose="020E0602020502020306" pitchFamily="34" charset="0"/>
              </a:rPr>
              <a:t>(C &gt; S)</a:t>
            </a:r>
          </a:p>
          <a:p>
            <a:r>
              <a:rPr lang="ko-KR" altLang="en-US" b="1" dirty="0" smtClean="0">
                <a:latin typeface="Berlin Sans FB" panose="020E0602020502020306" pitchFamily="34" charset="0"/>
              </a:rPr>
              <a:t> 현재 </a:t>
            </a:r>
            <a:r>
              <a:rPr lang="ko-KR" altLang="en-US" b="1" dirty="0" err="1" smtClean="0">
                <a:latin typeface="Berlin Sans FB" panose="020E0602020502020306" pitchFamily="34" charset="0"/>
              </a:rPr>
              <a:t>채팅방을</a:t>
            </a:r>
            <a:r>
              <a:rPr lang="ko-KR" altLang="en-US" b="1" dirty="0" smtClean="0">
                <a:latin typeface="Berlin Sans FB" panose="020E0602020502020306" pitchFamily="34" charset="0"/>
              </a:rPr>
              <a:t> 사용 중인 사용자를 조회하는 프로토콜 </a:t>
            </a:r>
            <a:endParaRPr lang="ko-KR" altLang="en-US" b="1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en-US" altLang="ko-KR" sz="2800" b="1" dirty="0" smtClean="0"/>
              <a:t>private </a:t>
            </a:r>
            <a:r>
              <a:rPr lang="en-US" altLang="ko-KR" sz="2800" b="1" dirty="0" err="1"/>
              <a:t>ConcurrentHashMap</a:t>
            </a:r>
            <a:r>
              <a:rPr lang="en-US" altLang="ko-KR" sz="2800" b="1" dirty="0"/>
              <a:t>&lt;String, </a:t>
            </a:r>
            <a:r>
              <a:rPr lang="en-US" altLang="ko-KR" sz="2800" b="1" dirty="0" err="1"/>
              <a:t>PrintWriter</a:t>
            </a:r>
            <a:r>
              <a:rPr lang="en-US" altLang="ko-KR" sz="2800" b="1" dirty="0"/>
              <a:t>&gt; </a:t>
            </a:r>
            <a:r>
              <a:rPr lang="en-US" altLang="ko-KR" sz="2800" b="1" dirty="0" err="1"/>
              <a:t>hm_clients</a:t>
            </a:r>
            <a:r>
              <a:rPr lang="en-US" altLang="ko-KR" sz="2800" b="1" dirty="0"/>
              <a:t>; </a:t>
            </a:r>
            <a:endParaRPr lang="en-US" altLang="ko-KR" sz="2800" b="1" dirty="0" smtClean="0"/>
          </a:p>
          <a:p>
            <a:pPr marL="0" indent="0" algn="ctr">
              <a:buNone/>
            </a:pPr>
            <a:r>
              <a:rPr lang="en-US" altLang="ko-KR" sz="2800" b="1" dirty="0" smtClean="0"/>
              <a:t> 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닉네임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를 저장하는 </a:t>
            </a:r>
            <a:r>
              <a:rPr lang="ko-KR" altLang="en-US" sz="2800" b="1" dirty="0" err="1" smtClean="0"/>
              <a:t>해시맵</a:t>
            </a:r>
            <a:endParaRPr lang="en-US" altLang="ko-KR" sz="2800" b="1" dirty="0"/>
          </a:p>
          <a:p>
            <a:pPr marL="0" indent="0" algn="ctr">
              <a:buNone/>
            </a:pPr>
            <a:endParaRPr lang="ko-KR" altLang="en-US" sz="2800" b="1" dirty="0"/>
          </a:p>
          <a:p>
            <a:pPr algn="ctr"/>
            <a:r>
              <a:rPr lang="en-US" altLang="ko-KR" sz="2800" b="1" dirty="0"/>
              <a:t>private </a:t>
            </a:r>
            <a:r>
              <a:rPr lang="en-US" altLang="ko-KR" sz="2800" b="1" dirty="0" err="1"/>
              <a:t>ConcurrentHashMap</a:t>
            </a:r>
            <a:r>
              <a:rPr lang="en-US" altLang="ko-KR" sz="2800" b="1" dirty="0"/>
              <a:t>&lt;String, String&gt; logon; </a:t>
            </a:r>
            <a:endParaRPr lang="en-US" altLang="ko-KR" sz="2800" b="1" dirty="0" smtClean="0"/>
          </a:p>
          <a:p>
            <a:pPr marL="0" indent="0" algn="ctr">
              <a:buNone/>
            </a:pPr>
            <a:r>
              <a:rPr lang="ko-KR" altLang="en-US" sz="2800" b="1" dirty="0" smtClean="0"/>
              <a:t>회원 </a:t>
            </a:r>
            <a:r>
              <a:rPr lang="ko-KR" altLang="en-US" sz="2800" b="1" dirty="0"/>
              <a:t>로그인 정보를 저장하는 </a:t>
            </a:r>
            <a:r>
              <a:rPr lang="ko-KR" altLang="en-US" sz="2800" b="1" dirty="0" err="1" smtClean="0"/>
              <a:t>해시맵</a:t>
            </a:r>
            <a:endParaRPr lang="en-US" altLang="ko-KR" sz="2800" b="1" dirty="0" smtClean="0"/>
          </a:p>
          <a:p>
            <a:pPr marL="0" indent="0" algn="ctr">
              <a:buNone/>
            </a:pPr>
            <a:endParaRPr lang="en-US" altLang="ko-KR" sz="2800" b="1" dirty="0" smtClean="0"/>
          </a:p>
          <a:p>
            <a:pPr marL="0" indent="0" algn="ctr">
              <a:buNone/>
            </a:pPr>
            <a:r>
              <a:rPr lang="en-US" altLang="ko-KR" sz="2800" b="1" dirty="0"/>
              <a:t>Iterator&lt;String&gt; iterator = </a:t>
            </a:r>
            <a:r>
              <a:rPr lang="en-US" altLang="ko-KR" sz="2800" b="1" dirty="0" err="1"/>
              <a:t>hm_clients.keySet</a:t>
            </a:r>
            <a:r>
              <a:rPr lang="en-US" altLang="ko-KR" sz="2800" b="1" dirty="0"/>
              <a:t>().iterator</a:t>
            </a:r>
            <a:r>
              <a:rPr lang="en-US" altLang="ko-KR" sz="2800" b="1" dirty="0" smtClean="0"/>
              <a:t>();</a:t>
            </a:r>
          </a:p>
          <a:p>
            <a:pPr marL="0" indent="0" algn="ctr">
              <a:buNone/>
            </a:pPr>
            <a:r>
              <a:rPr lang="ko-KR" altLang="en-US" sz="2800" b="1" dirty="0" err="1" smtClean="0"/>
              <a:t>해시맵에</a:t>
            </a:r>
            <a:r>
              <a:rPr lang="ko-KR" altLang="en-US" sz="2800" b="1" dirty="0" smtClean="0"/>
              <a:t> 있는 키 값을 저장하는 자료구조</a:t>
            </a:r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5112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81300" y="2636962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b="1" dirty="0" smtClean="0"/>
              <a:t>감사합니다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7576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863</TotalTime>
  <Words>472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HY산B</vt:lpstr>
      <vt:lpstr>맑은 고딕</vt:lpstr>
      <vt:lpstr>Arial</vt:lpstr>
      <vt:lpstr>Berlin Sans FB</vt:lpstr>
      <vt:lpstr>Century Gothic</vt:lpstr>
      <vt:lpstr>비행기 구름</vt:lpstr>
      <vt:lpstr>나만의 채팅방 만들기 </vt:lpstr>
      <vt:lpstr>프로토콜 소개</vt:lpstr>
      <vt:lpstr>PowerPoint 프레젠테이션</vt:lpstr>
      <vt:lpstr>PowerPoint 프레젠테이션</vt:lpstr>
      <vt:lpstr>PowerPoint 프레젠테이션</vt:lpstr>
      <vt:lpstr>PowerPoint 프레젠테이션</vt:lpstr>
      <vt:lpstr>사용 자료구조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채팅방 만들기 </dc:title>
  <dc:creator>diat</dc:creator>
  <cp:lastModifiedBy>diat</cp:lastModifiedBy>
  <cp:revision>28</cp:revision>
  <dcterms:created xsi:type="dcterms:W3CDTF">2017-05-31T10:26:25Z</dcterms:created>
  <dcterms:modified xsi:type="dcterms:W3CDTF">2017-06-20T03:21:06Z</dcterms:modified>
</cp:coreProperties>
</file>