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46" r:id="rId4"/>
    <p:sldId id="347" r:id="rId5"/>
    <p:sldId id="318" r:id="rId6"/>
    <p:sldId id="355" r:id="rId7"/>
    <p:sldId id="356" r:id="rId8"/>
    <p:sldId id="3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124" d="100"/>
          <a:sy n="124" d="100"/>
        </p:scale>
        <p:origin x="17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FD7E3-6058-443A-8D86-7140984AB396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7E8F5-A740-42B7-A344-CABD586C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1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0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26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0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0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2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2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9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1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27747-5C30-4424-B103-948FD248B96F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9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Linux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Professional Program</a:t>
            </a:r>
          </a:p>
        </p:txBody>
      </p:sp>
      <p:pic>
        <p:nvPicPr>
          <p:cNvPr id="1026" name="Picture 2" descr="C:\Users\jason\Desktop\new trios logo horizont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18" y="5396373"/>
            <a:ext cx="2381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75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Welcome to Linux Administration!</a:t>
            </a:r>
          </a:p>
          <a:p>
            <a:r>
              <a:rPr lang="en-US" dirty="0"/>
              <a:t>Course/Block Introduction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8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Course/Block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This block (</a:t>
            </a:r>
            <a:r>
              <a:rPr lang="en-US" b="1" dirty="0">
                <a:solidFill>
                  <a:srgbClr val="339933"/>
                </a:solidFill>
              </a:rPr>
              <a:t>Network and Linux Administration</a:t>
            </a:r>
            <a:r>
              <a:rPr lang="en-US" dirty="0"/>
              <a:t>) is 16 weeks long:</a:t>
            </a:r>
          </a:p>
          <a:p>
            <a:pPr lvl="1"/>
            <a:r>
              <a:rPr lang="en-US" dirty="0"/>
              <a:t>4 weeks of </a:t>
            </a:r>
            <a:r>
              <a:rPr lang="en-US" b="1" dirty="0">
                <a:solidFill>
                  <a:srgbClr val="339933"/>
                </a:solidFill>
              </a:rPr>
              <a:t>IT Service and </a:t>
            </a:r>
            <a:r>
              <a:rPr lang="en-US" b="1">
                <a:solidFill>
                  <a:srgbClr val="339933"/>
                </a:solidFill>
              </a:rPr>
              <a:t>Project Management </a:t>
            </a:r>
            <a:endParaRPr lang="en-US" b="1" dirty="0">
              <a:solidFill>
                <a:srgbClr val="339933"/>
              </a:solidFill>
            </a:endParaRPr>
          </a:p>
          <a:p>
            <a:pPr lvl="1"/>
            <a:r>
              <a:rPr lang="en-US" dirty="0"/>
              <a:t>4 weeks of </a:t>
            </a:r>
            <a:r>
              <a:rPr lang="en-US" b="1" dirty="0">
                <a:solidFill>
                  <a:srgbClr val="339933"/>
                </a:solidFill>
              </a:rPr>
              <a:t>Network Administration </a:t>
            </a:r>
          </a:p>
          <a:p>
            <a:pPr lvl="1"/>
            <a:r>
              <a:rPr lang="en-US" dirty="0"/>
              <a:t>6 weeks of </a:t>
            </a:r>
            <a:r>
              <a:rPr lang="en-US" b="1" dirty="0">
                <a:solidFill>
                  <a:srgbClr val="339933"/>
                </a:solidFill>
              </a:rPr>
              <a:t>Linux Administration </a:t>
            </a:r>
            <a:r>
              <a:rPr lang="en-US" dirty="0"/>
              <a:t>(this course)</a:t>
            </a:r>
          </a:p>
          <a:p>
            <a:pPr lvl="2"/>
            <a:r>
              <a:rPr lang="en-US" dirty="0"/>
              <a:t>CompTIA Linux+ certification available</a:t>
            </a:r>
          </a:p>
          <a:p>
            <a:pPr lvl="1"/>
            <a:r>
              <a:rPr lang="en-US" dirty="0"/>
              <a:t>2 weeks of </a:t>
            </a:r>
            <a:r>
              <a:rPr lang="en-US" b="1" dirty="0">
                <a:solidFill>
                  <a:srgbClr val="339933"/>
                </a:solidFill>
              </a:rPr>
              <a:t>Security Fundamentals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8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Course/Block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This course (</a:t>
            </a:r>
            <a:r>
              <a:rPr lang="en-US" b="1" dirty="0">
                <a:solidFill>
                  <a:srgbClr val="339933"/>
                </a:solidFill>
              </a:rPr>
              <a:t>Linux Administration</a:t>
            </a:r>
            <a:r>
              <a:rPr lang="en-US" dirty="0"/>
              <a:t>):</a:t>
            </a:r>
          </a:p>
          <a:p>
            <a:pPr lvl="1"/>
            <a:r>
              <a:rPr lang="en-CA" dirty="0"/>
              <a:t>Covers the usage and administration of the Linux operating system (including services and cloud)</a:t>
            </a:r>
          </a:p>
          <a:p>
            <a:pPr lvl="1"/>
            <a:r>
              <a:rPr lang="en-CA" dirty="0"/>
              <a:t>CompTIA Linux+ certification available</a:t>
            </a:r>
            <a:endParaRPr lang="en-US" dirty="0"/>
          </a:p>
          <a:p>
            <a:pPr lvl="1"/>
            <a:r>
              <a:rPr lang="en-US" dirty="0"/>
              <a:t>Book is available in </a:t>
            </a:r>
            <a:r>
              <a:rPr lang="en-US" dirty="0" err="1"/>
              <a:t>Brightspace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A picture containing text, screenshot, graphic design, font&#10;&#10;Description automatically generated">
            <a:extLst>
              <a:ext uri="{FF2B5EF4-FFF2-40B4-BE49-F238E27FC236}">
                <a16:creationId xmlns:a16="http://schemas.microsoft.com/office/drawing/2014/main" id="{A4223E79-B60B-C05F-5785-3D0D1B9CB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89537"/>
            <a:ext cx="2451538" cy="313652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264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Course/Block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339933"/>
                </a:solidFill>
              </a:rPr>
              <a:t>Attendance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Like or reply to the Attendance Role Call &lt;day&gt; post in Teams </a:t>
            </a:r>
            <a:r>
              <a:rPr lang="en-US" u="sng" dirty="0"/>
              <a:t>before 8:00a.m.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you cannot make it to class, please message me beforehand if possible (email or Teams) and watch the video for that day afterwards.</a:t>
            </a:r>
          </a:p>
          <a:p>
            <a:r>
              <a:rPr lang="en-US" b="1" dirty="0">
                <a:solidFill>
                  <a:srgbClr val="339933"/>
                </a:solidFill>
              </a:rPr>
              <a:t>Marks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Assignment = 10%</a:t>
            </a:r>
          </a:p>
          <a:p>
            <a:pPr lvl="1"/>
            <a:r>
              <a:rPr lang="en-US" dirty="0"/>
              <a:t>Quizzes </a:t>
            </a:r>
            <a:r>
              <a:rPr lang="en-US"/>
              <a:t>= 20% </a:t>
            </a:r>
            <a:r>
              <a:rPr lang="en-US" dirty="0"/>
              <a:t>(5 quizzes in total, each Monday)</a:t>
            </a:r>
          </a:p>
          <a:p>
            <a:pPr lvl="1"/>
            <a:r>
              <a:rPr lang="en-US" dirty="0"/>
              <a:t>Final Exam = 60%</a:t>
            </a:r>
          </a:p>
          <a:p>
            <a:pPr lvl="1"/>
            <a:r>
              <a:rPr lang="en-US" dirty="0"/>
              <a:t>Professional Performance = 10%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8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147D1500-F777-5F81-AD87-DCDD67F8E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216"/>
            <a:ext cx="7772400" cy="396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4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AF5EE86D-7666-2540-F7DF-7FDDA41EC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29488"/>
            <a:ext cx="7772400" cy="439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7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EFF654FB-028B-2736-CE37-BC484A041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2295"/>
            <a:ext cx="7772400" cy="405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4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193</Words>
  <Application>Microsoft Macintosh PowerPoint</Application>
  <PresentationFormat>On-screen Show (4:3)</PresentationFormat>
  <Paragraphs>34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Introduction to  Linux Administration</vt:lpstr>
      <vt:lpstr>Agenda</vt:lpstr>
      <vt:lpstr>Course/Block Introduction</vt:lpstr>
      <vt:lpstr>Course/Block Introduction</vt:lpstr>
      <vt:lpstr>Course/Block Introduction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vi/vim Editor</dc:title>
  <dc:creator>Jason Eckert</dc:creator>
  <cp:lastModifiedBy>Jason Eckert</cp:lastModifiedBy>
  <cp:revision>220</cp:revision>
  <dcterms:created xsi:type="dcterms:W3CDTF">2019-08-03T13:30:56Z</dcterms:created>
  <dcterms:modified xsi:type="dcterms:W3CDTF">2024-05-13T15:32:06Z</dcterms:modified>
</cp:coreProperties>
</file>