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4CEEF-A956-6168-A9F3-449BA33B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E6620-16D9-8FF2-1D05-8BD60F0E2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81A83-17A8-EADB-B65E-51B2310D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93A3-07FB-2553-1162-8670E041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28803-32C5-3328-A977-D128C23A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FC2C2-E3B5-AF35-9AA4-74FFA7B5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F9751-E480-2D6C-CE4C-D8634765E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E5ADD-0AE3-7CD7-9ED0-BCAC38B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99948-C52F-F74D-20F5-389E2B53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1F4EF-6F44-1744-EAAB-55CC8812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70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00FD0-CA5D-0A04-4CB6-D7CBE4139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5F9B0-23BA-8F69-DD21-CDE88BAD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D7CD7-797D-4939-9AC9-42B10E08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2D336-EC69-E6A1-7A12-A04A031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B8D76-E37D-887F-5E9D-4C383EAC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7F00-FAB0-E28A-0571-90E3FA17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1C128-3E72-8211-AB2B-1B521D84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4294A-8F34-75DF-38C0-1D766AD9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1667D-9158-2729-3084-60F29CB9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0FAC9-522A-F01F-ADE1-743AD26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3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9272-E30A-90F6-D7BB-58CCD1E5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1B84D-386F-16C2-2933-014EB4D2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298FE-C934-1E5D-C9F7-3A975DB3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E8731-D59E-7A5D-CAA6-54B93F84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C97B-80CD-8AA9-D627-708E92ED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47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41FBE-FEDE-05B4-4D9B-ED5EDD9F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7E3B1-2F95-E9F1-07D1-71B810C3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7005F-4C8A-6E6B-F0FD-78588826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468F-B6E6-3729-5D23-1E44F292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03913-B5D4-EFB6-3207-E38BC9F6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3714A-B587-9389-3C6B-1DF76D09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6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894C-E09A-365A-0A5E-DAF12A92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B44A0-C39D-8E97-BAD7-F225E290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22C35-85FA-0D04-0473-B9250ECD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3862D-D952-1873-3378-4545508B4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B5A7C4-1820-E3E2-CD26-EB0EF900E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D5EEE-34BC-F3A0-6368-2F1913DA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157F9-110A-8956-F858-F57222D8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EE00D4-22E8-79A0-2B5D-542505B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11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A91EE-7546-FB7A-EC47-666E59D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62F82-F17D-BE2E-392F-9ABA755E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5BDE87-4DCD-9032-9604-6F6C583A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36E39-514C-F1AF-08D6-11068B6F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0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2872D-56C7-B107-1795-29ED169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88731-77A1-D666-46E1-AF51F74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0EE11-D3FC-9BDF-3691-CA01382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4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6F95F-0400-46A7-EC61-618A0FC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59BC8-9ABC-D40E-9EFE-B46A3A2A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89CB0-7C57-1682-2D83-84F3A05B1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AD47A-BFBF-7E26-E000-985C4493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0AC984-D2E6-8C95-2E49-944F94C9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6C921-A0ED-00D8-D67B-0D933EF0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6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658C-8EBD-3E45-1948-F191C242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670D3-4729-A39D-B66F-6083F4DA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E691A-AF9D-8180-55A2-706181C35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1F479-D9CA-F133-6416-1AFE71D9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1F6E5-A236-A044-8A49-14103F1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109B4-0A51-6189-3A18-83742424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4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464DF-83B3-CBD3-5BD3-BE54216E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0CD89-F33A-6F57-9B8E-8A659DB5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3747C-2A21-E3D0-0066-79CB9F92B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EC6A-77AA-CF41-8BD5-FA374DA93AF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92D48-A2BF-61D2-1769-369ABBBA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BBB2-5109-09D3-D074-038FBC236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ABDD-48EB-E24E-BB1A-20E2748022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E93C-E4BF-ABDB-9705-3D61FA13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业务流程图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01225-678F-0C36-1025-C1D0445B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业务流程图（</a:t>
            </a:r>
            <a:r>
              <a:rPr kumimoji="1" lang="en-US" altLang="zh-CN" dirty="0"/>
              <a:t>Business Process Diagram</a:t>
            </a:r>
            <a:r>
              <a:rPr kumimoji="1" lang="zh-CN" altLang="en-US" dirty="0"/>
              <a:t>，简称</a:t>
            </a:r>
            <a:r>
              <a:rPr kumimoji="1" lang="en-US" altLang="zh-CN" dirty="0"/>
              <a:t>BPD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是一种用于描述业务流程的流程图</a:t>
            </a:r>
            <a:endParaRPr kumimoji="1" lang="en-US" altLang="zh-CN" dirty="0"/>
          </a:p>
          <a:p>
            <a:r>
              <a:rPr kumimoji="1" lang="zh-CN" altLang="en-US" dirty="0"/>
              <a:t>通常用于业务流程管理（</a:t>
            </a:r>
            <a:r>
              <a:rPr kumimoji="1" lang="en-US" altLang="zh-CN" dirty="0"/>
              <a:t>BPM</a:t>
            </a:r>
            <a:r>
              <a:rPr kumimoji="1" lang="zh-CN" altLang="en-US" dirty="0"/>
              <a:t>）和业务流程重组（</a:t>
            </a:r>
            <a:r>
              <a:rPr kumimoji="1" lang="en-US" altLang="zh-CN" dirty="0"/>
              <a:t>BPR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3022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AA179A-2BC5-AD0A-4EE2-31C9324E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2005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3777ED-1440-3095-473E-AEBB6FCC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7" y="402771"/>
            <a:ext cx="12201114" cy="60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7E8CA0-F935-E678-BBBD-75CB4D7E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66" y="0"/>
            <a:ext cx="6403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BBCE6-BDCA-63A7-B78D-4A06320D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流程图中的元素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80883-018A-EF1B-4CE5-69A40C60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角色：业务流程中所涉及的参与角色。</a:t>
            </a:r>
          </a:p>
          <a:p>
            <a:r>
              <a:rPr kumimoji="1" lang="zh-CN" altLang="en-US" dirty="0"/>
              <a:t>任务：完成某个流程或任务，所要进行的操作或动作。</a:t>
            </a:r>
          </a:p>
          <a:p>
            <a:r>
              <a:rPr kumimoji="1" lang="zh-CN" altLang="en-US" dirty="0"/>
              <a:t>顺序：完成某个业务流程或任务，要经历的任务和诸多子任务之间的逻辑先后顺序。</a:t>
            </a:r>
          </a:p>
          <a:p>
            <a:r>
              <a:rPr kumimoji="1" lang="zh-CN" altLang="en-US" dirty="0"/>
              <a:t>输入：在何种条件下要完成某项任务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指令，这个条件就是所谓任务的输入项</a:t>
            </a:r>
            <a:r>
              <a:rPr kumimoji="1" lang="en-US" altLang="zh-CN" dirty="0"/>
              <a:t>;</a:t>
            </a:r>
          </a:p>
          <a:p>
            <a:r>
              <a:rPr kumimoji="1" lang="zh-CN" altLang="en-US" dirty="0"/>
              <a:t>输出：完成某项任务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指令后，所要达成的结果。</a:t>
            </a:r>
          </a:p>
        </p:txBody>
      </p:sp>
    </p:spTree>
    <p:extLst>
      <p:ext uri="{BB962C8B-B14F-4D97-AF65-F5344CB8AC3E}">
        <p14:creationId xmlns:p14="http://schemas.microsoft.com/office/powerpoint/2010/main" val="246865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3B81-6FA3-A4DA-00F0-6A337D53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流程图的基本图像元素及其含义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8410-3734-A54D-5D73-385992F8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矩形：流程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菱形：判定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平行四边形：数据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圆角矩形：流程开始或流程结束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56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E67C0-7EFF-F5C5-7F51-957FAF075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3CBF4-95A6-8D81-AC86-031BBF7FA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7F75C0-E287-58A1-7014-8B5A4498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12192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8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AB8053-4079-8A69-F6FB-C469C1A423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8" y="0"/>
            <a:ext cx="11591244" cy="68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3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46D515-E5E5-82D7-8111-5779EA67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53"/>
            <a:ext cx="12192001" cy="65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2D06-3C07-1C40-58B2-C2785BE0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数据流图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28F11-929A-EC4A-F9D0-8D68AB80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数据流图（</a:t>
            </a:r>
            <a:r>
              <a:rPr kumimoji="1" lang="en-US" altLang="zh-CN" dirty="0"/>
              <a:t>Data Flow Diagram</a:t>
            </a:r>
            <a:r>
              <a:rPr kumimoji="1" lang="zh-CN" altLang="en-US" dirty="0"/>
              <a:t>，简称</a:t>
            </a:r>
            <a:r>
              <a:rPr kumimoji="1" lang="en-US" altLang="zh-CN" dirty="0"/>
              <a:t>DFD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是一种用于描述系统或程序中数据流动和处理过程的流程图。</a:t>
            </a:r>
            <a:endParaRPr kumimoji="1" lang="en-US" altLang="zh-CN" dirty="0"/>
          </a:p>
          <a:p>
            <a:r>
              <a:rPr kumimoji="1" lang="zh-CN" altLang="en-US" dirty="0"/>
              <a:t>展示了系统中数据的来源、处理和去向，以及数据在不同处理过程中的变化和转换。</a:t>
            </a:r>
          </a:p>
        </p:txBody>
      </p:sp>
    </p:spTree>
    <p:extLst>
      <p:ext uri="{BB962C8B-B14F-4D97-AF65-F5344CB8AC3E}">
        <p14:creationId xmlns:p14="http://schemas.microsoft.com/office/powerpoint/2010/main" val="7167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BE44-6199-3D7F-A157-09070CA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数据流图中的元素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D64C9-E1FF-6B9D-1988-E25B1005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数据存储（</a:t>
            </a:r>
            <a:r>
              <a:rPr lang="en-US" altLang="zh-CN" dirty="0">
                <a:effectLst/>
              </a:rPr>
              <a:t>Data Store</a:t>
            </a:r>
            <a:r>
              <a:rPr lang="zh-CN" altLang="en-US" dirty="0">
                <a:effectLst/>
              </a:rPr>
              <a:t>）：表示数据在系统中的存储位置。</a:t>
            </a:r>
          </a:p>
          <a:p>
            <a:r>
              <a:rPr lang="zh-CN" altLang="en-US" dirty="0">
                <a:effectLst/>
              </a:rPr>
              <a:t>处理过程（</a:t>
            </a:r>
            <a:r>
              <a:rPr lang="en-US" altLang="zh-CN" dirty="0">
                <a:effectLst/>
              </a:rPr>
              <a:t>Process</a:t>
            </a:r>
            <a:r>
              <a:rPr lang="zh-CN" altLang="en-US" dirty="0">
                <a:effectLst/>
              </a:rPr>
              <a:t>）：表示对数据进行处理、转换和计算的操作，可以是手动或自动的。</a:t>
            </a:r>
          </a:p>
          <a:p>
            <a:r>
              <a:rPr lang="zh-CN" altLang="en-US" dirty="0">
                <a:effectLst/>
              </a:rPr>
              <a:t>数据流（</a:t>
            </a:r>
            <a:r>
              <a:rPr lang="en-US" altLang="zh-CN" dirty="0">
                <a:effectLst/>
              </a:rPr>
              <a:t>Data Flow</a:t>
            </a:r>
            <a:r>
              <a:rPr lang="zh-CN" altLang="en-US" dirty="0">
                <a:effectLst/>
              </a:rPr>
              <a:t>）：表示数据在系统中流动的路径，表示数据在不同处理过程中的传递和变化。</a:t>
            </a:r>
          </a:p>
          <a:p>
            <a:r>
              <a:rPr lang="zh-CN" altLang="en-US" dirty="0">
                <a:effectLst/>
              </a:rPr>
              <a:t>外部实体（</a:t>
            </a:r>
            <a:r>
              <a:rPr lang="en-US" altLang="zh-CN" dirty="0">
                <a:effectLst/>
              </a:rPr>
              <a:t>External Entity</a:t>
            </a:r>
            <a:r>
              <a:rPr lang="zh-CN" altLang="en-US" dirty="0">
                <a:effectLst/>
              </a:rPr>
              <a:t>）：表示与系统交互的外部实体或人员，可以是客户、供应商、其他系统或程序等。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41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3CBE6-0918-1BDB-AAF6-E1527AF2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流程图的基本图像元素及其含义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2FCC0-6CFD-4EF3-71FD-C9F6B406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圆圈：数据操作</a:t>
            </a:r>
            <a:endParaRPr kumimoji="1" lang="en-US" altLang="zh-CN" dirty="0"/>
          </a:p>
          <a:p>
            <a:r>
              <a:rPr kumimoji="1" lang="zh-CN" altLang="en-US" dirty="0"/>
              <a:t>方框：外部实体（用户）</a:t>
            </a:r>
            <a:endParaRPr kumimoji="1" lang="en-US" altLang="zh-CN" dirty="0"/>
          </a:p>
          <a:p>
            <a:r>
              <a:rPr kumimoji="1" lang="zh-CN" altLang="en-US" dirty="0"/>
              <a:t>带箭头的线条：数据（描述这是什么数据）流动情况</a:t>
            </a:r>
            <a:endParaRPr kumimoji="1" lang="en-US" altLang="zh-CN" dirty="0"/>
          </a:p>
          <a:p>
            <a:r>
              <a:rPr kumimoji="1" lang="zh-CN" altLang="en-US" dirty="0"/>
              <a:t>数据库（圆柱）：数据存储的位置</a:t>
            </a:r>
          </a:p>
        </p:txBody>
      </p:sp>
    </p:spTree>
    <p:extLst>
      <p:ext uri="{BB962C8B-B14F-4D97-AF65-F5344CB8AC3E}">
        <p14:creationId xmlns:p14="http://schemas.microsoft.com/office/powerpoint/2010/main" val="339347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358</Words>
  <Application>Microsoft Macintosh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业务流程图</vt:lpstr>
      <vt:lpstr>流程图中的元素</vt:lpstr>
      <vt:lpstr>流程图的基本图像元素及其含义</vt:lpstr>
      <vt:lpstr>PowerPoint 演示文稿</vt:lpstr>
      <vt:lpstr>PowerPoint 演示文稿</vt:lpstr>
      <vt:lpstr>PowerPoint 演示文稿</vt:lpstr>
      <vt:lpstr>数据流图</vt:lpstr>
      <vt:lpstr>数据流图中的元素</vt:lpstr>
      <vt:lpstr>流程图的基本图像元素及其含义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业务流程图</dc:title>
  <dc:creator>alrick shao</dc:creator>
  <cp:lastModifiedBy>alrick shao</cp:lastModifiedBy>
  <cp:revision>1</cp:revision>
  <dcterms:created xsi:type="dcterms:W3CDTF">2023-08-01T02:52:37Z</dcterms:created>
  <dcterms:modified xsi:type="dcterms:W3CDTF">2023-08-01T03:38:40Z</dcterms:modified>
</cp:coreProperties>
</file>