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F2F2F2"/>
    <a:srgbClr val="F7A929"/>
    <a:srgbClr val="F8B446"/>
    <a:srgbClr val="BB9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>
        <p:scale>
          <a:sx n="50" d="100"/>
          <a:sy n="50" d="100"/>
        </p:scale>
        <p:origin x="1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1DD9-D914-4382-AE1F-544193669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220" y="859536"/>
            <a:ext cx="5115560" cy="2188464"/>
          </a:xfrm>
        </p:spPr>
        <p:txBody>
          <a:bodyPr>
            <a:normAutofit/>
          </a:bodyPr>
          <a:lstStyle/>
          <a:p>
            <a:r>
              <a:rPr lang="en-US" sz="6600" dirty="0"/>
              <a:t>[MAT3D]</a:t>
            </a:r>
            <a:br>
              <a:rPr lang="en-US" sz="6600" dirty="0"/>
            </a:br>
            <a:r>
              <a:rPr lang="en-US" sz="2400" dirty="0"/>
              <a:t>by Matrix Masters</a:t>
            </a:r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E2102-AABA-460A-90FF-F1D7F5D5C4CA}"/>
              </a:ext>
            </a:extLst>
          </p:cNvPr>
          <p:cNvSpPr txBox="1"/>
          <p:nvPr/>
        </p:nvSpPr>
        <p:spPr>
          <a:xfrm>
            <a:off x="3754120" y="3690140"/>
            <a:ext cx="4683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JACOB SCHWARTZ</a:t>
            </a:r>
          </a:p>
          <a:p>
            <a:pPr algn="ctr"/>
            <a:r>
              <a:rPr lang="en-US" dirty="0"/>
              <a:t>ZOE TACDERAS</a:t>
            </a:r>
            <a:br>
              <a:rPr lang="en-US" dirty="0"/>
            </a:br>
            <a:r>
              <a:rPr lang="en-US" dirty="0"/>
              <a:t>ALFREDO RIVERO</a:t>
            </a:r>
          </a:p>
          <a:p>
            <a:pPr algn="ctr"/>
            <a:r>
              <a:rPr lang="en-US" dirty="0"/>
              <a:t>ABRHAM CARDENAS</a:t>
            </a:r>
            <a:br>
              <a:rPr lang="en-US" dirty="0"/>
            </a:br>
            <a:r>
              <a:rPr lang="en-US" dirty="0"/>
              <a:t>TIM TIANYI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JULY 26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6853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39DA-E179-4DCB-ACBB-63A9BF47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sz="2400"/>
              <a:t>Introduction: A better, different matrix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A01E-9B37-4670-B0E3-62AE11C6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Dedicated online matrix calculators: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 not not allow complex calculations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Are not user friendly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Are open to improvement</a:t>
            </a:r>
          </a:p>
          <a:p>
            <a:r>
              <a:rPr lang="en-US" dirty="0">
                <a:solidFill>
                  <a:schemeClr val="tx1"/>
                </a:solidFill>
              </a:rPr>
              <a:t>There is no educational tool for experimentation with matrix transformations.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[MAT3D] is a matrix calculator we envisioned to: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have the same caveats as other calculators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Serve as the missing matrix transformation experimentation tool</a:t>
            </a:r>
          </a:p>
          <a:p>
            <a:pPr marL="2286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E1052-58E7-4233-8F6B-D00E11F8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74" y="1622481"/>
            <a:ext cx="2540116" cy="1605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63700-CCE4-4ADE-AA19-05B66F1A76FF}"/>
              </a:ext>
            </a:extLst>
          </p:cNvPr>
          <p:cNvSpPr txBox="1"/>
          <p:nvPr/>
        </p:nvSpPr>
        <p:spPr>
          <a:xfrm>
            <a:off x="7796677" y="1282053"/>
            <a:ext cx="316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EXAMPLE A:</a:t>
            </a:r>
            <a:r>
              <a:rPr lang="en-US" sz="1200" dirty="0"/>
              <a:t> THE (VARIABLED) INSPIRATION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28461-26F2-43E9-A676-88472CA0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554" y="3964505"/>
            <a:ext cx="2207757" cy="1611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A34800-3EFC-450D-A491-0980BCB6A166}"/>
              </a:ext>
            </a:extLst>
          </p:cNvPr>
          <p:cNvSpPr txBox="1"/>
          <p:nvPr/>
        </p:nvSpPr>
        <p:spPr>
          <a:xfrm>
            <a:off x="8230852" y="3630100"/>
            <a:ext cx="23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EXAMPLE B: </a:t>
            </a:r>
            <a:r>
              <a:rPr lang="en-US" sz="1200" dirty="0"/>
              <a:t>THE SIMPLE CAVEAT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2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897F-0CC9-4C44-AA52-CD233EAC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595" y="2792707"/>
            <a:ext cx="4475892" cy="304254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Be able to switch the matrix definition area with a 3D viewing area using a button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800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Be able to define scalar values through an easily accessible part of the website.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800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Be able to apply multiple defined matrices to the 3D model in the viewing area.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36E1A-4FC1-4213-8DD4-814C5FF1B746}"/>
              </a:ext>
            </a:extLst>
          </p:cNvPr>
          <p:cNvSpPr/>
          <p:nvPr/>
        </p:nvSpPr>
        <p:spPr>
          <a:xfrm>
            <a:off x="367259" y="202367"/>
            <a:ext cx="5418944" cy="63033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FA0989B-70F6-41BA-A815-860A58278384}"/>
              </a:ext>
            </a:extLst>
          </p:cNvPr>
          <p:cNvSpPr txBox="1">
            <a:spLocks/>
          </p:cNvSpPr>
          <p:nvPr/>
        </p:nvSpPr>
        <p:spPr bwMode="black">
          <a:xfrm>
            <a:off x="7306140" y="709154"/>
            <a:ext cx="3698803" cy="144039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OUR GOALS: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what we </a:t>
            </a:r>
          </a:p>
          <a:p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DiDN’T ACHEIVE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FAFC85E-8BB1-4680-9592-E6ED8BC0537F}"/>
              </a:ext>
            </a:extLst>
          </p:cNvPr>
          <p:cNvSpPr txBox="1">
            <a:spLocks/>
          </p:cNvSpPr>
          <p:nvPr/>
        </p:nvSpPr>
        <p:spPr bwMode="black">
          <a:xfrm>
            <a:off x="1233225" y="709154"/>
            <a:ext cx="3698803" cy="1440394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OUR GOALS: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what we </a:t>
            </a:r>
          </a:p>
          <a:p>
            <a:r>
              <a:rPr lang="en-US" sz="2700" dirty="0" err="1">
                <a:solidFill>
                  <a:schemeClr val="accent1">
                    <a:lumMod val="75000"/>
                  </a:schemeClr>
                </a:solidFill>
              </a:rPr>
              <a:t>DiD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 ACHEIVE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36930-AA20-4838-9396-E991EC9FADDC}"/>
              </a:ext>
            </a:extLst>
          </p:cNvPr>
          <p:cNvSpPr txBox="1"/>
          <p:nvPr/>
        </p:nvSpPr>
        <p:spPr>
          <a:xfrm>
            <a:off x="844680" y="2792707"/>
            <a:ext cx="44758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Be able to define and compute matrices through robust calculations.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8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Have a user interface which facilitates matrix computation.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8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 able to apply a defined matrix to a externally loaded model.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F9490-B333-4CD2-AA2A-C5D9A25DB557}"/>
              </a:ext>
            </a:extLst>
          </p:cNvPr>
          <p:cNvSpPr/>
          <p:nvPr/>
        </p:nvSpPr>
        <p:spPr>
          <a:xfrm>
            <a:off x="0" y="0"/>
            <a:ext cx="6116090" cy="6858000"/>
          </a:xfrm>
          <a:prstGeom prst="rect">
            <a:avLst/>
          </a:prstGeom>
          <a:solidFill>
            <a:srgbClr val="9BAFB5"/>
          </a:solidFill>
          <a:ln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36E1A-4FC1-4213-8DD4-814C5FF1B746}"/>
              </a:ext>
            </a:extLst>
          </p:cNvPr>
          <p:cNvSpPr/>
          <p:nvPr/>
        </p:nvSpPr>
        <p:spPr>
          <a:xfrm>
            <a:off x="6116090" y="20320"/>
            <a:ext cx="607591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FA0989B-70F6-41BA-A815-860A58278384}"/>
              </a:ext>
            </a:extLst>
          </p:cNvPr>
          <p:cNvSpPr txBox="1">
            <a:spLocks/>
          </p:cNvSpPr>
          <p:nvPr/>
        </p:nvSpPr>
        <p:spPr bwMode="black">
          <a:xfrm>
            <a:off x="1208644" y="709154"/>
            <a:ext cx="3698803" cy="144039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lIns="182880" tIns="182880" rIns="182880" bIns="18288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solidFill>
                  <a:schemeClr val="bg1"/>
                </a:solidFill>
              </a:rPr>
              <a:t>OUR challenges: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WEB Development is different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FAFC85E-8BB1-4680-9592-E6ED8BC0537F}"/>
              </a:ext>
            </a:extLst>
          </p:cNvPr>
          <p:cNvSpPr txBox="1">
            <a:spLocks/>
          </p:cNvSpPr>
          <p:nvPr/>
        </p:nvSpPr>
        <p:spPr bwMode="black">
          <a:xfrm>
            <a:off x="7304643" y="709154"/>
            <a:ext cx="3698803" cy="1440394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OUR Achievements: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We Pulled through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C764C8-E269-4BE1-B4D3-51883894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595" y="2792707"/>
            <a:ext cx="4475892" cy="3356139"/>
          </a:xfrm>
        </p:spPr>
        <p:txBody>
          <a:bodyPr>
            <a:normAutofit fontScale="85000" lnSpcReduction="20000"/>
          </a:bodyPr>
          <a:lstStyle/>
          <a:p>
            <a:pPr marL="0" indent="0">
              <a:buClrTx/>
              <a:buNone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DEVELOPMENT SPECIFIC</a:t>
            </a:r>
          </a:p>
          <a:p>
            <a:pPr marL="571500" lvl="1" indent="-342900"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Able to learn and expand our web development skill set</a:t>
            </a:r>
          </a:p>
          <a:p>
            <a:pPr marL="571500" lvl="1" indent="-342900"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Applied agile development practices for the first time</a:t>
            </a:r>
          </a:p>
          <a:p>
            <a:pPr marL="0" indent="0">
              <a:buClrTx/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PROJECT SPECIFC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Developed an intuitive user interface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Developed an usable mathematical expression parser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Developed a 3D viewing area with external functionality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Applied agile development practices for the first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448BC2-F7E3-49AE-98D8-34B1E8BCA53B}"/>
              </a:ext>
            </a:extLst>
          </p:cNvPr>
          <p:cNvSpPr txBox="1"/>
          <p:nvPr/>
        </p:nvSpPr>
        <p:spPr>
          <a:xfrm>
            <a:off x="844680" y="2792707"/>
            <a:ext cx="4475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DEVELOPMENT SPECIFIC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Limited experience with web development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PROJECT SPECFIC</a:t>
            </a:r>
          </a:p>
          <a:p>
            <a:pPr marL="342900" indent="-342900">
              <a:buFont typeface="+mj-lt"/>
              <a:buAutoNum type="arabicPeriod"/>
            </a:pPr>
            <a:endParaRPr lang="en-US" sz="8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Designing a dynamic, user friendly UI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Being able to understand mathematical expressions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sz="8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External functionality within the 3D viewing area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2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7616C-7D04-4F06-AA5E-78FEE643F2AF}"/>
              </a:ext>
            </a:extLst>
          </p:cNvPr>
          <p:cNvSpPr txBox="1">
            <a:spLocks/>
          </p:cNvSpPr>
          <p:nvPr/>
        </p:nvSpPr>
        <p:spPr bwMode="black">
          <a:xfrm>
            <a:off x="358140" y="209296"/>
            <a:ext cx="3380740" cy="1568704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[MAT3D]</a:t>
            </a:r>
            <a:br>
              <a:rPr lang="en-US" sz="6600" dirty="0"/>
            </a:br>
            <a:r>
              <a:rPr lang="en-US" sz="2000" dirty="0"/>
              <a:t>by Matrix Masters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3416-DAAE-4247-B056-16923C550318}"/>
              </a:ext>
            </a:extLst>
          </p:cNvPr>
          <p:cNvSpPr txBox="1"/>
          <p:nvPr/>
        </p:nvSpPr>
        <p:spPr>
          <a:xfrm>
            <a:off x="2534920" y="2644170"/>
            <a:ext cx="7122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338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2055-0BBF-43BB-A931-8D1EEB13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22" y="802638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System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3D269B-F6BF-44C4-8936-0E200A0B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80" y="509587"/>
            <a:ext cx="6134100" cy="602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25D49-B1AF-4ADB-A9A8-840252A2DA13}"/>
              </a:ext>
            </a:extLst>
          </p:cNvPr>
          <p:cNvSpPr txBox="1"/>
          <p:nvPr/>
        </p:nvSpPr>
        <p:spPr>
          <a:xfrm>
            <a:off x="734122" y="2619767"/>
            <a:ext cx="4209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EXTERNAL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Math.js (Math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Three.js (Graphics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Web2Py (Web Hosting)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Vue.js (User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184599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2110-48A0-42AD-9F49-5F60FFCE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18" y="736092"/>
            <a:ext cx="4379439" cy="1664208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MANAGEMENT: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IT was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72F3A-93C2-407D-B6B3-D5ACF7862E26}"/>
              </a:ext>
            </a:extLst>
          </p:cNvPr>
          <p:cNvSpPr txBox="1"/>
          <p:nvPr/>
        </p:nvSpPr>
        <p:spPr>
          <a:xfrm>
            <a:off x="6455343" y="736092"/>
            <a:ext cx="4379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Agile Software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BDDC2-F009-4924-8A5D-E40BE3B2FA98}"/>
              </a:ext>
            </a:extLst>
          </p:cNvPr>
          <p:cNvSpPr txBox="1"/>
          <p:nvPr/>
        </p:nvSpPr>
        <p:spPr>
          <a:xfrm>
            <a:off x="6296025" y="1524000"/>
            <a:ext cx="4538757" cy="470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121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[MAT3D] by Matrix Masters</vt:lpstr>
      <vt:lpstr>Introduction: A better, different matrix calculator</vt:lpstr>
      <vt:lpstr>PowerPoint Presentation</vt:lpstr>
      <vt:lpstr>PowerPoint Presentation</vt:lpstr>
      <vt:lpstr>PowerPoint Presentation</vt:lpstr>
      <vt:lpstr>System overview</vt:lpstr>
      <vt:lpstr>PROJECT MANAGEMENT: HOW IT was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[MAT3D] by Matrix Masters</dc:title>
  <dc:creator>Alfredo Rivero</dc:creator>
  <cp:lastModifiedBy>Alfredo Rivero</cp:lastModifiedBy>
  <cp:revision>3</cp:revision>
  <dcterms:created xsi:type="dcterms:W3CDTF">2018-07-23T04:23:59Z</dcterms:created>
  <dcterms:modified xsi:type="dcterms:W3CDTF">2018-07-23T04:35:27Z</dcterms:modified>
</cp:coreProperties>
</file>