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F2F2F2"/>
    <a:srgbClr val="F7A929"/>
    <a:srgbClr val="F8B446"/>
    <a:srgbClr val="BB9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>
        <p:scale>
          <a:sx n="47" d="100"/>
          <a:sy n="47" d="100"/>
        </p:scale>
        <p:origin x="6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1DD9-D914-4382-AE1F-544193669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8220" y="859536"/>
            <a:ext cx="5115560" cy="2188464"/>
          </a:xfrm>
        </p:spPr>
        <p:txBody>
          <a:bodyPr>
            <a:normAutofit/>
          </a:bodyPr>
          <a:lstStyle/>
          <a:p>
            <a:r>
              <a:rPr lang="en-US" sz="6600" dirty="0"/>
              <a:t>[MAT3D]</a:t>
            </a:r>
            <a:br>
              <a:rPr lang="en-US" sz="6600" dirty="0"/>
            </a:br>
            <a:r>
              <a:rPr lang="en-US" sz="2400" dirty="0"/>
              <a:t>by Matrix Masters</a:t>
            </a:r>
            <a:endParaRPr lang="en-US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E2102-AABA-460A-90FF-F1D7F5D5C4CA}"/>
              </a:ext>
            </a:extLst>
          </p:cNvPr>
          <p:cNvSpPr txBox="1"/>
          <p:nvPr/>
        </p:nvSpPr>
        <p:spPr>
          <a:xfrm>
            <a:off x="3754120" y="3690140"/>
            <a:ext cx="4683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JACOB SCHWARTZ</a:t>
            </a:r>
          </a:p>
          <a:p>
            <a:pPr algn="ctr"/>
            <a:r>
              <a:rPr lang="en-US" dirty="0"/>
              <a:t>ZOE TACDERAS</a:t>
            </a:r>
            <a:br>
              <a:rPr lang="en-US" dirty="0"/>
            </a:br>
            <a:r>
              <a:rPr lang="en-US" dirty="0"/>
              <a:t>ALFREDO RIVERO</a:t>
            </a:r>
          </a:p>
          <a:p>
            <a:pPr algn="ctr"/>
            <a:r>
              <a:rPr lang="en-US" dirty="0"/>
              <a:t>ABRHAM CARDENAS</a:t>
            </a:r>
            <a:br>
              <a:rPr lang="en-US" dirty="0"/>
            </a:br>
            <a:r>
              <a:rPr lang="en-US" dirty="0"/>
              <a:t>TIM TIANYI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JULY 26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68534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39DA-E179-4DCB-ACBB-63A9BF47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sz="2400"/>
              <a:t>Introduction: A better, different matrix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A01E-9B37-4670-B0E3-62AE11C6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Dedicated online matrix calculators: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 not not allow complex calculations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Are not user friendly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Are open to improvement</a:t>
            </a:r>
          </a:p>
          <a:p>
            <a:r>
              <a:rPr lang="en-US" dirty="0">
                <a:solidFill>
                  <a:schemeClr val="tx1"/>
                </a:solidFill>
              </a:rPr>
              <a:t>There is no educational tool for experimentation with matrix transformations.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[MAT3D] is a matrix calculator we envisioned to: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NOT </a:t>
            </a:r>
            <a:r>
              <a:rPr lang="en-US" dirty="0">
                <a:solidFill>
                  <a:schemeClr val="tx1"/>
                </a:solidFill>
              </a:rPr>
              <a:t>have the same caveats as other calculators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Serve as the missing matrix transformation experimentation tool</a:t>
            </a:r>
          </a:p>
          <a:p>
            <a:pPr marL="2286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E1052-58E7-4233-8F6B-D00E11F8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374" y="1622481"/>
            <a:ext cx="2540116" cy="1605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563700-CCE4-4ADE-AA19-05B66F1A76FF}"/>
              </a:ext>
            </a:extLst>
          </p:cNvPr>
          <p:cNvSpPr txBox="1"/>
          <p:nvPr/>
        </p:nvSpPr>
        <p:spPr>
          <a:xfrm>
            <a:off x="7796677" y="1282053"/>
            <a:ext cx="316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EXAMPLE A:</a:t>
            </a:r>
            <a:r>
              <a:rPr lang="en-US" sz="1200" dirty="0"/>
              <a:t> THE (VARIABLED) INSPIRATION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28461-26F2-43E9-A676-88472CA0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554" y="3964505"/>
            <a:ext cx="2207757" cy="1611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A34800-3EFC-450D-A491-0980BCB6A166}"/>
              </a:ext>
            </a:extLst>
          </p:cNvPr>
          <p:cNvSpPr txBox="1"/>
          <p:nvPr/>
        </p:nvSpPr>
        <p:spPr>
          <a:xfrm>
            <a:off x="8230852" y="3630100"/>
            <a:ext cx="23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EXAMPLE B: </a:t>
            </a:r>
            <a:r>
              <a:rPr lang="en-US" sz="1200" dirty="0"/>
              <a:t>THE SIMPLE CAVEAT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2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3EE4E4-4F6E-4D0C-8241-7422485C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DFF21-67C6-4C4C-9A1C-C7726D3D3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F8D60-BC6F-4B41-9481-5F49C96A1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897F-0CC9-4C44-AA52-CD233EAC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595" y="2792707"/>
            <a:ext cx="4475892" cy="3042547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Be able to switch the matrix definition area with a 3D viewing area using a button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US" sz="800" dirty="0">
              <a:solidFill>
                <a:srgbClr val="FFFFFF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Be able to define scalar values through an easily accessible part of the website.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US" sz="800" dirty="0">
              <a:solidFill>
                <a:srgbClr val="FFFFFF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Be able to apply multiple defined matrices to the 3D model in the viewing area.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36E1A-4FC1-4213-8DD4-814C5FF1B746}"/>
              </a:ext>
            </a:extLst>
          </p:cNvPr>
          <p:cNvSpPr/>
          <p:nvPr/>
        </p:nvSpPr>
        <p:spPr>
          <a:xfrm>
            <a:off x="367259" y="202367"/>
            <a:ext cx="5418944" cy="630336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FA0989B-70F6-41BA-A815-860A58278384}"/>
              </a:ext>
            </a:extLst>
          </p:cNvPr>
          <p:cNvSpPr txBox="1">
            <a:spLocks/>
          </p:cNvSpPr>
          <p:nvPr/>
        </p:nvSpPr>
        <p:spPr bwMode="black">
          <a:xfrm>
            <a:off x="7306140" y="709154"/>
            <a:ext cx="3698803" cy="144039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OUR GOALS: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what we </a:t>
            </a:r>
          </a:p>
          <a:p>
            <a:r>
              <a:rPr lang="en-US" sz="2700" dirty="0">
                <a:solidFill>
                  <a:schemeClr val="accent2">
                    <a:lumMod val="50000"/>
                  </a:schemeClr>
                </a:solidFill>
              </a:rPr>
              <a:t>DiDN’T ACHEIVE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FAFC85E-8BB1-4680-9592-E6ED8BC0537F}"/>
              </a:ext>
            </a:extLst>
          </p:cNvPr>
          <p:cNvSpPr txBox="1">
            <a:spLocks/>
          </p:cNvSpPr>
          <p:nvPr/>
        </p:nvSpPr>
        <p:spPr bwMode="black">
          <a:xfrm>
            <a:off x="1233225" y="709154"/>
            <a:ext cx="3698803" cy="1440394"/>
          </a:xfrm>
          <a:prstGeom prst="rect">
            <a:avLst/>
          </a:prstGeom>
          <a:noFill/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OUR GOALS: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what we </a:t>
            </a:r>
          </a:p>
          <a:p>
            <a:r>
              <a:rPr lang="en-US" sz="2700" dirty="0" err="1">
                <a:solidFill>
                  <a:schemeClr val="accent1">
                    <a:lumMod val="75000"/>
                  </a:schemeClr>
                </a:solidFill>
              </a:rPr>
              <a:t>DiD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 ACHEIVE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36930-AA20-4838-9396-E991EC9FADDC}"/>
              </a:ext>
            </a:extLst>
          </p:cNvPr>
          <p:cNvSpPr txBox="1"/>
          <p:nvPr/>
        </p:nvSpPr>
        <p:spPr>
          <a:xfrm>
            <a:off x="844680" y="2792707"/>
            <a:ext cx="44758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Be able to define and compute matrices through robust calculations.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sz="8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Have a user interface which facilitates matrix computation.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sz="8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 able to apply a defined matrix to a externally loaded model.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0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3EE4E4-4F6E-4D0C-8241-7422485C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DFF21-67C6-4C4C-9A1C-C7726D3D3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F8D60-BC6F-4B41-9481-5F49C96A1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F9490-B333-4CD2-AA2A-C5D9A25DB557}"/>
              </a:ext>
            </a:extLst>
          </p:cNvPr>
          <p:cNvSpPr/>
          <p:nvPr/>
        </p:nvSpPr>
        <p:spPr>
          <a:xfrm>
            <a:off x="0" y="0"/>
            <a:ext cx="6116090" cy="6858000"/>
          </a:xfrm>
          <a:prstGeom prst="rect">
            <a:avLst/>
          </a:prstGeom>
          <a:solidFill>
            <a:srgbClr val="9BAFB5"/>
          </a:solidFill>
          <a:ln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36E1A-4FC1-4213-8DD4-814C5FF1B746}"/>
              </a:ext>
            </a:extLst>
          </p:cNvPr>
          <p:cNvSpPr/>
          <p:nvPr/>
        </p:nvSpPr>
        <p:spPr>
          <a:xfrm>
            <a:off x="6116090" y="20320"/>
            <a:ext cx="607591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FA0989B-70F6-41BA-A815-860A58278384}"/>
              </a:ext>
            </a:extLst>
          </p:cNvPr>
          <p:cNvSpPr txBox="1">
            <a:spLocks/>
          </p:cNvSpPr>
          <p:nvPr/>
        </p:nvSpPr>
        <p:spPr bwMode="black">
          <a:xfrm>
            <a:off x="1208644" y="709154"/>
            <a:ext cx="3698803" cy="144039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lIns="182880" tIns="182880" rIns="182880" bIns="18288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>
                <a:solidFill>
                  <a:schemeClr val="bg1"/>
                </a:solidFill>
              </a:rPr>
              <a:t>OUR challenges: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accent2">
                    <a:lumMod val="50000"/>
                  </a:schemeClr>
                </a:solidFill>
              </a:rPr>
              <a:t>WEB Development is different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FAFC85E-8BB1-4680-9592-E6ED8BC0537F}"/>
              </a:ext>
            </a:extLst>
          </p:cNvPr>
          <p:cNvSpPr txBox="1">
            <a:spLocks/>
          </p:cNvSpPr>
          <p:nvPr/>
        </p:nvSpPr>
        <p:spPr bwMode="black">
          <a:xfrm>
            <a:off x="7304643" y="709154"/>
            <a:ext cx="3698803" cy="1440394"/>
          </a:xfrm>
          <a:prstGeom prst="rect">
            <a:avLst/>
          </a:prstGeom>
          <a:noFill/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OUR Achievements: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We Pulled through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9C764C8-E269-4BE1-B4D3-51883894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595" y="2792707"/>
            <a:ext cx="4475892" cy="304254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Able to learn and expand our web development skill set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Developed an intuitive user interface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US" sz="8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Be able to define scalar values through an easily accessible part of the website.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US" sz="8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Be able to apply multiple defined matrices to the 3D model in the viewing area.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448BC2-F7E3-49AE-98D8-34B1E8BCA53B}"/>
              </a:ext>
            </a:extLst>
          </p:cNvPr>
          <p:cNvSpPr txBox="1"/>
          <p:nvPr/>
        </p:nvSpPr>
        <p:spPr>
          <a:xfrm>
            <a:off x="844680" y="2792707"/>
            <a:ext cx="447589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Limited experience with web development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8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Designing a dynamic, user friendly UI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8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Being able to understand mathematical expressions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Developing a 3D viewing space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2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3697-98F6-4A82-8303-0FA75703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3D1E-255B-44FE-AE8F-C1424928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74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247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[MAT3D] by Matrix Masters</vt:lpstr>
      <vt:lpstr>Introduction: A better, different matrix calculator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[MAT3D] by Matrix Masters</dc:title>
  <dc:creator>Alfredo Rivero</dc:creator>
  <cp:lastModifiedBy>Alfredo Rivero</cp:lastModifiedBy>
  <cp:revision>7</cp:revision>
  <dcterms:created xsi:type="dcterms:W3CDTF">2018-07-22T18:07:00Z</dcterms:created>
  <dcterms:modified xsi:type="dcterms:W3CDTF">2018-07-22T19:07:39Z</dcterms:modified>
</cp:coreProperties>
</file>