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E7BC4-2AE2-4AF6-AD03-8B0BB8E20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FE0396-E26A-43D8-AA40-44077B5CC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397A-2DFB-4126-B791-4998C5E1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A0C-7A9C-4855-A882-F2F29E4FF6C3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1A8FC-0E4E-4A54-9887-A8ED618E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759088-68D3-4D15-AC33-A37037D8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14F1-EDCF-4119-A478-090BEF7DE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43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72076-38A4-47DC-92EB-338BAB97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58B43E-010E-466A-AF7B-4F4BDE67F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45B9D-FECA-4E23-95CF-116242A0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A0C-7A9C-4855-A882-F2F29E4FF6C3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0B061-5B8A-4D76-A684-93ED13A6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24A97-7F0E-4431-B39C-387A3DF4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14F1-EDCF-4119-A478-090BEF7DE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6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19FE1F-E3B7-4144-8C4C-E0D68EC81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0DB2B9-CD14-4440-9B95-147A409DE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57BA9-71E0-4306-BC36-ED725C8B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A0C-7A9C-4855-A882-F2F29E4FF6C3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6B9B57-9686-4A59-9CA8-0BAE904F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79829-1A48-45C4-956D-2BDC17AA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14F1-EDCF-4119-A478-090BEF7DE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83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8ADCA-19D2-4061-A3D9-D0EE725A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2CA64-BA8B-4B82-BB00-80E6B031D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55CA4-1396-412A-AC01-6A796BA3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A0C-7A9C-4855-A882-F2F29E4FF6C3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989A9-B856-486F-A48B-75FD69B3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AFA81-8A65-4E7C-93E3-FCC00CCC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14F1-EDCF-4119-A478-090BEF7DE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54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FAE3A-D809-489F-A3D4-89CF87BA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308C7E-EFBE-428D-BAAD-431100E8B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1A1D8-D3EA-47FB-BD44-DEA9C681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A0C-7A9C-4855-A882-F2F29E4FF6C3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FFC06-479C-45A6-A29B-86E497D4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7EC13-CB8B-4031-8D7B-967C34D8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14F1-EDCF-4119-A478-090BEF7DE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2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4ED9B-1F21-4C90-9682-9A290C3B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42692-D62D-492D-A532-776B49502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0EBA8B-A96F-4396-9BAD-EDF2BB4F6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DD6049-0F4F-464F-9FA9-2AC0827F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A0C-7A9C-4855-A882-F2F29E4FF6C3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7CF265-3B3A-425C-BF22-5B899EA6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9EF273-A60E-4A90-84C5-44CECD17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14F1-EDCF-4119-A478-090BEF7DE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5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DE429-D269-48B7-9EC9-B20368E21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67326B-CC1F-4003-AB92-752629C6E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6E050D-CC71-4105-8DE6-4E3F5CB48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334E6C-9A6A-450E-BBB5-243B826B0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7E408B-5ED4-4847-90A9-87205DA26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9D30A5-A5D8-4529-B1D3-CD745355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A0C-7A9C-4855-A882-F2F29E4FF6C3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FED9E6-FA09-4314-8BAB-C0FA85CE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9C0419-CE13-4747-9FD3-425DD09E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14F1-EDCF-4119-A478-090BEF7DE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8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01601-34AF-4598-9600-BC09A0FD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62C564-1366-4A99-B499-C5548BEC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A0C-7A9C-4855-A882-F2F29E4FF6C3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95B4D1-E9DD-48B9-BEB2-02F66BE0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E64498-D507-4F39-ACF1-79F95F1C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14F1-EDCF-4119-A478-090BEF7DE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1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270F11-739A-421E-9758-7268A993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A0C-7A9C-4855-A882-F2F29E4FF6C3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390EBE-543E-402D-9813-0BA5867A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D3BF7C-AD69-412A-9048-40EBBF09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14F1-EDCF-4119-A478-090BEF7DE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88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EE627-96E8-4B3D-92A4-6D72FDF3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E4700-050A-440A-B521-B68C0B1F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D1350-8998-4E9C-8D7E-A510BBB56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C4A280-3C0F-4269-A3BB-A47CB6ED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A0C-7A9C-4855-A882-F2F29E4FF6C3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709965-24DF-4B15-B851-7FA6FE4D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391A55-523F-48DA-8696-C17296B9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14F1-EDCF-4119-A478-090BEF7DE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23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8B696-0FF0-43C6-A4DB-801C06B6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6D36AD-F861-42FB-832D-78F9F6C7D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AF1F9F-8434-4397-B685-C4EE96944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2C3605-04C0-4445-904B-ED8A6909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A0C-7A9C-4855-A882-F2F29E4FF6C3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CECE7F-FF10-42A3-8D5C-2161B910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00533-B027-49DC-B1D4-32BD376E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14F1-EDCF-4119-A478-090BEF7DE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1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8A39E6-85E1-4106-8B00-CAA78F3A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B580B1-2D91-4691-9181-3ABCCD2C3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C1EC22-626B-4BD1-8986-B141773FF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0A0C-7A9C-4855-A882-F2F29E4FF6C3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EF475-FC86-4ED9-9FBD-8C92F5D31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38A252-399E-44DD-807B-D809913B9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914F1-EDCF-4119-A478-090BEF7DE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4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https://d30y9cdsu7xlg0.cloudfront.net/png/326674-200.png">
            <a:extLst>
              <a:ext uri="{FF2B5EF4-FFF2-40B4-BE49-F238E27FC236}">
                <a16:creationId xmlns:a16="http://schemas.microsoft.com/office/drawing/2014/main" id="{DE77B3CA-7FD1-417A-B2D3-8F4EC2406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27" y="363409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A1DC197-5B4A-4B61-A715-33BCED1BCD99}"/>
              </a:ext>
            </a:extLst>
          </p:cNvPr>
          <p:cNvCxnSpPr>
            <a:cxnSpLocks/>
          </p:cNvCxnSpPr>
          <p:nvPr/>
        </p:nvCxnSpPr>
        <p:spPr>
          <a:xfrm flipV="1">
            <a:off x="5943854" y="1245333"/>
            <a:ext cx="0" cy="2388757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E0E975-54D2-4EE9-A09F-1A548B7CB2EA}"/>
              </a:ext>
            </a:extLst>
          </p:cNvPr>
          <p:cNvGrpSpPr/>
          <p:nvPr/>
        </p:nvGrpSpPr>
        <p:grpSpPr>
          <a:xfrm>
            <a:off x="4633552" y="423869"/>
            <a:ext cx="2813750" cy="643823"/>
            <a:chOff x="3845767" y="1351054"/>
            <a:chExt cx="2813750" cy="64382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FD40F6A-CDBD-46D0-A410-0A318D3BA0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610" t="22897" r="-82" b="22249"/>
            <a:stretch/>
          </p:blipFill>
          <p:spPr>
            <a:xfrm>
              <a:off x="4489591" y="1351054"/>
              <a:ext cx="2169926" cy="643823"/>
            </a:xfrm>
            <a:prstGeom prst="rect">
              <a:avLst/>
            </a:prstGeom>
          </p:spPr>
        </p:pic>
        <p:pic>
          <p:nvPicPr>
            <p:cNvPr id="1034" name="Picture 10" descr="https://d30y9cdsu7xlg0.cloudfront.net/png/249799-200.png">
              <a:extLst>
                <a:ext uri="{FF2B5EF4-FFF2-40B4-BE49-F238E27FC236}">
                  <a16:creationId xmlns:a16="http://schemas.microsoft.com/office/drawing/2014/main" id="{6696AF0C-2B52-4B7E-8021-D53233982C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5767" y="1351054"/>
              <a:ext cx="643823" cy="643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8" descr="https://d30y9cdsu7xlg0.cloudfront.net/png/326674-200.png">
            <a:extLst>
              <a:ext uri="{FF2B5EF4-FFF2-40B4-BE49-F238E27FC236}">
                <a16:creationId xmlns:a16="http://schemas.microsoft.com/office/drawing/2014/main" id="{2C778C48-5676-4AB8-A2ED-2A6D30095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745" y="363409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https://d30y9cdsu7xlg0.cloudfront.net/png/326674-200.png">
            <a:extLst>
              <a:ext uri="{FF2B5EF4-FFF2-40B4-BE49-F238E27FC236}">
                <a16:creationId xmlns:a16="http://schemas.microsoft.com/office/drawing/2014/main" id="{0E5E86B7-D1BA-4E88-A864-936BDF9BA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109" y="363409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06FB166-3904-481E-A52D-448C54F8F5E0}"/>
              </a:ext>
            </a:extLst>
          </p:cNvPr>
          <p:cNvCxnSpPr>
            <a:cxnSpLocks/>
          </p:cNvCxnSpPr>
          <p:nvPr/>
        </p:nvCxnSpPr>
        <p:spPr>
          <a:xfrm>
            <a:off x="6170144" y="1245333"/>
            <a:ext cx="0" cy="2388757"/>
          </a:xfrm>
          <a:prstGeom prst="straightConnector1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3667205-28A1-4F40-9720-E1D7FA0FD5D7}"/>
              </a:ext>
            </a:extLst>
          </p:cNvPr>
          <p:cNvSpPr/>
          <p:nvPr/>
        </p:nvSpPr>
        <p:spPr>
          <a:xfrm>
            <a:off x="6353104" y="2244438"/>
            <a:ext cx="630587" cy="3509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B5FAB3A-481C-4914-AE54-CD05E98E346E}"/>
              </a:ext>
            </a:extLst>
          </p:cNvPr>
          <p:cNvSpPr/>
          <p:nvPr/>
        </p:nvSpPr>
        <p:spPr>
          <a:xfrm>
            <a:off x="4969164" y="2244438"/>
            <a:ext cx="800968" cy="35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PUSH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2FBE742-57E5-44A3-A224-2717ADCBD901}"/>
              </a:ext>
            </a:extLst>
          </p:cNvPr>
          <p:cNvCxnSpPr>
            <a:cxnSpLocks/>
          </p:cNvCxnSpPr>
          <p:nvPr/>
        </p:nvCxnSpPr>
        <p:spPr>
          <a:xfrm flipV="1">
            <a:off x="3066727" y="1245333"/>
            <a:ext cx="1902437" cy="2388759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265721A-C5C1-4989-BDDC-C47D631EE3D3}"/>
              </a:ext>
            </a:extLst>
          </p:cNvPr>
          <p:cNvCxnSpPr>
            <a:cxnSpLocks/>
          </p:cNvCxnSpPr>
          <p:nvPr/>
        </p:nvCxnSpPr>
        <p:spPr>
          <a:xfrm flipH="1">
            <a:off x="3335327" y="1245333"/>
            <a:ext cx="1951283" cy="2388757"/>
          </a:xfrm>
          <a:prstGeom prst="straightConnector1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C20D903-E417-48E1-9262-2090BAC60688}"/>
              </a:ext>
            </a:extLst>
          </p:cNvPr>
          <p:cNvCxnSpPr>
            <a:cxnSpLocks/>
          </p:cNvCxnSpPr>
          <p:nvPr/>
        </p:nvCxnSpPr>
        <p:spPr>
          <a:xfrm>
            <a:off x="7135344" y="1245333"/>
            <a:ext cx="1860874" cy="2388757"/>
          </a:xfrm>
          <a:prstGeom prst="straightConnector1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9C6B72E2-3DA5-457D-B5FE-91B0A96364A5}"/>
              </a:ext>
            </a:extLst>
          </p:cNvPr>
          <p:cNvSpPr/>
          <p:nvPr/>
        </p:nvSpPr>
        <p:spPr>
          <a:xfrm rot="16200000">
            <a:off x="4349497" y="3090985"/>
            <a:ext cx="372184" cy="4896210"/>
          </a:xfrm>
          <a:prstGeom prst="leftBrace">
            <a:avLst>
              <a:gd name="adj1" fmla="val 174604"/>
              <a:gd name="adj2" fmla="val 49761"/>
            </a:avLst>
          </a:prstGeom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E1B8375-F8DC-405E-BB6A-03F3260D1BF5}"/>
              </a:ext>
            </a:extLst>
          </p:cNvPr>
          <p:cNvSpPr/>
          <p:nvPr/>
        </p:nvSpPr>
        <p:spPr>
          <a:xfrm>
            <a:off x="3452199" y="5965330"/>
            <a:ext cx="2166779" cy="6124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Collaborators with commit access</a:t>
            </a:r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080368F-BC13-473F-AFBE-3E4534E40AC9}"/>
              </a:ext>
            </a:extLst>
          </p:cNvPr>
          <p:cNvSpPr/>
          <p:nvPr/>
        </p:nvSpPr>
        <p:spPr>
          <a:xfrm>
            <a:off x="7616687" y="518479"/>
            <a:ext cx="1952186" cy="45460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Code repository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A1919F9-F23D-4A11-B6E2-8F5D5E7C354F}"/>
              </a:ext>
            </a:extLst>
          </p:cNvPr>
          <p:cNvSpPr/>
          <p:nvPr/>
        </p:nvSpPr>
        <p:spPr>
          <a:xfrm>
            <a:off x="7986736" y="6106661"/>
            <a:ext cx="1777018" cy="32977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Collaborators</a:t>
            </a:r>
            <a:endParaRPr lang="ko-KR" altLang="en-US" dirty="0"/>
          </a:p>
        </p:txBody>
      </p:sp>
      <p:sp>
        <p:nvSpPr>
          <p:cNvPr id="49" name="왼쪽 중괄호 48">
            <a:extLst>
              <a:ext uri="{FF2B5EF4-FFF2-40B4-BE49-F238E27FC236}">
                <a16:creationId xmlns:a16="http://schemas.microsoft.com/office/drawing/2014/main" id="{D411621A-7299-4F5B-8A93-617E0493B8A8}"/>
              </a:ext>
            </a:extLst>
          </p:cNvPr>
          <p:cNvSpPr/>
          <p:nvPr/>
        </p:nvSpPr>
        <p:spPr>
          <a:xfrm rot="16200000">
            <a:off x="8721150" y="4618583"/>
            <a:ext cx="372184" cy="1841008"/>
          </a:xfrm>
          <a:prstGeom prst="leftBrace">
            <a:avLst>
              <a:gd name="adj1" fmla="val 174604"/>
              <a:gd name="adj2" fmla="val 49761"/>
            </a:avLst>
          </a:prstGeom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7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B188CAB-37F2-4862-B59E-276C0EB18D54}"/>
              </a:ext>
            </a:extLst>
          </p:cNvPr>
          <p:cNvSpPr/>
          <p:nvPr/>
        </p:nvSpPr>
        <p:spPr>
          <a:xfrm>
            <a:off x="7986128" y="4418780"/>
            <a:ext cx="1881675" cy="11876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 코드 적용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BA8ED9B-D859-4576-BE0D-C8A2BEF520FF}"/>
              </a:ext>
            </a:extLst>
          </p:cNvPr>
          <p:cNvSpPr/>
          <p:nvPr/>
        </p:nvSpPr>
        <p:spPr>
          <a:xfrm>
            <a:off x="2422002" y="4418781"/>
            <a:ext cx="1864671" cy="11876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 수정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1666DFF-5436-46C2-9448-497374F0DD03}"/>
              </a:ext>
            </a:extLst>
          </p:cNvPr>
          <p:cNvGrpSpPr/>
          <p:nvPr/>
        </p:nvGrpSpPr>
        <p:grpSpPr>
          <a:xfrm>
            <a:off x="4740953" y="675741"/>
            <a:ext cx="2813750" cy="643823"/>
            <a:chOff x="3845767" y="1351054"/>
            <a:chExt cx="2813750" cy="64382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F11A67B-B52E-4DF4-A2B2-B8064737A5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610" t="22897" r="-82" b="22249"/>
            <a:stretch/>
          </p:blipFill>
          <p:spPr>
            <a:xfrm>
              <a:off x="4489591" y="1351054"/>
              <a:ext cx="2169926" cy="643823"/>
            </a:xfrm>
            <a:prstGeom prst="rect">
              <a:avLst/>
            </a:prstGeom>
          </p:spPr>
        </p:pic>
        <p:pic>
          <p:nvPicPr>
            <p:cNvPr id="6" name="Picture 10" descr="https://d30y9cdsu7xlg0.cloudfront.net/png/249799-200.png">
              <a:extLst>
                <a:ext uri="{FF2B5EF4-FFF2-40B4-BE49-F238E27FC236}">
                  <a16:creationId xmlns:a16="http://schemas.microsoft.com/office/drawing/2014/main" id="{5D419940-BF5C-4F80-B69F-E734C1CEC8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5767" y="1351054"/>
              <a:ext cx="643823" cy="643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8" descr="https://d30y9cdsu7xlg0.cloudfront.net/png/326674-200.png">
            <a:extLst>
              <a:ext uri="{FF2B5EF4-FFF2-40B4-BE49-F238E27FC236}">
                <a16:creationId xmlns:a16="http://schemas.microsoft.com/office/drawing/2014/main" id="{2361C213-46BC-48D9-B481-078FAD4EA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146" y="428254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A9D3E13-FA76-439B-B444-8F4B0F9EE696}"/>
              </a:ext>
            </a:extLst>
          </p:cNvPr>
          <p:cNvCxnSpPr>
            <a:cxnSpLocks/>
          </p:cNvCxnSpPr>
          <p:nvPr/>
        </p:nvCxnSpPr>
        <p:spPr>
          <a:xfrm flipV="1">
            <a:off x="3352646" y="1608329"/>
            <a:ext cx="2669463" cy="950144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FAC6820-9F2B-4706-B468-9DF849776B25}"/>
              </a:ext>
            </a:extLst>
          </p:cNvPr>
          <p:cNvCxnSpPr>
            <a:cxnSpLocks/>
          </p:cNvCxnSpPr>
          <p:nvPr/>
        </p:nvCxnSpPr>
        <p:spPr>
          <a:xfrm>
            <a:off x="6460504" y="1608329"/>
            <a:ext cx="2480740" cy="931672"/>
          </a:xfrm>
          <a:prstGeom prst="straightConnector1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A59FA23-C55B-4948-B9EA-9D1333B95967}"/>
              </a:ext>
            </a:extLst>
          </p:cNvPr>
          <p:cNvSpPr/>
          <p:nvPr/>
        </p:nvSpPr>
        <p:spPr>
          <a:xfrm>
            <a:off x="8573131" y="2558473"/>
            <a:ext cx="702815" cy="3509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페치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4D401BD-1B39-4152-9C2D-2EA0BA3CDCDE}"/>
              </a:ext>
            </a:extLst>
          </p:cNvPr>
          <p:cNvSpPr/>
          <p:nvPr/>
        </p:nvSpPr>
        <p:spPr>
          <a:xfrm>
            <a:off x="2947954" y="2606163"/>
            <a:ext cx="800968" cy="35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PUSH</a:t>
            </a:r>
            <a:endParaRPr lang="ko-KR" altLang="en-US" dirty="0"/>
          </a:p>
        </p:txBody>
      </p:sp>
      <p:pic>
        <p:nvPicPr>
          <p:cNvPr id="21" name="Picture 8" descr="https://d30y9cdsu7xlg0.cloudfront.net/png/326674-200.png">
            <a:extLst>
              <a:ext uri="{FF2B5EF4-FFF2-40B4-BE49-F238E27FC236}">
                <a16:creationId xmlns:a16="http://schemas.microsoft.com/office/drawing/2014/main" id="{4E57B5FF-3388-4CB4-98EC-3BEEF13FA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039" y="428254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2C98766-04DF-450D-B038-E257BC1A66E2}"/>
              </a:ext>
            </a:extLst>
          </p:cNvPr>
          <p:cNvSpPr/>
          <p:nvPr/>
        </p:nvSpPr>
        <p:spPr>
          <a:xfrm>
            <a:off x="2840959" y="3444356"/>
            <a:ext cx="1014958" cy="35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BCE1A9C-B5C5-4E9F-A66B-3BBAF31DBD67}"/>
              </a:ext>
            </a:extLst>
          </p:cNvPr>
          <p:cNvCxnSpPr>
            <a:cxnSpLocks/>
          </p:cNvCxnSpPr>
          <p:nvPr/>
        </p:nvCxnSpPr>
        <p:spPr>
          <a:xfrm flipV="1">
            <a:off x="3352646" y="3013492"/>
            <a:ext cx="0" cy="387303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0D88C2C-EB76-4647-B1EA-2F6EB760848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352646" y="3847155"/>
            <a:ext cx="0" cy="435394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45A7B40-7CC8-4BED-B915-F82AE2969DA5}"/>
              </a:ext>
            </a:extLst>
          </p:cNvPr>
          <p:cNvSpPr/>
          <p:nvPr/>
        </p:nvSpPr>
        <p:spPr>
          <a:xfrm>
            <a:off x="8625951" y="3444356"/>
            <a:ext cx="630587" cy="3509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pull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46D9640-7D1D-49D0-A4D3-46F54FB8FABF}"/>
              </a:ext>
            </a:extLst>
          </p:cNvPr>
          <p:cNvCxnSpPr>
            <a:cxnSpLocks/>
          </p:cNvCxnSpPr>
          <p:nvPr/>
        </p:nvCxnSpPr>
        <p:spPr>
          <a:xfrm>
            <a:off x="8941245" y="2952459"/>
            <a:ext cx="0" cy="464188"/>
          </a:xfrm>
          <a:prstGeom prst="straightConnector1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6664974-5D70-4F13-9367-1AF95D61320C}"/>
              </a:ext>
            </a:extLst>
          </p:cNvPr>
          <p:cNvCxnSpPr>
            <a:cxnSpLocks/>
          </p:cNvCxnSpPr>
          <p:nvPr/>
        </p:nvCxnSpPr>
        <p:spPr>
          <a:xfrm>
            <a:off x="8941244" y="3847155"/>
            <a:ext cx="0" cy="464188"/>
          </a:xfrm>
          <a:prstGeom prst="straightConnector1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18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riyenas0925</dc:creator>
  <cp:lastModifiedBy>riyenas0925</cp:lastModifiedBy>
  <cp:revision>5</cp:revision>
  <dcterms:created xsi:type="dcterms:W3CDTF">2018-01-12T10:36:30Z</dcterms:created>
  <dcterms:modified xsi:type="dcterms:W3CDTF">2018-01-12T12:55:46Z</dcterms:modified>
</cp:coreProperties>
</file>