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6858000" cy="12192000"/>
  <p:notesSz cx="6858000" cy="9144000"/>
  <p:embeddedFontLst>
    <p:embeddedFont>
      <p:font typeface="a고딕10" panose="02020600000000000000" pitchFamily="18" charset="-127"/>
      <p:regular r:id="rId12"/>
    </p:embeddedFont>
    <p:embeddedFont>
      <p:font typeface="둥근모꼴" panose="00000500000000000000" pitchFamily="50" charset="-127"/>
      <p:regular r:id="rId13"/>
    </p:embeddedFont>
    <p:embeddedFont>
      <p:font typeface="a고딕15" panose="02020600000000000000" pitchFamily="18" charset="-127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a고딕14" panose="02020600000000000000" pitchFamily="18" charset="-127"/>
      <p:regular r:id="rId17"/>
    </p:embeddedFont>
    <p:embeddedFont>
      <p:font typeface="a고딕12" panose="02020600000000000000" pitchFamily="18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고딕11" panose="02020600000000000000" pitchFamily="18" charset="-127"/>
      <p:regular r:id="rId23"/>
    </p:embeddedFont>
    <p:embeddedFont>
      <p:font typeface="a고딕19" panose="02020600000000000000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a고딕13" panose="02020600000000000000" pitchFamily="18" charset="-127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7F7F7F"/>
    <a:srgbClr val="E7E6E6"/>
    <a:srgbClr val="E2713E"/>
    <a:srgbClr val="63C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070" y="-413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3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4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6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8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4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1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6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3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B99E-1352-4AD9-A1AA-01F7139E1CD9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43B5-456D-424C-82A4-60B1902E7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3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jpg"/><Relationship Id="rId7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~~~~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늘, 실외, 건물, 나무이(가) 표시된 사진&#10;&#10;매우 높은 신뢰도로 생성된 설명">
            <a:extLst>
              <a:ext uri="{FF2B5EF4-FFF2-40B4-BE49-F238E27FC236}">
                <a16:creationId xmlns:a16="http://schemas.microsoft.com/office/drawing/2014/main" id="{A860D129-5A63-4579-97BC-E98EA61DF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19413" r="764" b="19967"/>
          <a:stretch/>
        </p:blipFill>
        <p:spPr>
          <a:xfrm>
            <a:off x="444" y="0"/>
            <a:ext cx="6857556" cy="42214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A78A89-5BE1-4804-843F-1F9ECDA5A611}"/>
              </a:ext>
            </a:extLst>
          </p:cNvPr>
          <p:cNvSpPr/>
          <p:nvPr/>
        </p:nvSpPr>
        <p:spPr>
          <a:xfrm>
            <a:off x="0" y="0"/>
            <a:ext cx="6858000" cy="422148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6277FA98-DD79-4CD6-9C17-3BD883CF2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EBBBC-59E8-4B98-9F2D-BD4003FB4F7A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CCE78-C7D2-474F-9DEB-FF8049FAF445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8C673-4FF3-4FF6-8635-A3D8DF06C67D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5402601-3FB8-4A66-AAAC-9A4B199ECD4E}"/>
              </a:ext>
            </a:extLst>
          </p:cNvPr>
          <p:cNvSpPr/>
          <p:nvPr/>
        </p:nvSpPr>
        <p:spPr>
          <a:xfrm>
            <a:off x="3157698" y="2141220"/>
            <a:ext cx="97536" cy="9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92B299-B690-46F4-8088-077594A74A47}"/>
              </a:ext>
            </a:extLst>
          </p:cNvPr>
          <p:cNvSpPr/>
          <p:nvPr/>
        </p:nvSpPr>
        <p:spPr>
          <a:xfrm>
            <a:off x="3380232" y="2141220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55C00D-2223-4174-962A-4D7A6D374549}"/>
              </a:ext>
            </a:extLst>
          </p:cNvPr>
          <p:cNvSpPr/>
          <p:nvPr/>
        </p:nvSpPr>
        <p:spPr>
          <a:xfrm>
            <a:off x="3602766" y="2141220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D2A5BA-AE8E-4FF2-95C5-A5940426D5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52" y="1099830"/>
            <a:ext cx="425182" cy="42518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1CE36F-B366-441B-9FD4-052A865D5E62}"/>
              </a:ext>
            </a:extLst>
          </p:cNvPr>
          <p:cNvSpPr/>
          <p:nvPr/>
        </p:nvSpPr>
        <p:spPr>
          <a:xfrm>
            <a:off x="2846040" y="3578504"/>
            <a:ext cx="1163340" cy="32211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53AE6-F955-4D52-B397-0FEDB4157A44}"/>
              </a:ext>
            </a:extLst>
          </p:cNvPr>
          <p:cNvSpPr txBox="1"/>
          <p:nvPr/>
        </p:nvSpPr>
        <p:spPr>
          <a:xfrm>
            <a:off x="2896636" y="3613099"/>
            <a:ext cx="106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신입 회원모집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0B5B0-54FE-4A4F-90BB-B9E849245E58}"/>
              </a:ext>
            </a:extLst>
          </p:cNvPr>
          <p:cNvSpPr txBox="1"/>
          <p:nvPr/>
        </p:nvSpPr>
        <p:spPr>
          <a:xfrm>
            <a:off x="1080750" y="1499377"/>
            <a:ext cx="469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Hello Interface!</a:t>
            </a:r>
            <a:endParaRPr lang="ko-KR" altLang="en-US" sz="28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53369-A33C-48A8-A9FF-4F028EDE2136}"/>
              </a:ext>
            </a:extLst>
          </p:cNvPr>
          <p:cNvSpPr txBox="1"/>
          <p:nvPr/>
        </p:nvSpPr>
        <p:spPr>
          <a:xfrm>
            <a:off x="1376637" y="2415471"/>
            <a:ext cx="410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학술동아리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공학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컴퓨터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자바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#C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언어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#python#</a:t>
            </a:r>
            <a:r>
              <a:rPr lang="ko-KR" altLang="en-US" sz="12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아두이노</a:t>
            </a:r>
            <a:endParaRPr lang="en-US" altLang="ko-KR" sz="12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학생회관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#518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호</a:t>
            </a:r>
            <a:endParaRPr lang="en-US" altLang="ko-KR" sz="12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386A5C-F7AE-4885-9BD5-B2142C545CC9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공지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99B263-D52A-41A2-93E7-61001D60C7E9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389FB3-DCCE-4246-81BE-BE42C41B135E}"/>
              </a:ext>
            </a:extLst>
          </p:cNvPr>
          <p:cNvSpPr txBox="1"/>
          <p:nvPr/>
        </p:nvSpPr>
        <p:spPr>
          <a:xfrm>
            <a:off x="2672333" y="6740662"/>
            <a:ext cx="1513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학생회관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518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A52199B-82E8-426F-8FB3-301195A5611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8497" y="7948063"/>
            <a:ext cx="667278" cy="6137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C9739AD-B4A7-4C4B-A767-606C9F1D86EC}"/>
              </a:ext>
            </a:extLst>
          </p:cNvPr>
          <p:cNvSpPr txBox="1"/>
          <p:nvPr/>
        </p:nvSpPr>
        <p:spPr>
          <a:xfrm>
            <a:off x="1587068" y="8619036"/>
            <a:ext cx="1717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http://www?</a:t>
            </a:r>
          </a:p>
          <a:p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페이스북 메시지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?</a:t>
            </a: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????????????</a:t>
            </a:r>
          </a:p>
          <a:p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예정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???????</a:t>
            </a:r>
          </a:p>
          <a:p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클릭하면 페이지 넘어가게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35129-80E6-43A1-A226-659FF09D5ECA}"/>
              </a:ext>
            </a:extLst>
          </p:cNvPr>
          <p:cNvSpPr txBox="1"/>
          <p:nvPr/>
        </p:nvSpPr>
        <p:spPr>
          <a:xfrm>
            <a:off x="3704230" y="8619036"/>
            <a:ext cx="171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30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기 회장 </a:t>
            </a:r>
            <a:r>
              <a:rPr lang="ko-KR" altLang="en-US" sz="12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김하늬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010-1234-5678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58683D-8425-4895-A3E3-53848D5C28CC}"/>
              </a:ext>
            </a:extLst>
          </p:cNvPr>
          <p:cNvSpPr txBox="1"/>
          <p:nvPr/>
        </p:nvSpPr>
        <p:spPr>
          <a:xfrm>
            <a:off x="3716422" y="9261904"/>
            <a:ext cx="171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26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기 고문 </a:t>
            </a:r>
            <a:r>
              <a:rPr lang="ko-KR" altLang="en-US" sz="12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ㅇㅇㅇ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010-9876-5432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4B6C5F3-2F68-4027-9A7B-27DC32D7D74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666"/>
          <a:stretch/>
        </p:blipFill>
        <p:spPr>
          <a:xfrm>
            <a:off x="4230675" y="7983576"/>
            <a:ext cx="688907" cy="546533"/>
          </a:xfrm>
          <a:prstGeom prst="rect">
            <a:avLst/>
          </a:prstGeom>
          <a:noFill/>
          <a:effectLst>
            <a:glow rad="76200">
              <a:srgbClr val="306393">
                <a:alpha val="75000"/>
              </a:srgbClr>
            </a:glow>
          </a:effectLst>
        </p:spPr>
      </p:pic>
      <p:sp>
        <p:nvSpPr>
          <p:cNvPr id="31" name="육각형 30">
            <a:extLst>
              <a:ext uri="{FF2B5EF4-FFF2-40B4-BE49-F238E27FC236}">
                <a16:creationId xmlns:a16="http://schemas.microsoft.com/office/drawing/2014/main" id="{E91257A5-F636-4EA9-84CB-0365EE33F79B}"/>
              </a:ext>
            </a:extLst>
          </p:cNvPr>
          <p:cNvSpPr/>
          <p:nvPr/>
        </p:nvSpPr>
        <p:spPr>
          <a:xfrm>
            <a:off x="2519244" y="5338138"/>
            <a:ext cx="1839397" cy="1185266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5CF2A8DC-A108-46C2-B5E5-88D7F7A439D6}"/>
              </a:ext>
            </a:extLst>
          </p:cNvPr>
          <p:cNvSpPr/>
          <p:nvPr/>
        </p:nvSpPr>
        <p:spPr>
          <a:xfrm>
            <a:off x="2521163" y="5338138"/>
            <a:ext cx="1839397" cy="1185266"/>
          </a:xfrm>
          <a:prstGeom prst="hexagon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endParaRPr lang="en-US" altLang="ko-KR" sz="105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endParaRPr lang="en-US" altLang="ko-KR" sz="105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endParaRPr lang="en-US" altLang="ko-KR" sz="105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endParaRPr lang="en-US" altLang="ko-KR" sz="105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050" dirty="0">
                <a:latin typeface="a고딕15" panose="02020600000000000000" pitchFamily="18" charset="-127"/>
                <a:ea typeface="a고딕15" panose="02020600000000000000" pitchFamily="18" charset="-127"/>
              </a:rPr>
              <a:t>인터페이스 사진첨부</a:t>
            </a:r>
          </a:p>
        </p:txBody>
      </p:sp>
    </p:spTree>
    <p:extLst>
      <p:ext uri="{BB962C8B-B14F-4D97-AF65-F5344CB8AC3E}">
        <p14:creationId xmlns:p14="http://schemas.microsoft.com/office/powerpoint/2010/main" val="256284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558C311-9069-44F3-9CF5-10005A7C5AA6}"/>
              </a:ext>
            </a:extLst>
          </p:cNvPr>
          <p:cNvSpPr/>
          <p:nvPr/>
        </p:nvSpPr>
        <p:spPr>
          <a:xfrm>
            <a:off x="538480" y="476549"/>
            <a:ext cx="707886" cy="707886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752A294-0514-46DF-AAA4-34DE39A831D6}"/>
              </a:ext>
            </a:extLst>
          </p:cNvPr>
          <p:cNvSpPr/>
          <p:nvPr/>
        </p:nvSpPr>
        <p:spPr>
          <a:xfrm>
            <a:off x="1703417" y="476549"/>
            <a:ext cx="707886" cy="707886"/>
          </a:xfrm>
          <a:prstGeom prst="ellipse">
            <a:avLst/>
          </a:prstGeom>
          <a:solidFill>
            <a:srgbClr val="E27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DD3C84-554F-464E-A616-DF72A3EE5D76}"/>
              </a:ext>
            </a:extLst>
          </p:cNvPr>
          <p:cNvSpPr/>
          <p:nvPr/>
        </p:nvSpPr>
        <p:spPr>
          <a:xfrm>
            <a:off x="2868354" y="476549"/>
            <a:ext cx="707886" cy="707886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1BDB50-C805-44FD-A2CC-3C8103F95990}"/>
              </a:ext>
            </a:extLst>
          </p:cNvPr>
          <p:cNvSpPr/>
          <p:nvPr/>
        </p:nvSpPr>
        <p:spPr>
          <a:xfrm>
            <a:off x="4033291" y="476549"/>
            <a:ext cx="707886" cy="707886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329022-0F55-4A71-9894-25C1B1F52C77}"/>
              </a:ext>
            </a:extLst>
          </p:cNvPr>
          <p:cNvSpPr/>
          <p:nvPr/>
        </p:nvSpPr>
        <p:spPr>
          <a:xfrm>
            <a:off x="5198228" y="476549"/>
            <a:ext cx="707886" cy="70788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>
            <a:extLst>
              <a:ext uri="{FF2B5EF4-FFF2-40B4-BE49-F238E27FC236}">
                <a16:creationId xmlns:a16="http://schemas.microsoft.com/office/drawing/2014/main" id="{FCFC2548-9EBD-4C36-86C7-A5DB49A4E5E4}"/>
              </a:ext>
            </a:extLst>
          </p:cNvPr>
          <p:cNvSpPr/>
          <p:nvPr/>
        </p:nvSpPr>
        <p:spPr>
          <a:xfrm>
            <a:off x="1153122" y="10867921"/>
            <a:ext cx="1374908" cy="1185266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70ED241D-4685-406D-839F-7ABAEF712457}"/>
              </a:ext>
            </a:extLst>
          </p:cNvPr>
          <p:cNvSpPr/>
          <p:nvPr/>
        </p:nvSpPr>
        <p:spPr>
          <a:xfrm>
            <a:off x="1153122" y="9197413"/>
            <a:ext cx="1374908" cy="1185266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342299-8199-44E3-B31E-00682EA01EA2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FA8F7-46EC-4F40-8A4D-BF8921A296EB}"/>
              </a:ext>
            </a:extLst>
          </p:cNvPr>
          <p:cNvSpPr/>
          <p:nvPr/>
        </p:nvSpPr>
        <p:spPr>
          <a:xfrm>
            <a:off x="3602766" y="4275522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B32A45EE-09DB-42B3-9CFE-83A6C59B21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12" y="2068360"/>
            <a:ext cx="822766" cy="6507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F23AF7-1E3F-4E3C-AAB8-7A285E0904D4}"/>
              </a:ext>
            </a:extLst>
          </p:cNvPr>
          <p:cNvSpPr txBox="1"/>
          <p:nvPr/>
        </p:nvSpPr>
        <p:spPr>
          <a:xfrm>
            <a:off x="1535372" y="2905247"/>
            <a:ext cx="3786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INTERFACE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는 세종대학교 컴퓨터 연구회로서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</a:p>
          <a:p>
            <a:pPr algn="ctr"/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199x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년 창설되어 올해 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31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기 회원을 모집하고 있습니다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  <a:p>
            <a:pPr algn="ctr"/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세종대학교 학생회관 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518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호에 위치하고 있으며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</a:t>
            </a: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컴퓨터에 대한 전반적인 지식을 습득하여 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이를 활용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극대화 하는 능력을 기를 수 있도록 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각종 프로그램을 실행하고 있습니다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63857-ACA6-47A2-9E52-E14B9F9162E1}"/>
              </a:ext>
            </a:extLst>
          </p:cNvPr>
          <p:cNvSpPr txBox="1"/>
          <p:nvPr/>
        </p:nvSpPr>
        <p:spPr>
          <a:xfrm>
            <a:off x="2806305" y="151286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Interface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52780-1644-4CCB-A767-B009899E97E5}"/>
              </a:ext>
            </a:extLst>
          </p:cNvPr>
          <p:cNvSpPr txBox="1"/>
          <p:nvPr/>
        </p:nvSpPr>
        <p:spPr>
          <a:xfrm>
            <a:off x="2334651" y="5121322"/>
            <a:ext cx="218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Club Activities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79C1D8F8-1C3D-43AA-BC18-393D98BBFF7F}"/>
              </a:ext>
            </a:extLst>
          </p:cNvPr>
          <p:cNvSpPr/>
          <p:nvPr/>
        </p:nvSpPr>
        <p:spPr>
          <a:xfrm>
            <a:off x="1175168" y="5876819"/>
            <a:ext cx="1374908" cy="1185266"/>
          </a:xfrm>
          <a:prstGeom prst="hexagon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FF91A7CA-30EA-4B99-91DF-275E9CABEE3D}"/>
              </a:ext>
            </a:extLst>
          </p:cNvPr>
          <p:cNvSpPr/>
          <p:nvPr/>
        </p:nvSpPr>
        <p:spPr>
          <a:xfrm>
            <a:off x="1155256" y="7526905"/>
            <a:ext cx="1374908" cy="1185266"/>
          </a:xfrm>
          <a:prstGeom prst="hexagon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07FF10C1-0CBD-4305-8874-CF385EFF5EC2}"/>
              </a:ext>
            </a:extLst>
          </p:cNvPr>
          <p:cNvSpPr/>
          <p:nvPr/>
        </p:nvSpPr>
        <p:spPr>
          <a:xfrm>
            <a:off x="1175168" y="5876819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CDC9A8-CC8F-4A30-A550-540098CC319F}"/>
              </a:ext>
            </a:extLst>
          </p:cNvPr>
          <p:cNvSpPr/>
          <p:nvPr/>
        </p:nvSpPr>
        <p:spPr>
          <a:xfrm>
            <a:off x="1494827" y="6341639"/>
            <a:ext cx="7355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스터디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4" name="육각형 23">
            <a:extLst>
              <a:ext uri="{FF2B5EF4-FFF2-40B4-BE49-F238E27FC236}">
                <a16:creationId xmlns:a16="http://schemas.microsoft.com/office/drawing/2014/main" id="{1DDCE0B0-0F38-425F-9EDD-AEB678B5AE1E}"/>
              </a:ext>
            </a:extLst>
          </p:cNvPr>
          <p:cNvSpPr/>
          <p:nvPr/>
        </p:nvSpPr>
        <p:spPr>
          <a:xfrm>
            <a:off x="1163050" y="7537116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241017-E004-4FCB-A838-7EDD1CE855C5}"/>
              </a:ext>
            </a:extLst>
          </p:cNvPr>
          <p:cNvSpPr/>
          <p:nvPr/>
        </p:nvSpPr>
        <p:spPr>
          <a:xfrm>
            <a:off x="1450485" y="7898916"/>
            <a:ext cx="852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프로그래밍 전시회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26122B-7FFE-4C64-8227-84AFDA65B986}"/>
              </a:ext>
            </a:extLst>
          </p:cNvPr>
          <p:cNvSpPr txBox="1"/>
          <p:nvPr/>
        </p:nvSpPr>
        <p:spPr>
          <a:xfrm>
            <a:off x="2996776" y="6053953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언어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CB8A0FC7-906A-4B0A-A339-52F7C901DAFD}"/>
              </a:ext>
            </a:extLst>
          </p:cNvPr>
          <p:cNvSpPr/>
          <p:nvPr/>
        </p:nvSpPr>
        <p:spPr>
          <a:xfrm>
            <a:off x="1155256" y="9197413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8" name="육각형 27">
            <a:extLst>
              <a:ext uri="{FF2B5EF4-FFF2-40B4-BE49-F238E27FC236}">
                <a16:creationId xmlns:a16="http://schemas.microsoft.com/office/drawing/2014/main" id="{F732DB73-121A-490A-ACCC-2B58ECE66DD9}"/>
              </a:ext>
            </a:extLst>
          </p:cNvPr>
          <p:cNvSpPr/>
          <p:nvPr/>
        </p:nvSpPr>
        <p:spPr>
          <a:xfrm>
            <a:off x="1153122" y="10867921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11FA3-667E-4EEF-BFC6-6A99F04CC3F8}"/>
              </a:ext>
            </a:extLst>
          </p:cNvPr>
          <p:cNvSpPr txBox="1"/>
          <p:nvPr/>
        </p:nvSpPr>
        <p:spPr>
          <a:xfrm>
            <a:off x="1218325" y="9564319"/>
            <a:ext cx="124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방학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프로젝트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BE0870-555E-4B49-ACB6-387B9D70BFFB}"/>
              </a:ext>
            </a:extLst>
          </p:cNvPr>
          <p:cNvSpPr txBox="1"/>
          <p:nvPr/>
        </p:nvSpPr>
        <p:spPr>
          <a:xfrm>
            <a:off x="1218325" y="11229720"/>
            <a:ext cx="124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학술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세미나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700AF3-7957-4F91-AB68-0ED0B3671989}"/>
              </a:ext>
            </a:extLst>
          </p:cNvPr>
          <p:cNvSpPr txBox="1"/>
          <p:nvPr/>
        </p:nvSpPr>
        <p:spPr>
          <a:xfrm>
            <a:off x="3023712" y="7714249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프로그래밍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FAE263-9E92-4A7A-AF3C-561B06762B13}"/>
              </a:ext>
            </a:extLst>
          </p:cNvPr>
          <p:cNvSpPr txBox="1"/>
          <p:nvPr/>
        </p:nvSpPr>
        <p:spPr>
          <a:xfrm>
            <a:off x="2996776" y="9332087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자율 프로젝트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E28E0-C401-4938-A989-D531636219C0}"/>
              </a:ext>
            </a:extLst>
          </p:cNvPr>
          <p:cNvSpPr txBox="1"/>
          <p:nvPr/>
        </p:nvSpPr>
        <p:spPr>
          <a:xfrm>
            <a:off x="2996776" y="10996594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뭐라고써야되니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pic>
        <p:nvPicPr>
          <p:cNvPr id="35" name="그림 3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BB88BF0B-FF5E-4FE2-9A35-780B6A8D52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5657446-E5E0-41F6-8197-5D05022FDB0A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DEC23-B8B8-49A1-A0F3-29A56079601D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53CDD0-5F7D-4937-A837-6923F7D6B463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F6182-B642-40BC-B36F-46280B3A1454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공지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21B88E-031A-41C4-BB6D-4764F958D589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6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342299-8199-44E3-B31E-00682EA01EA2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BB88BF0B-FF5E-4FE2-9A35-780B6A8D5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5657446-E5E0-41F6-8197-5D05022FDB0A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DEC23-B8B8-49A1-A0F3-29A56079601D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rgbClr val="63C6C8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53CDD0-5F7D-4937-A837-6923F7D6B463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F6182-B642-40BC-B36F-46280B3A1454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공지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21B88E-031A-41C4-BB6D-4764F958D589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E813181B-B2DE-4B1A-9770-FEF7F8C07969}"/>
              </a:ext>
            </a:extLst>
          </p:cNvPr>
          <p:cNvSpPr/>
          <p:nvPr/>
        </p:nvSpPr>
        <p:spPr>
          <a:xfrm>
            <a:off x="2362097" y="1988795"/>
            <a:ext cx="903132" cy="778562"/>
          </a:xfrm>
          <a:prstGeom prst="hexagon">
            <a:avLst/>
          </a:prstGeom>
          <a:solidFill>
            <a:srgbClr val="EBB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FD0439EB-2CD0-4B57-935C-D3F6A4F2663C}"/>
              </a:ext>
            </a:extLst>
          </p:cNvPr>
          <p:cNvSpPr/>
          <p:nvPr/>
        </p:nvSpPr>
        <p:spPr>
          <a:xfrm>
            <a:off x="3217409" y="2395726"/>
            <a:ext cx="504890" cy="435250"/>
          </a:xfrm>
          <a:prstGeom prst="hexagon">
            <a:avLst/>
          </a:prstGeom>
          <a:solidFill>
            <a:srgbClr val="D6B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7653F06F-01BD-47A5-8430-8B13C9F359A7}"/>
              </a:ext>
            </a:extLst>
          </p:cNvPr>
          <p:cNvSpPr/>
          <p:nvPr/>
        </p:nvSpPr>
        <p:spPr>
          <a:xfrm>
            <a:off x="3217409" y="2863322"/>
            <a:ext cx="504890" cy="435250"/>
          </a:xfrm>
          <a:prstGeom prst="hexagon">
            <a:avLst/>
          </a:prstGeom>
          <a:solidFill>
            <a:srgbClr val="8CA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4473DE3F-DA7E-471B-A539-2C0F1128316A}"/>
              </a:ext>
            </a:extLst>
          </p:cNvPr>
          <p:cNvSpPr/>
          <p:nvPr/>
        </p:nvSpPr>
        <p:spPr>
          <a:xfrm>
            <a:off x="3658766" y="2151788"/>
            <a:ext cx="504890" cy="435250"/>
          </a:xfrm>
          <a:prstGeom prst="hexagon">
            <a:avLst/>
          </a:prstGeom>
          <a:solidFill>
            <a:srgbClr val="CAB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8D05069F-BBCF-465D-8950-E7371C876105}"/>
              </a:ext>
            </a:extLst>
          </p:cNvPr>
          <p:cNvSpPr/>
          <p:nvPr/>
        </p:nvSpPr>
        <p:spPr>
          <a:xfrm>
            <a:off x="3661447" y="2626066"/>
            <a:ext cx="504890" cy="435250"/>
          </a:xfrm>
          <a:prstGeom prst="hexagon">
            <a:avLst/>
          </a:prstGeom>
          <a:solidFill>
            <a:srgbClr val="AA9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7DE494BA-0FB7-49AB-BB1C-6111224BC683}"/>
              </a:ext>
            </a:extLst>
          </p:cNvPr>
          <p:cNvSpPr/>
          <p:nvPr/>
        </p:nvSpPr>
        <p:spPr>
          <a:xfrm>
            <a:off x="3213853" y="1906243"/>
            <a:ext cx="504890" cy="435250"/>
          </a:xfrm>
          <a:prstGeom prst="hexagon">
            <a:avLst/>
          </a:prstGeom>
          <a:solidFill>
            <a:srgbClr val="6CA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3540F8BD-25A1-4A13-8654-A6F68142284F}"/>
              </a:ext>
            </a:extLst>
          </p:cNvPr>
          <p:cNvSpPr/>
          <p:nvPr/>
        </p:nvSpPr>
        <p:spPr>
          <a:xfrm>
            <a:off x="2683914" y="3084534"/>
            <a:ext cx="599669" cy="516956"/>
          </a:xfrm>
          <a:prstGeom prst="hexagon">
            <a:avLst/>
          </a:prstGeom>
          <a:solidFill>
            <a:srgbClr val="EEC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7" name="육각형 46">
            <a:extLst>
              <a:ext uri="{FF2B5EF4-FFF2-40B4-BE49-F238E27FC236}">
                <a16:creationId xmlns:a16="http://schemas.microsoft.com/office/drawing/2014/main" id="{A18C09E6-78EE-4FCB-ACB9-EF9AC780EF63}"/>
              </a:ext>
            </a:extLst>
          </p:cNvPr>
          <p:cNvSpPr/>
          <p:nvPr/>
        </p:nvSpPr>
        <p:spPr>
          <a:xfrm>
            <a:off x="4089456" y="2402208"/>
            <a:ext cx="504890" cy="435250"/>
          </a:xfrm>
          <a:prstGeom prst="hexagon">
            <a:avLst/>
          </a:prstGeom>
          <a:solidFill>
            <a:srgbClr val="F1D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BD4010-385C-4B7B-968E-0A0181D33111}"/>
              </a:ext>
            </a:extLst>
          </p:cNvPr>
          <p:cNvSpPr txBox="1"/>
          <p:nvPr/>
        </p:nvSpPr>
        <p:spPr>
          <a:xfrm>
            <a:off x="2806305" y="1188257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Staff</a:t>
            </a:r>
            <a:endParaRPr lang="ko-KR" altLang="en-US" sz="2400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3FB33B-E836-4262-9EC4-BCC9F7352E0B}"/>
              </a:ext>
            </a:extLst>
          </p:cNvPr>
          <p:cNvSpPr txBox="1"/>
          <p:nvPr/>
        </p:nvSpPr>
        <p:spPr>
          <a:xfrm>
            <a:off x="2469937" y="2162632"/>
            <a:ext cx="677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회장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김하늬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8B1E84-42F4-4C68-B027-AEC1D6292E54}"/>
              </a:ext>
            </a:extLst>
          </p:cNvPr>
          <p:cNvSpPr txBox="1"/>
          <p:nvPr/>
        </p:nvSpPr>
        <p:spPr>
          <a:xfrm>
            <a:off x="3131197" y="2436379"/>
            <a:ext cx="6773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기획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이경은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0539E6-B936-417F-B257-75905991A93F}"/>
              </a:ext>
            </a:extLst>
          </p:cNvPr>
          <p:cNvSpPr txBox="1"/>
          <p:nvPr/>
        </p:nvSpPr>
        <p:spPr>
          <a:xfrm>
            <a:off x="3123341" y="1946373"/>
            <a:ext cx="6773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총무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서인찬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7502FE-84A9-455A-8056-6DE4880A501A}"/>
              </a:ext>
            </a:extLst>
          </p:cNvPr>
          <p:cNvSpPr txBox="1"/>
          <p:nvPr/>
        </p:nvSpPr>
        <p:spPr>
          <a:xfrm>
            <a:off x="3123341" y="2902565"/>
            <a:ext cx="6773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학술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강동민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9E3FAA-2E94-4986-A92B-93DA90B376A9}"/>
              </a:ext>
            </a:extLst>
          </p:cNvPr>
          <p:cNvSpPr txBox="1"/>
          <p:nvPr/>
        </p:nvSpPr>
        <p:spPr>
          <a:xfrm>
            <a:off x="3569838" y="2203640"/>
            <a:ext cx="6773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문화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김민주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77831F-10EA-4F6D-8927-03F2DE747CF6}"/>
              </a:ext>
            </a:extLst>
          </p:cNvPr>
          <p:cNvSpPr txBox="1"/>
          <p:nvPr/>
        </p:nvSpPr>
        <p:spPr>
          <a:xfrm>
            <a:off x="3578480" y="2667400"/>
            <a:ext cx="6773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관리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황동윤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5011C1-6E8C-420C-ABA5-5730C90086BD}"/>
              </a:ext>
            </a:extLst>
          </p:cNvPr>
          <p:cNvSpPr txBox="1"/>
          <p:nvPr/>
        </p:nvSpPr>
        <p:spPr>
          <a:xfrm>
            <a:off x="4000104" y="2442861"/>
            <a:ext cx="6773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이동엽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997245-0C23-4BB2-ACFA-0DAEA2D79BA4}"/>
              </a:ext>
            </a:extLst>
          </p:cNvPr>
          <p:cNvSpPr txBox="1"/>
          <p:nvPr/>
        </p:nvSpPr>
        <p:spPr>
          <a:xfrm>
            <a:off x="2645091" y="3152272"/>
            <a:ext cx="67731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고문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물음표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76FF10E-F0EA-46DA-9A30-5EC7280641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502499" y="2870219"/>
            <a:ext cx="716093" cy="103911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BBCB50-7A90-4C08-AA5C-34B072B549AD}"/>
              </a:ext>
            </a:extLst>
          </p:cNvPr>
          <p:cNvCxnSpPr>
            <a:cxnSpLocks/>
          </p:cNvCxnSpPr>
          <p:nvPr/>
        </p:nvCxnSpPr>
        <p:spPr>
          <a:xfrm>
            <a:off x="5597893" y="5886325"/>
            <a:ext cx="0" cy="198314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8C7F1C0-FBFA-43FB-9615-46E6F227189C}"/>
              </a:ext>
            </a:extLst>
          </p:cNvPr>
          <p:cNvCxnSpPr>
            <a:cxnSpLocks/>
          </p:cNvCxnSpPr>
          <p:nvPr/>
        </p:nvCxnSpPr>
        <p:spPr>
          <a:xfrm>
            <a:off x="1046231" y="6883305"/>
            <a:ext cx="0" cy="151171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DD977D3-E4C7-4BD0-BDE4-67A42B4F2282}"/>
              </a:ext>
            </a:extLst>
          </p:cNvPr>
          <p:cNvCxnSpPr>
            <a:cxnSpLocks/>
          </p:cNvCxnSpPr>
          <p:nvPr/>
        </p:nvCxnSpPr>
        <p:spPr>
          <a:xfrm>
            <a:off x="5597893" y="6385391"/>
            <a:ext cx="0" cy="404136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BBCAEC2-28AB-4CF4-AB16-7E6480A568C4}"/>
              </a:ext>
            </a:extLst>
          </p:cNvPr>
          <p:cNvCxnSpPr>
            <a:cxnSpLocks/>
          </p:cNvCxnSpPr>
          <p:nvPr/>
        </p:nvCxnSpPr>
        <p:spPr>
          <a:xfrm>
            <a:off x="1014463" y="5908022"/>
            <a:ext cx="461404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F20AFD27-2AC3-4E3A-968E-055BDCB68403}"/>
              </a:ext>
            </a:extLst>
          </p:cNvPr>
          <p:cNvSpPr/>
          <p:nvPr/>
        </p:nvSpPr>
        <p:spPr>
          <a:xfrm>
            <a:off x="911279" y="5769860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5CBAF2-EE4C-457A-9EF6-F5502A155E72}"/>
              </a:ext>
            </a:extLst>
          </p:cNvPr>
          <p:cNvSpPr txBox="1"/>
          <p:nvPr/>
        </p:nvSpPr>
        <p:spPr>
          <a:xfrm>
            <a:off x="2806305" y="482502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Schedule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3E6D3D7-256D-4C86-AD91-5C08F6BA336B}"/>
              </a:ext>
            </a:extLst>
          </p:cNvPr>
          <p:cNvCxnSpPr>
            <a:cxnSpLocks/>
          </p:cNvCxnSpPr>
          <p:nvPr/>
        </p:nvCxnSpPr>
        <p:spPr>
          <a:xfrm>
            <a:off x="1014463" y="6800900"/>
            <a:ext cx="461404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420773E-3C2D-4493-860E-870B54505516}"/>
              </a:ext>
            </a:extLst>
          </p:cNvPr>
          <p:cNvCxnSpPr>
            <a:cxnSpLocks/>
          </p:cNvCxnSpPr>
          <p:nvPr/>
        </p:nvCxnSpPr>
        <p:spPr>
          <a:xfrm flipH="1">
            <a:off x="1043958" y="7197140"/>
            <a:ext cx="2255" cy="49530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9BEFE4D-050C-4BA5-B1AD-C1C863B7DF00}"/>
              </a:ext>
            </a:extLst>
          </p:cNvPr>
          <p:cNvCxnSpPr>
            <a:cxnSpLocks/>
          </p:cNvCxnSpPr>
          <p:nvPr/>
        </p:nvCxnSpPr>
        <p:spPr>
          <a:xfrm>
            <a:off x="1014463" y="7707455"/>
            <a:ext cx="461404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59CC95F7-D5B9-4C44-874A-96C9F57CA9E3}"/>
              </a:ext>
            </a:extLst>
          </p:cNvPr>
          <p:cNvSpPr/>
          <p:nvPr/>
        </p:nvSpPr>
        <p:spPr>
          <a:xfrm>
            <a:off x="5462959" y="7559396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2B45AC-C5AE-45E8-A35E-5D1647A17BDC}"/>
              </a:ext>
            </a:extLst>
          </p:cNvPr>
          <p:cNvSpPr txBox="1"/>
          <p:nvPr/>
        </p:nvSpPr>
        <p:spPr>
          <a:xfrm>
            <a:off x="747756" y="6057211"/>
            <a:ext cx="59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집부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인수인계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2E85273-3B47-4408-AA57-B4A1F861F058}"/>
              </a:ext>
            </a:extLst>
          </p:cNvPr>
          <p:cNvSpPr/>
          <p:nvPr/>
        </p:nvSpPr>
        <p:spPr>
          <a:xfrm>
            <a:off x="5462959" y="5769860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C10555-9107-499C-9B28-3350E8243002}"/>
              </a:ext>
            </a:extLst>
          </p:cNvPr>
          <p:cNvSpPr/>
          <p:nvPr/>
        </p:nvSpPr>
        <p:spPr>
          <a:xfrm>
            <a:off x="5462959" y="6666163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C337A17-95FC-4CD2-93B3-9BBD018DC5B3}"/>
              </a:ext>
            </a:extLst>
          </p:cNvPr>
          <p:cNvSpPr/>
          <p:nvPr/>
        </p:nvSpPr>
        <p:spPr>
          <a:xfrm>
            <a:off x="911279" y="6675243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D0FC81C-45BD-47F8-8F00-BA2BD0E1E3A1}"/>
              </a:ext>
            </a:extLst>
          </p:cNvPr>
          <p:cNvSpPr/>
          <p:nvPr/>
        </p:nvSpPr>
        <p:spPr>
          <a:xfrm>
            <a:off x="911279" y="7541966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A287F36-E77D-43AD-AC05-5C33335C069D}"/>
              </a:ext>
            </a:extLst>
          </p:cNvPr>
          <p:cNvSpPr/>
          <p:nvPr/>
        </p:nvSpPr>
        <p:spPr>
          <a:xfrm>
            <a:off x="1836054" y="5751983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7CB70D9-8D19-4A7E-8E2B-90DAAD5DBB2F}"/>
              </a:ext>
            </a:extLst>
          </p:cNvPr>
          <p:cNvSpPr/>
          <p:nvPr/>
        </p:nvSpPr>
        <p:spPr>
          <a:xfrm>
            <a:off x="2716356" y="5762204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B0358F5-BA29-4180-B82E-5F5B1E92C7FC}"/>
              </a:ext>
            </a:extLst>
          </p:cNvPr>
          <p:cNvSpPr/>
          <p:nvPr/>
        </p:nvSpPr>
        <p:spPr>
          <a:xfrm>
            <a:off x="3698637" y="5762204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4C634BA-C81F-4C5C-9B37-6B835F63EA37}"/>
              </a:ext>
            </a:extLst>
          </p:cNvPr>
          <p:cNvSpPr/>
          <p:nvPr/>
        </p:nvSpPr>
        <p:spPr>
          <a:xfrm>
            <a:off x="4580798" y="5769860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4E9CA88-64BB-4A16-B49F-0F600B3BFA2A}"/>
              </a:ext>
            </a:extLst>
          </p:cNvPr>
          <p:cNvSpPr/>
          <p:nvPr/>
        </p:nvSpPr>
        <p:spPr>
          <a:xfrm>
            <a:off x="1836054" y="6650266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27F403A-D3F8-4681-930F-CFE7AE519725}"/>
              </a:ext>
            </a:extLst>
          </p:cNvPr>
          <p:cNvSpPr/>
          <p:nvPr/>
        </p:nvSpPr>
        <p:spPr>
          <a:xfrm>
            <a:off x="2716356" y="6642472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E7EEF4D-2BD8-4848-92E5-2C4DDB0F0323}"/>
              </a:ext>
            </a:extLst>
          </p:cNvPr>
          <p:cNvSpPr/>
          <p:nvPr/>
        </p:nvSpPr>
        <p:spPr>
          <a:xfrm>
            <a:off x="3698637" y="6641642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0279FAB-7F1C-42CB-9AEF-AB8F80A3F969}"/>
              </a:ext>
            </a:extLst>
          </p:cNvPr>
          <p:cNvSpPr/>
          <p:nvPr/>
        </p:nvSpPr>
        <p:spPr>
          <a:xfrm>
            <a:off x="4582657" y="6648909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B03B029-6ED1-407F-9288-C34C236FE0E3}"/>
              </a:ext>
            </a:extLst>
          </p:cNvPr>
          <p:cNvSpPr/>
          <p:nvPr/>
        </p:nvSpPr>
        <p:spPr>
          <a:xfrm>
            <a:off x="1838049" y="7541966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F4565EB-1EDD-43E0-A13B-D0C88B46A0A2}"/>
              </a:ext>
            </a:extLst>
          </p:cNvPr>
          <p:cNvSpPr/>
          <p:nvPr/>
        </p:nvSpPr>
        <p:spPr>
          <a:xfrm>
            <a:off x="2716419" y="7536444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CC5D0C4-A156-4904-B1A5-9D8110B42067}"/>
              </a:ext>
            </a:extLst>
          </p:cNvPr>
          <p:cNvSpPr/>
          <p:nvPr/>
        </p:nvSpPr>
        <p:spPr>
          <a:xfrm>
            <a:off x="3698637" y="7558844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0982419-446D-45CC-9D5F-80CD74C8E6DD}"/>
              </a:ext>
            </a:extLst>
          </p:cNvPr>
          <p:cNvSpPr/>
          <p:nvPr/>
        </p:nvSpPr>
        <p:spPr>
          <a:xfrm>
            <a:off x="4583866" y="7558844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061735-10D3-4DD4-A64D-D3061ACE0C45}"/>
              </a:ext>
            </a:extLst>
          </p:cNvPr>
          <p:cNvSpPr txBox="1"/>
          <p:nvPr/>
        </p:nvSpPr>
        <p:spPr>
          <a:xfrm>
            <a:off x="1646102" y="6064498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겨울엠티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D22086-D0EF-4CF2-ACBA-17BD5858157B}"/>
              </a:ext>
            </a:extLst>
          </p:cNvPr>
          <p:cNvSpPr txBox="1"/>
          <p:nvPr/>
        </p:nvSpPr>
        <p:spPr>
          <a:xfrm>
            <a:off x="2533312" y="6063774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졸업식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0BE7102-4308-45C3-B555-F7A7FACFBA47}"/>
              </a:ext>
            </a:extLst>
          </p:cNvPr>
          <p:cNvSpPr txBox="1"/>
          <p:nvPr/>
        </p:nvSpPr>
        <p:spPr>
          <a:xfrm>
            <a:off x="3527885" y="6071113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개강총회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D414DD-4C40-481F-A17E-A93A75164A66}"/>
              </a:ext>
            </a:extLst>
          </p:cNvPr>
          <p:cNvSpPr txBox="1"/>
          <p:nvPr/>
        </p:nvSpPr>
        <p:spPr>
          <a:xfrm>
            <a:off x="4398184" y="6071113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가두모집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C85D58D-F7D1-4047-804A-24DCA47C5067}"/>
              </a:ext>
            </a:extLst>
          </p:cNvPr>
          <p:cNvSpPr txBox="1"/>
          <p:nvPr/>
        </p:nvSpPr>
        <p:spPr>
          <a:xfrm>
            <a:off x="5285298" y="6054159"/>
            <a:ext cx="6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신입생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환영회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E1753F-0547-4AD8-9679-CF3EDEA2B79F}"/>
              </a:ext>
            </a:extLst>
          </p:cNvPr>
          <p:cNvSpPr txBox="1"/>
          <p:nvPr/>
        </p:nvSpPr>
        <p:spPr>
          <a:xfrm>
            <a:off x="778531" y="6993888"/>
            <a:ext cx="6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여름엠티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495265-05EB-434A-A231-B23DC50DD991}"/>
              </a:ext>
            </a:extLst>
          </p:cNvPr>
          <p:cNvSpPr txBox="1"/>
          <p:nvPr/>
        </p:nvSpPr>
        <p:spPr>
          <a:xfrm>
            <a:off x="1646102" y="6993283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체육대회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945C7B-7031-4D27-861E-51EBCBBCC2BE}"/>
              </a:ext>
            </a:extLst>
          </p:cNvPr>
          <p:cNvSpPr txBox="1"/>
          <p:nvPr/>
        </p:nvSpPr>
        <p:spPr>
          <a:xfrm>
            <a:off x="2533312" y="6992559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방중모임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9BE27F-01AE-48D3-94F3-F89F6E37D6A6}"/>
              </a:ext>
            </a:extLst>
          </p:cNvPr>
          <p:cNvSpPr txBox="1"/>
          <p:nvPr/>
        </p:nvSpPr>
        <p:spPr>
          <a:xfrm>
            <a:off x="3527885" y="6999898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종강총회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6E15F50-7559-49E8-A9C5-D367C66947B1}"/>
              </a:ext>
            </a:extLst>
          </p:cNvPr>
          <p:cNvSpPr txBox="1"/>
          <p:nvPr/>
        </p:nvSpPr>
        <p:spPr>
          <a:xfrm>
            <a:off x="4398184" y="6999898"/>
            <a:ext cx="62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스터디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시작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F2AC5C-8E24-4732-90A9-72DDE295B865}"/>
              </a:ext>
            </a:extLst>
          </p:cNvPr>
          <p:cNvSpPr txBox="1"/>
          <p:nvPr/>
        </p:nvSpPr>
        <p:spPr>
          <a:xfrm>
            <a:off x="5285298" y="6982944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봄엠티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78A844-6C31-4EEA-8EF8-D2331D88BBA1}"/>
              </a:ext>
            </a:extLst>
          </p:cNvPr>
          <p:cNvSpPr txBox="1"/>
          <p:nvPr/>
        </p:nvSpPr>
        <p:spPr>
          <a:xfrm>
            <a:off x="668604" y="7881160"/>
            <a:ext cx="76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프로그래밍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전시회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시작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F432007-54D2-4E35-AB38-7DB172135E3A}"/>
              </a:ext>
            </a:extLst>
          </p:cNvPr>
          <p:cNvSpPr txBox="1"/>
          <p:nvPr/>
        </p:nvSpPr>
        <p:spPr>
          <a:xfrm>
            <a:off x="1646102" y="7907176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개강총회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00B6A8-6915-494C-8883-FDFDD5E24135}"/>
              </a:ext>
            </a:extLst>
          </p:cNvPr>
          <p:cNvSpPr txBox="1"/>
          <p:nvPr/>
        </p:nvSpPr>
        <p:spPr>
          <a:xfrm>
            <a:off x="2533312" y="7906452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창립제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25F2D0-B088-4DDA-88AD-8D0A29C549A8}"/>
              </a:ext>
            </a:extLst>
          </p:cNvPr>
          <p:cNvSpPr txBox="1"/>
          <p:nvPr/>
        </p:nvSpPr>
        <p:spPr>
          <a:xfrm>
            <a:off x="3471534" y="7906452"/>
            <a:ext cx="7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프로그래밍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전시회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A1EF5C-DBE5-4C4E-9097-FBE3C0F76AA8}"/>
              </a:ext>
            </a:extLst>
          </p:cNvPr>
          <p:cNvSpPr txBox="1"/>
          <p:nvPr/>
        </p:nvSpPr>
        <p:spPr>
          <a:xfrm>
            <a:off x="4398184" y="7913791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새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집부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0BF784-8FA7-4C92-BE5D-30ACB53600BE}"/>
              </a:ext>
            </a:extLst>
          </p:cNvPr>
          <p:cNvSpPr txBox="1"/>
          <p:nvPr/>
        </p:nvSpPr>
        <p:spPr>
          <a:xfrm>
            <a:off x="5273909" y="7906452"/>
            <a:ext cx="625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종강총회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8CAFF4-73BA-46DA-A18A-0BDD9671AF75}"/>
              </a:ext>
            </a:extLst>
          </p:cNvPr>
          <p:cNvSpPr txBox="1"/>
          <p:nvPr/>
        </p:nvSpPr>
        <p:spPr>
          <a:xfrm>
            <a:off x="3048726" y="5677701"/>
            <a:ext cx="592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개강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F1D8E35-8BCC-48CC-B6F5-268A39C25334}"/>
              </a:ext>
            </a:extLst>
          </p:cNvPr>
          <p:cNvSpPr txBox="1"/>
          <p:nvPr/>
        </p:nvSpPr>
        <p:spPr>
          <a:xfrm>
            <a:off x="1212897" y="7470008"/>
            <a:ext cx="592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개강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E94008-3805-48F4-88CC-64F57CAC238B}"/>
              </a:ext>
            </a:extLst>
          </p:cNvPr>
          <p:cNvSpPr txBox="1"/>
          <p:nvPr/>
        </p:nvSpPr>
        <p:spPr>
          <a:xfrm>
            <a:off x="3045177" y="6564090"/>
            <a:ext cx="592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종강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838277-4D77-45E6-B3E4-948EE5D93379}"/>
              </a:ext>
            </a:extLst>
          </p:cNvPr>
          <p:cNvSpPr txBox="1"/>
          <p:nvPr/>
        </p:nvSpPr>
        <p:spPr>
          <a:xfrm>
            <a:off x="4850666" y="7470008"/>
            <a:ext cx="592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종강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7275A3-A204-4C14-8966-4B933FC9A810}"/>
              </a:ext>
            </a:extLst>
          </p:cNvPr>
          <p:cNvSpPr txBox="1"/>
          <p:nvPr/>
        </p:nvSpPr>
        <p:spPr>
          <a:xfrm>
            <a:off x="778531" y="8435275"/>
            <a:ext cx="2015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※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학사 일정에 따라 조금씩 변경될 수 있습니다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  동아리 프로젝트 편성에 따라 일정이 추가될 수 있습니다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0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A6440-184E-437D-B21F-9DDF00FA3BC9}"/>
              </a:ext>
            </a:extLst>
          </p:cNvPr>
          <p:cNvSpPr txBox="1"/>
          <p:nvPr/>
        </p:nvSpPr>
        <p:spPr>
          <a:xfrm>
            <a:off x="298288" y="138395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Activity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CE761-9D69-4401-98C9-ECA637554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81" y="6936861"/>
            <a:ext cx="688907" cy="6889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1F4D9E-CE46-4C21-AFD2-7C66907C03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9466" y="7646190"/>
            <a:ext cx="1244502" cy="180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09635-E7E4-457F-939C-C19662FA4D81}"/>
              </a:ext>
            </a:extLst>
          </p:cNvPr>
          <p:cNvSpPr txBox="1"/>
          <p:nvPr/>
        </p:nvSpPr>
        <p:spPr>
          <a:xfrm>
            <a:off x="2424330" y="7847200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56495-3421-4A0C-AEA8-2F65F1F3EA39}"/>
              </a:ext>
            </a:extLst>
          </p:cNvPr>
          <p:cNvSpPr txBox="1"/>
          <p:nvPr/>
        </p:nvSpPr>
        <p:spPr>
          <a:xfrm>
            <a:off x="2142635" y="365537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인터페이스 활동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어쩌구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저쩌구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주저리주렂리아줄저리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랄라랄라랄라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호로롤롤ㄹ롤ㄹ로롤ㄹ롤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A78DD-3E95-477C-84A4-715AEC2BE9C3}"/>
              </a:ext>
            </a:extLst>
          </p:cNvPr>
          <p:cNvSpPr txBox="1"/>
          <p:nvPr/>
        </p:nvSpPr>
        <p:spPr>
          <a:xfrm>
            <a:off x="370511" y="1828044"/>
            <a:ext cx="9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F7F7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프로그래밍 전시회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2C0FE-E857-4EB4-BD4D-EEFEB38DE9E0}"/>
              </a:ext>
            </a:extLst>
          </p:cNvPr>
          <p:cNvSpPr txBox="1"/>
          <p:nvPr/>
        </p:nvSpPr>
        <p:spPr>
          <a:xfrm>
            <a:off x="376607" y="225703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B3AFA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30</a:t>
            </a:r>
            <a:r>
              <a:rPr lang="ko-KR" altLang="en-US" sz="900" dirty="0">
                <a:solidFill>
                  <a:srgbClr val="B3AFA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230B6-92AF-4C78-9F72-801A23F0BA3E}"/>
              </a:ext>
            </a:extLst>
          </p:cNvPr>
          <p:cNvSpPr txBox="1"/>
          <p:nvPr/>
        </p:nvSpPr>
        <p:spPr>
          <a:xfrm>
            <a:off x="376607" y="2477286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31</a:t>
            </a:r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기</a:t>
            </a:r>
          </a:p>
        </p:txBody>
      </p:sp>
      <p:pic>
        <p:nvPicPr>
          <p:cNvPr id="12" name="그림 11" descr="실내, 바닥, 장면이(가) 표시된 사진&#10;&#10;높은 신뢰도로 생성된 설명">
            <a:extLst>
              <a:ext uri="{FF2B5EF4-FFF2-40B4-BE49-F238E27FC236}">
                <a16:creationId xmlns:a16="http://schemas.microsoft.com/office/drawing/2014/main" id="{84EA2076-7F43-49AE-9809-17BB6349DC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16141" r="2223" b="24991"/>
          <a:stretch/>
        </p:blipFill>
        <p:spPr>
          <a:xfrm>
            <a:off x="2143610" y="1589707"/>
            <a:ext cx="4260471" cy="19800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A53470-EE3F-4EF3-92D4-EA3062E57046}"/>
              </a:ext>
            </a:extLst>
          </p:cNvPr>
          <p:cNvSpPr/>
          <p:nvPr/>
        </p:nvSpPr>
        <p:spPr>
          <a:xfrm>
            <a:off x="2142635" y="1589707"/>
            <a:ext cx="4261318" cy="1980034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 </a:t>
            </a:r>
            <a:r>
              <a:rPr lang="ko-KR" altLang="en-US" dirty="0" err="1"/>
              <a:t>엠티가서</a:t>
            </a:r>
            <a:r>
              <a:rPr lang="ko-KR" altLang="en-US" dirty="0"/>
              <a:t> 찍은 사진이나</a:t>
            </a:r>
            <a:endParaRPr lang="en-US" altLang="ko-KR" dirty="0"/>
          </a:p>
          <a:p>
            <a:pPr algn="ctr"/>
            <a:r>
              <a:rPr lang="ko-KR" altLang="en-US" dirty="0"/>
              <a:t>스터디</a:t>
            </a:r>
            <a:r>
              <a:rPr lang="en-US" altLang="ko-KR" dirty="0"/>
              <a:t>,</a:t>
            </a:r>
            <a:r>
              <a:rPr lang="ko-KR" altLang="en-US" dirty="0"/>
              <a:t>프로젝트</a:t>
            </a:r>
            <a:r>
              <a:rPr lang="en-US" altLang="ko-KR" dirty="0"/>
              <a:t>,</a:t>
            </a:r>
            <a:r>
              <a:rPr lang="ko-KR" altLang="en-US" dirty="0"/>
              <a:t>대회나간 사진</a:t>
            </a:r>
            <a:endParaRPr lang="en-US" altLang="ko-KR" dirty="0"/>
          </a:p>
          <a:p>
            <a:pPr algn="ctr"/>
            <a:r>
              <a:rPr lang="ko-KR" altLang="en-US" dirty="0"/>
              <a:t>하나로 묶어서 칸에 맞추기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2E3BA-4559-4EA0-A62C-5DCAB43C4A8F}"/>
              </a:ext>
            </a:extLst>
          </p:cNvPr>
          <p:cNvSpPr txBox="1"/>
          <p:nvPr/>
        </p:nvSpPr>
        <p:spPr>
          <a:xfrm>
            <a:off x="370511" y="2757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스터디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F7CC5-0334-48A5-AF6B-D0EC2171ED0D}"/>
              </a:ext>
            </a:extLst>
          </p:cNvPr>
          <p:cNvSpPr txBox="1"/>
          <p:nvPr/>
        </p:nvSpPr>
        <p:spPr>
          <a:xfrm>
            <a:off x="370511" y="308327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방학프로젝트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4DF4E-B757-4B4F-891C-8E53D1DB3422}"/>
              </a:ext>
            </a:extLst>
          </p:cNvPr>
          <p:cNvSpPr txBox="1"/>
          <p:nvPr/>
        </p:nvSpPr>
        <p:spPr>
          <a:xfrm>
            <a:off x="376607" y="333890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인터페이스 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72359-27A7-4E83-9AAF-C18513C93852}"/>
              </a:ext>
            </a:extLst>
          </p:cNvPr>
          <p:cNvSpPr txBox="1"/>
          <p:nvPr/>
        </p:nvSpPr>
        <p:spPr>
          <a:xfrm>
            <a:off x="411506" y="3791151"/>
            <a:ext cx="137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/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여름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/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겨울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B651187-89A2-429D-A24A-5E1D49A20AF5}"/>
              </a:ext>
            </a:extLst>
          </p:cNvPr>
          <p:cNvCxnSpPr>
            <a:cxnSpLocks/>
          </p:cNvCxnSpPr>
          <p:nvPr/>
        </p:nvCxnSpPr>
        <p:spPr>
          <a:xfrm flipH="1">
            <a:off x="454839" y="3662031"/>
            <a:ext cx="1087951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329F66-497C-4055-B5C0-5E627671C68D}"/>
              </a:ext>
            </a:extLst>
          </p:cNvPr>
          <p:cNvSpPr txBox="1"/>
          <p:nvPr/>
        </p:nvSpPr>
        <p:spPr>
          <a:xfrm>
            <a:off x="417645" y="408022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체육대회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7975-C112-4224-9902-0E19AFD2BC18}"/>
              </a:ext>
            </a:extLst>
          </p:cNvPr>
          <p:cNvSpPr txBox="1"/>
          <p:nvPr/>
        </p:nvSpPr>
        <p:spPr>
          <a:xfrm>
            <a:off x="406987" y="463843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집부진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5E121C7-976C-4DCE-98E0-78BB5C84B0B9}"/>
              </a:ext>
            </a:extLst>
          </p:cNvPr>
          <p:cNvCxnSpPr>
            <a:cxnSpLocks/>
          </p:cNvCxnSpPr>
          <p:nvPr/>
        </p:nvCxnSpPr>
        <p:spPr>
          <a:xfrm flipH="1">
            <a:off x="454839" y="4505675"/>
            <a:ext cx="1087951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483141-7E2B-42D7-942D-3853C00E1E49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A25CC2D7-D6B4-477F-8D07-9E7DB24A3C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EF23E8-20CA-435B-B20E-E21B5DCAB297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C2432E-FDAA-4665-B54C-BC1148474309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9B0D8F-CAF6-4CCB-9B14-2F3AE647566F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5740D-3E37-45F9-9A2F-6C8125A06987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공지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EF28AE-F5A5-4306-8621-469E779D442F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67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483141-7E2B-42D7-942D-3853C00E1E49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A25CC2D7-D6B4-477F-8D07-9E7DB24A3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EF23E8-20CA-435B-B20E-E21B5DCAB297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C2432E-FDAA-4665-B54C-BC1148474309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5740D-3E37-45F9-9A2F-6C8125A06987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공지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EF28AE-F5A5-4306-8621-469E779D442F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ECC346-93C2-4D4D-84EB-47EC26E332CE}"/>
              </a:ext>
            </a:extLst>
          </p:cNvPr>
          <p:cNvSpPr txBox="1"/>
          <p:nvPr/>
        </p:nvSpPr>
        <p:spPr>
          <a:xfrm>
            <a:off x="298288" y="138395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Activity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29721-1976-4535-BE69-4573374F18AD}"/>
              </a:ext>
            </a:extLst>
          </p:cNvPr>
          <p:cNvSpPr txBox="1"/>
          <p:nvPr/>
        </p:nvSpPr>
        <p:spPr>
          <a:xfrm>
            <a:off x="3688496" y="1437820"/>
            <a:ext cx="2871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프로그래밍 전시회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/ 30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7CFA8-C337-41A5-8989-143177FC7651}"/>
              </a:ext>
            </a:extLst>
          </p:cNvPr>
          <p:cNvSpPr txBox="1"/>
          <p:nvPr/>
        </p:nvSpPr>
        <p:spPr>
          <a:xfrm>
            <a:off x="3803134" y="3041806"/>
            <a:ext cx="1140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전시회 시작</a:t>
            </a:r>
            <a:endParaRPr lang="en-US" altLang="ko-KR" sz="8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r"/>
            <a:r>
              <a:rPr lang="ko-KR" altLang="en-US" sz="700" dirty="0" err="1">
                <a:solidFill>
                  <a:schemeClr val="bg2">
                    <a:lumMod val="1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주이식</a:t>
            </a:r>
            <a:endParaRPr lang="en-US" altLang="ko-KR" sz="700" dirty="0">
              <a:solidFill>
                <a:schemeClr val="bg2">
                  <a:lumMod val="10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4D631-8BB2-4EA1-AB5B-53B45E90033B}"/>
              </a:ext>
            </a:extLst>
          </p:cNvPr>
          <p:cNvSpPr txBox="1"/>
          <p:nvPr/>
        </p:nvSpPr>
        <p:spPr>
          <a:xfrm>
            <a:off x="2147968" y="3041806"/>
            <a:ext cx="11749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Me-</a:t>
            </a:r>
            <a:r>
              <a:rPr lang="en-US" altLang="ko-KR" sz="8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ching</a:t>
            </a:r>
            <a:endParaRPr lang="en-US" altLang="ko-KR" sz="8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r"/>
            <a:r>
              <a:rPr lang="ko-KR" altLang="en-US" sz="700" dirty="0">
                <a:solidFill>
                  <a:schemeClr val="bg2">
                    <a:lumMod val="10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김남훈</a:t>
            </a:r>
            <a:endParaRPr lang="en-US" altLang="ko-KR" sz="700" dirty="0">
              <a:solidFill>
                <a:schemeClr val="bg2">
                  <a:lumMod val="10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6705B0F-31BD-4690-986C-9CDB939F5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98" y="1823196"/>
            <a:ext cx="1270424" cy="1294215"/>
          </a:xfrm>
          <a:prstGeom prst="rect">
            <a:avLst/>
          </a:prstGeom>
        </p:spPr>
      </p:pic>
      <p:pic>
        <p:nvPicPr>
          <p:cNvPr id="35" name="그림 34" descr="천장, 실내, 사람, 벽이(가) 표시된 사진&#10;&#10;매우 높은 신뢰도로 생성된 설명">
            <a:extLst>
              <a:ext uri="{FF2B5EF4-FFF2-40B4-BE49-F238E27FC236}">
                <a16:creationId xmlns:a16="http://schemas.microsoft.com/office/drawing/2014/main" id="{AC4F9749-4A88-4653-A36D-59707946BF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6" r="-778"/>
          <a:stretch/>
        </p:blipFill>
        <p:spPr>
          <a:xfrm>
            <a:off x="3831104" y="1939290"/>
            <a:ext cx="1077648" cy="10439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70E08F6-BE46-4092-840B-F95AB508EB94}"/>
              </a:ext>
            </a:extLst>
          </p:cNvPr>
          <p:cNvSpPr txBox="1"/>
          <p:nvPr/>
        </p:nvSpPr>
        <p:spPr>
          <a:xfrm>
            <a:off x="370511" y="1828044"/>
            <a:ext cx="9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E2713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프로그래밍 전시회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86822-80AA-4BE8-85FD-96E8A80E5181}"/>
              </a:ext>
            </a:extLst>
          </p:cNvPr>
          <p:cNvSpPr txBox="1"/>
          <p:nvPr/>
        </p:nvSpPr>
        <p:spPr>
          <a:xfrm>
            <a:off x="370511" y="2757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스터디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7FA44-8A95-4776-8386-FA4370853C05}"/>
              </a:ext>
            </a:extLst>
          </p:cNvPr>
          <p:cNvSpPr txBox="1"/>
          <p:nvPr/>
        </p:nvSpPr>
        <p:spPr>
          <a:xfrm>
            <a:off x="376607" y="225703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4A91AB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30</a:t>
            </a:r>
            <a:r>
              <a:rPr lang="ko-KR" altLang="en-US" sz="900" dirty="0">
                <a:solidFill>
                  <a:srgbClr val="4A91AB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EBD91-D38D-4FB8-A7BF-F4465D7EAB9E}"/>
              </a:ext>
            </a:extLst>
          </p:cNvPr>
          <p:cNvSpPr txBox="1"/>
          <p:nvPr/>
        </p:nvSpPr>
        <p:spPr>
          <a:xfrm>
            <a:off x="376607" y="2477286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31</a:t>
            </a:r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90AF69-39A1-46EC-95E5-05B2F404F2CD}"/>
              </a:ext>
            </a:extLst>
          </p:cNvPr>
          <p:cNvSpPr txBox="1"/>
          <p:nvPr/>
        </p:nvSpPr>
        <p:spPr>
          <a:xfrm>
            <a:off x="370511" y="308327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방학프로젝트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E7F4C4-58B4-4191-868A-C65813A66B3D}"/>
              </a:ext>
            </a:extLst>
          </p:cNvPr>
          <p:cNvSpPr txBox="1"/>
          <p:nvPr/>
        </p:nvSpPr>
        <p:spPr>
          <a:xfrm>
            <a:off x="376607" y="333890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인터페이스 홈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E73D7CF-741E-4B73-BDBD-A1A508886E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81" y="6936861"/>
            <a:ext cx="688907" cy="68890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B696854-A5B5-4352-88E3-0CDD0F488FC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9466" y="7646190"/>
            <a:ext cx="1244502" cy="18058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016EDC8-9EF2-4B2E-83CC-A7FFD9010BA9}"/>
              </a:ext>
            </a:extLst>
          </p:cNvPr>
          <p:cNvSpPr txBox="1"/>
          <p:nvPr/>
        </p:nvSpPr>
        <p:spPr>
          <a:xfrm>
            <a:off x="2424330" y="7847200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0A2165-EB3E-4407-B005-5897EF2E2093}"/>
              </a:ext>
            </a:extLst>
          </p:cNvPr>
          <p:cNvSpPr txBox="1"/>
          <p:nvPr/>
        </p:nvSpPr>
        <p:spPr>
          <a:xfrm>
            <a:off x="411506" y="3791151"/>
            <a:ext cx="137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/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여름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/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겨울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B63087-F25A-468E-9166-559B3537B455}"/>
              </a:ext>
            </a:extLst>
          </p:cNvPr>
          <p:cNvCxnSpPr>
            <a:cxnSpLocks/>
          </p:cNvCxnSpPr>
          <p:nvPr/>
        </p:nvCxnSpPr>
        <p:spPr>
          <a:xfrm flipH="1">
            <a:off x="454839" y="3662031"/>
            <a:ext cx="1087951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427B84A-D677-495C-95DF-C0E123F1C598}"/>
              </a:ext>
            </a:extLst>
          </p:cNvPr>
          <p:cNvSpPr txBox="1"/>
          <p:nvPr/>
        </p:nvSpPr>
        <p:spPr>
          <a:xfrm>
            <a:off x="417645" y="408022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체육대회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F6B88-B4A9-4F3B-883F-F0C7FCF555D2}"/>
              </a:ext>
            </a:extLst>
          </p:cNvPr>
          <p:cNvSpPr txBox="1"/>
          <p:nvPr/>
        </p:nvSpPr>
        <p:spPr>
          <a:xfrm>
            <a:off x="406987" y="463843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집부진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CD0FBCA-DDAC-429B-A0D0-D8F748BEEADE}"/>
              </a:ext>
            </a:extLst>
          </p:cNvPr>
          <p:cNvCxnSpPr>
            <a:cxnSpLocks/>
          </p:cNvCxnSpPr>
          <p:nvPr/>
        </p:nvCxnSpPr>
        <p:spPr>
          <a:xfrm flipH="1">
            <a:off x="454839" y="4505675"/>
            <a:ext cx="1087951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8D331A9-AAA2-409D-8181-22DB5C1A62C6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</p:spTree>
    <p:extLst>
      <p:ext uri="{BB962C8B-B14F-4D97-AF65-F5344CB8AC3E}">
        <p14:creationId xmlns:p14="http://schemas.microsoft.com/office/powerpoint/2010/main" val="26624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483141-7E2B-42D7-942D-3853C00E1E49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A25CC2D7-D6B4-477F-8D07-9E7DB24A3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EF23E8-20CA-435B-B20E-E21B5DCAB297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C2432E-FDAA-4665-B54C-BC1148474309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5740D-3E37-45F9-9A2F-6C8125A06987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공지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EF28AE-F5A5-4306-8621-469E779D442F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ECC346-93C2-4D4D-84EB-47EC26E332CE}"/>
              </a:ext>
            </a:extLst>
          </p:cNvPr>
          <p:cNvSpPr txBox="1"/>
          <p:nvPr/>
        </p:nvSpPr>
        <p:spPr>
          <a:xfrm>
            <a:off x="298288" y="138395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Activity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0E08F6-BE46-4092-840B-F95AB508EB94}"/>
              </a:ext>
            </a:extLst>
          </p:cNvPr>
          <p:cNvSpPr txBox="1"/>
          <p:nvPr/>
        </p:nvSpPr>
        <p:spPr>
          <a:xfrm>
            <a:off x="370511" y="1828044"/>
            <a:ext cx="9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E2713E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프로그래밍 전시회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86822-80AA-4BE8-85FD-96E8A80E5181}"/>
              </a:ext>
            </a:extLst>
          </p:cNvPr>
          <p:cNvSpPr txBox="1"/>
          <p:nvPr/>
        </p:nvSpPr>
        <p:spPr>
          <a:xfrm>
            <a:off x="370511" y="27571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스터디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7FA44-8A95-4776-8386-FA4370853C05}"/>
              </a:ext>
            </a:extLst>
          </p:cNvPr>
          <p:cNvSpPr txBox="1"/>
          <p:nvPr/>
        </p:nvSpPr>
        <p:spPr>
          <a:xfrm>
            <a:off x="376607" y="225703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4A91AB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30</a:t>
            </a:r>
            <a:r>
              <a:rPr lang="ko-KR" altLang="en-US" sz="900" dirty="0">
                <a:solidFill>
                  <a:srgbClr val="4A91AB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EBD91-D38D-4FB8-A7BF-F4465D7EAB9E}"/>
              </a:ext>
            </a:extLst>
          </p:cNvPr>
          <p:cNvSpPr txBox="1"/>
          <p:nvPr/>
        </p:nvSpPr>
        <p:spPr>
          <a:xfrm>
            <a:off x="376607" y="2477286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31</a:t>
            </a:r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90AF69-39A1-46EC-95E5-05B2F404F2CD}"/>
              </a:ext>
            </a:extLst>
          </p:cNvPr>
          <p:cNvSpPr txBox="1"/>
          <p:nvPr/>
        </p:nvSpPr>
        <p:spPr>
          <a:xfrm>
            <a:off x="370511" y="308327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방학프로젝트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E7F4C4-58B4-4191-868A-C65813A66B3D}"/>
              </a:ext>
            </a:extLst>
          </p:cNvPr>
          <p:cNvSpPr txBox="1"/>
          <p:nvPr/>
        </p:nvSpPr>
        <p:spPr>
          <a:xfrm>
            <a:off x="376607" y="333890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인터페이스 홈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0A2165-EB3E-4407-B005-5897EF2E2093}"/>
              </a:ext>
            </a:extLst>
          </p:cNvPr>
          <p:cNvSpPr txBox="1"/>
          <p:nvPr/>
        </p:nvSpPr>
        <p:spPr>
          <a:xfrm>
            <a:off x="411506" y="3791151"/>
            <a:ext cx="137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/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여름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/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겨울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B63087-F25A-468E-9166-559B3537B455}"/>
              </a:ext>
            </a:extLst>
          </p:cNvPr>
          <p:cNvCxnSpPr>
            <a:cxnSpLocks/>
          </p:cNvCxnSpPr>
          <p:nvPr/>
        </p:nvCxnSpPr>
        <p:spPr>
          <a:xfrm flipH="1">
            <a:off x="454839" y="3662031"/>
            <a:ext cx="1087951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427B84A-D677-495C-95DF-C0E123F1C598}"/>
              </a:ext>
            </a:extLst>
          </p:cNvPr>
          <p:cNvSpPr txBox="1"/>
          <p:nvPr/>
        </p:nvSpPr>
        <p:spPr>
          <a:xfrm>
            <a:off x="417645" y="408022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체육대회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F6B88-B4A9-4F3B-883F-F0C7FCF555D2}"/>
              </a:ext>
            </a:extLst>
          </p:cNvPr>
          <p:cNvSpPr txBox="1"/>
          <p:nvPr/>
        </p:nvSpPr>
        <p:spPr>
          <a:xfrm>
            <a:off x="406987" y="463843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집부진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CD0FBCA-DDAC-429B-A0D0-D8F748BEEADE}"/>
              </a:ext>
            </a:extLst>
          </p:cNvPr>
          <p:cNvCxnSpPr>
            <a:cxnSpLocks/>
          </p:cNvCxnSpPr>
          <p:nvPr/>
        </p:nvCxnSpPr>
        <p:spPr>
          <a:xfrm flipH="1">
            <a:off x="454839" y="4505675"/>
            <a:ext cx="1087951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EBBEFF-D21D-4CA2-86F6-37457088AC04}"/>
              </a:ext>
            </a:extLst>
          </p:cNvPr>
          <p:cNvSpPr txBox="1"/>
          <p:nvPr/>
        </p:nvSpPr>
        <p:spPr>
          <a:xfrm>
            <a:off x="3688496" y="1437820"/>
            <a:ext cx="2871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프로그래밍 전시회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/ 30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0C82F9-30BE-4C4F-AF1F-3AB77532498C}"/>
              </a:ext>
            </a:extLst>
          </p:cNvPr>
          <p:cNvSpPr txBox="1"/>
          <p:nvPr/>
        </p:nvSpPr>
        <p:spPr>
          <a:xfrm>
            <a:off x="2373893" y="2013264"/>
            <a:ext cx="1055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Me-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ching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                                                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김남훈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8EE9B8-617F-4CE5-8652-DB462FD1C558}"/>
              </a:ext>
            </a:extLst>
          </p:cNvPr>
          <p:cNvSpPr/>
          <p:nvPr/>
        </p:nvSpPr>
        <p:spPr>
          <a:xfrm>
            <a:off x="5587818" y="10164122"/>
            <a:ext cx="408369" cy="2445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목록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E2F225E-750B-4175-AEC2-55DAA65CA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93" y="2764570"/>
            <a:ext cx="897591" cy="914400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66CAA24-982E-41C2-ACAC-4839181A571E}"/>
              </a:ext>
            </a:extLst>
          </p:cNvPr>
          <p:cNvCxnSpPr>
            <a:cxnSpLocks/>
          </p:cNvCxnSpPr>
          <p:nvPr/>
        </p:nvCxnSpPr>
        <p:spPr>
          <a:xfrm flipH="1">
            <a:off x="2441626" y="2604611"/>
            <a:ext cx="3554561" cy="0"/>
          </a:xfrm>
          <a:prstGeom prst="line">
            <a:avLst/>
          </a:prstGeom>
          <a:ln w="1524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0F2926-5ECB-4E47-A145-98B04E0AF3C3}"/>
              </a:ext>
            </a:extLst>
          </p:cNvPr>
          <p:cNvSpPr txBox="1"/>
          <p:nvPr/>
        </p:nvSpPr>
        <p:spPr>
          <a:xfrm>
            <a:off x="2378425" y="3699392"/>
            <a:ext cx="391645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안녕하세요 프로그래밍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1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팀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Me-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ching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Me-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ching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은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Medicine searching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이라는 뜻으로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사용자의 증상에 따라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증상완화를 돕기 위해 어울리는 약을 매칭해주는 앱입니다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앱 소개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51" name="그림 5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961A334-0745-40E0-8B9C-976D9EE63D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33" r="-173"/>
          <a:stretch/>
        </p:blipFill>
        <p:spPr>
          <a:xfrm>
            <a:off x="2441626" y="4936193"/>
            <a:ext cx="1205217" cy="20469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3809D66-B9AB-4533-B6F3-AAC36E0F8F5F}"/>
              </a:ext>
            </a:extLst>
          </p:cNvPr>
          <p:cNvSpPr txBox="1"/>
          <p:nvPr/>
        </p:nvSpPr>
        <p:spPr>
          <a:xfrm>
            <a:off x="2851207" y="691288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5D3358-0067-4EC4-A19E-5B8DB56D6FDB}"/>
              </a:ext>
            </a:extLst>
          </p:cNvPr>
          <p:cNvSpPr txBox="1"/>
          <p:nvPr/>
        </p:nvSpPr>
        <p:spPr>
          <a:xfrm>
            <a:off x="2390984" y="7834053"/>
            <a:ext cx="376584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이상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Me-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ching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감사합니다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Me-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ching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앱은 실제로 구글 플레이스토어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  <a:hlinkClick r:id="rId6"/>
              </a:rPr>
              <a:t>http://~~~~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에서 다운받으시면 시현 해보실 수 있습니다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발표용 자료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(ppt)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는 첨부파일에서 다운받으시면 됩니다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2283B04-7432-4FB4-B583-30DC40E4C1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2" y="10901435"/>
            <a:ext cx="688907" cy="68890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453AB69-CF99-4666-B344-308D4D66CA9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6527" y="11610764"/>
            <a:ext cx="1244502" cy="18058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2AF1826-2D34-414C-8DD5-9F41CB3D7DA6}"/>
              </a:ext>
            </a:extLst>
          </p:cNvPr>
          <p:cNvSpPr txBox="1"/>
          <p:nvPr/>
        </p:nvSpPr>
        <p:spPr>
          <a:xfrm>
            <a:off x="2421391" y="11811774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A2015F8-5ED7-48A3-8D7E-F242A0FFEEB7}"/>
              </a:ext>
            </a:extLst>
          </p:cNvPr>
          <p:cNvCxnSpPr>
            <a:cxnSpLocks/>
          </p:cNvCxnSpPr>
          <p:nvPr/>
        </p:nvCxnSpPr>
        <p:spPr>
          <a:xfrm flipH="1">
            <a:off x="2441626" y="8982735"/>
            <a:ext cx="3554561" cy="0"/>
          </a:xfrm>
          <a:prstGeom prst="line">
            <a:avLst/>
          </a:prstGeom>
          <a:ln w="1524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60C44E-110C-48D9-BBA2-C4C083EFDDC2}"/>
              </a:ext>
            </a:extLst>
          </p:cNvPr>
          <p:cNvSpPr txBox="1"/>
          <p:nvPr/>
        </p:nvSpPr>
        <p:spPr>
          <a:xfrm>
            <a:off x="2390984" y="8993603"/>
            <a:ext cx="543739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첨부파일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F5E036-81FE-4100-8957-2B42EE94BBA4}"/>
              </a:ext>
            </a:extLst>
          </p:cNvPr>
          <p:cNvSpPr txBox="1"/>
          <p:nvPr/>
        </p:nvSpPr>
        <p:spPr>
          <a:xfrm>
            <a:off x="2390983" y="9241173"/>
            <a:ext cx="3660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me-</a:t>
            </a:r>
            <a:r>
              <a:rPr lang="en-US" altLang="ko-KR" sz="900" u="sng" dirty="0" err="1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ching_ppt</a:t>
            </a:r>
            <a:r>
              <a:rPr lang="ko-KR" altLang="en-US" sz="900" u="sng" dirty="0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최종</a:t>
            </a:r>
            <a:r>
              <a:rPr lang="en-US" altLang="ko-KR" sz="900" u="sng" dirty="0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.pptx</a:t>
            </a:r>
            <a:r>
              <a:rPr lang="en-US" altLang="ko-KR" sz="900" dirty="0">
                <a:solidFill>
                  <a:schemeClr val="bg2">
                    <a:lumMod val="1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                                                    </a:t>
            </a:r>
            <a:endParaRPr lang="ko-KR" altLang="en-US" sz="900" dirty="0">
              <a:solidFill>
                <a:schemeClr val="bg2">
                  <a:lumMod val="10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B19233-30A6-4FBE-81BA-D1A35CFCE393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</p:spTree>
    <p:extLst>
      <p:ext uri="{BB962C8B-B14F-4D97-AF65-F5344CB8AC3E}">
        <p14:creationId xmlns:p14="http://schemas.microsoft.com/office/powerpoint/2010/main" val="143464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483141-7E2B-42D7-942D-3853C00E1E49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A25CC2D7-D6B4-477F-8D07-9E7DB24A3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EF23E8-20CA-435B-B20E-E21B5DCAB297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C2432E-FDAA-4665-B54C-BC1148474309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5740D-3E37-45F9-9A2F-6C8125A06987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공지</a:t>
            </a:r>
            <a:endParaRPr lang="en-US" altLang="ko-KR" sz="800" dirty="0">
              <a:solidFill>
                <a:srgbClr val="63C6C8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EF28AE-F5A5-4306-8621-469E779D442F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B19233-30A6-4FBE-81BA-D1A35CFCE393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pic>
        <p:nvPicPr>
          <p:cNvPr id="65" name="그림 6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30C4943-0AC8-4427-8E1C-CF8F89BC3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8" y="1432922"/>
            <a:ext cx="663868" cy="525055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7106118-2DA7-4CC4-82FF-6D22319848A4}"/>
              </a:ext>
            </a:extLst>
          </p:cNvPr>
          <p:cNvCxnSpPr>
            <a:cxnSpLocks/>
          </p:cNvCxnSpPr>
          <p:nvPr/>
        </p:nvCxnSpPr>
        <p:spPr>
          <a:xfrm flipH="1">
            <a:off x="1884260" y="3374231"/>
            <a:ext cx="4057126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8C73D0-6311-4B57-A2D1-3591BA5E6948}"/>
              </a:ext>
            </a:extLst>
          </p:cNvPr>
          <p:cNvSpPr txBox="1"/>
          <p:nvPr/>
        </p:nvSpPr>
        <p:spPr>
          <a:xfrm>
            <a:off x="1926932" y="3561763"/>
            <a:ext cx="4014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a고딕14" panose="02020600000000000000" pitchFamily="18" charset="-127"/>
                <a:ea typeface="a고딕14" panose="02020600000000000000" pitchFamily="18" charset="-127"/>
              </a:rPr>
              <a:t>번호          제목                                                                             작성자          조회수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40270D-B384-4BBF-92E6-15610157DC19}"/>
              </a:ext>
            </a:extLst>
          </p:cNvPr>
          <p:cNvSpPr txBox="1"/>
          <p:nvPr/>
        </p:nvSpPr>
        <p:spPr>
          <a:xfrm>
            <a:off x="1984538" y="3705757"/>
            <a:ext cx="401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50000"/>
              </a:lnSpc>
              <a:buAutoNum type="arabicPlain" startAt="2"/>
            </a:pP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     사유서 양식</a:t>
            </a: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                                                                   30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기 회장             </a:t>
            </a:r>
            <a:endParaRPr lang="en-US" altLang="ko-KR" sz="8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1            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인터페이스</a:t>
            </a: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_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회칙                                                             </a:t>
            </a: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30</a:t>
            </a:r>
            <a:r>
              <a:rPr lang="ko-KR" altLang="en-US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기 회장</a:t>
            </a: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9AF022-445A-4ECE-9FDF-BF7A18A40728}"/>
              </a:ext>
            </a:extLst>
          </p:cNvPr>
          <p:cNvSpPr txBox="1"/>
          <p:nvPr/>
        </p:nvSpPr>
        <p:spPr>
          <a:xfrm>
            <a:off x="5554742" y="3705757"/>
            <a:ext cx="530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0</a:t>
            </a:r>
          </a:p>
          <a:p>
            <a:pPr>
              <a:lnSpc>
                <a:spcPct val="250000"/>
              </a:lnSpc>
            </a:pPr>
            <a:r>
              <a:rPr lang="en-US" altLang="ko-KR" sz="800" dirty="0">
                <a:latin typeface="a고딕11" panose="02020600000000000000" pitchFamily="18" charset="-127"/>
                <a:ea typeface="a고딕11" panose="02020600000000000000" pitchFamily="18" charset="-127"/>
              </a:rPr>
              <a:t>0</a:t>
            </a:r>
            <a:endParaRPr lang="ko-KR" altLang="en-US" sz="8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9C7315F-405B-4F97-8D8A-A61C17849968}"/>
              </a:ext>
            </a:extLst>
          </p:cNvPr>
          <p:cNvCxnSpPr>
            <a:cxnSpLocks/>
          </p:cNvCxnSpPr>
          <p:nvPr/>
        </p:nvCxnSpPr>
        <p:spPr>
          <a:xfrm flipH="1">
            <a:off x="1992158" y="4111611"/>
            <a:ext cx="3872288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C1C285A-6D49-46FE-8E32-94BE7FC6313E}"/>
              </a:ext>
            </a:extLst>
          </p:cNvPr>
          <p:cNvCxnSpPr>
            <a:cxnSpLocks/>
          </p:cNvCxnSpPr>
          <p:nvPr/>
        </p:nvCxnSpPr>
        <p:spPr>
          <a:xfrm flipH="1">
            <a:off x="1992158" y="4413643"/>
            <a:ext cx="3872288" cy="0"/>
          </a:xfrm>
          <a:prstGeom prst="line">
            <a:avLst/>
          </a:prstGeom>
          <a:ln w="6350">
            <a:solidFill>
              <a:schemeClr val="bg2">
                <a:lumMod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DBC614A2-8D94-4D35-B160-669545C7DD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81" y="6187053"/>
            <a:ext cx="688907" cy="68890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D4634E5-16CD-42F5-993B-E5CBADBC2BC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9466" y="6896382"/>
            <a:ext cx="1244502" cy="18058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46BED3F-0F8B-41A0-9341-96A08652D247}"/>
              </a:ext>
            </a:extLst>
          </p:cNvPr>
          <p:cNvSpPr txBox="1"/>
          <p:nvPr/>
        </p:nvSpPr>
        <p:spPr>
          <a:xfrm>
            <a:off x="2424330" y="7097392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EE3915-E4EF-4E0C-95FA-44C8FA135B17}"/>
              </a:ext>
            </a:extLst>
          </p:cNvPr>
          <p:cNvSpPr txBox="1"/>
          <p:nvPr/>
        </p:nvSpPr>
        <p:spPr>
          <a:xfrm>
            <a:off x="1906794" y="2081928"/>
            <a:ext cx="41783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매주 </a:t>
            </a:r>
            <a:r>
              <a:rPr lang="en-US" altLang="ko-KR" sz="14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X</a:t>
            </a:r>
            <a:r>
              <a:rPr lang="ko-KR" altLang="en-US" sz="14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요일 오후 </a:t>
            </a:r>
            <a:r>
              <a:rPr lang="en-US" altLang="ko-KR" sz="14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6</a:t>
            </a:r>
            <a:r>
              <a:rPr lang="ko-KR" altLang="en-US" sz="14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시</a:t>
            </a:r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는 정기 집회입니다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. </a:t>
            </a:r>
          </a:p>
          <a:p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많은 참석 부탁드립니다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endParaRPr lang="en-US" altLang="ko-KR" sz="11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개강총회와 종강총회에 사유서 제출 없이 참석하지 않는 경우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,</a:t>
            </a:r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endParaRPr lang="en-US" altLang="ko-KR" sz="11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동아리 명단에서 제외됩니다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. </a:t>
            </a:r>
            <a:r>
              <a:rPr lang="ko-KR" altLang="en-US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이 점 유의하시기 바랍니다</a:t>
            </a:r>
            <a:r>
              <a:rPr lang="en-US" altLang="ko-KR" sz="1100" dirty="0"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endParaRPr lang="ko-KR" altLang="en-US" sz="11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56D285-15AF-4D64-91A6-890A1C6B9E6F}"/>
              </a:ext>
            </a:extLst>
          </p:cNvPr>
          <p:cNvSpPr txBox="1"/>
          <p:nvPr/>
        </p:nvSpPr>
        <p:spPr>
          <a:xfrm>
            <a:off x="364262" y="1392282"/>
            <a:ext cx="124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Important</a:t>
            </a:r>
          </a:p>
          <a:p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Notices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32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483141-7E2B-42D7-942D-3853C00E1E49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A25CC2D7-D6B4-477F-8D07-9E7DB24A3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EF23E8-20CA-435B-B20E-E21B5DCAB297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C2432E-FDAA-4665-B54C-BC1148474309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5740D-3E37-45F9-9A2F-6C8125A06987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공지</a:t>
            </a:r>
            <a:endParaRPr lang="en-US" altLang="ko-KR" sz="800" dirty="0">
              <a:solidFill>
                <a:srgbClr val="63C6C8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EF28AE-F5A5-4306-8621-469E779D442F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B19233-30A6-4FBE-81BA-D1A35CFCE393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56D285-15AF-4D64-91A6-890A1C6B9E6F}"/>
              </a:ext>
            </a:extLst>
          </p:cNvPr>
          <p:cNvSpPr txBox="1"/>
          <p:nvPr/>
        </p:nvSpPr>
        <p:spPr>
          <a:xfrm>
            <a:off x="364262" y="1392282"/>
            <a:ext cx="124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Important</a:t>
            </a:r>
          </a:p>
          <a:p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Notices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7D9DC9-8ECD-4BC4-9DB1-E745B36E8585}"/>
              </a:ext>
            </a:extLst>
          </p:cNvPr>
          <p:cNvSpPr/>
          <p:nvPr/>
        </p:nvSpPr>
        <p:spPr>
          <a:xfrm>
            <a:off x="5587818" y="4078282"/>
            <a:ext cx="408369" cy="2445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목록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2932B1E-5D80-4766-A872-2976F833FA2D}"/>
              </a:ext>
            </a:extLst>
          </p:cNvPr>
          <p:cNvCxnSpPr>
            <a:cxnSpLocks/>
          </p:cNvCxnSpPr>
          <p:nvPr/>
        </p:nvCxnSpPr>
        <p:spPr>
          <a:xfrm flipH="1">
            <a:off x="2441626" y="2157571"/>
            <a:ext cx="3554561" cy="0"/>
          </a:xfrm>
          <a:prstGeom prst="line">
            <a:avLst/>
          </a:prstGeom>
          <a:ln w="1524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CB8D38-CD1A-4B92-996F-63ECF51BAB05}"/>
              </a:ext>
            </a:extLst>
          </p:cNvPr>
          <p:cNvSpPr txBox="1"/>
          <p:nvPr/>
        </p:nvSpPr>
        <p:spPr>
          <a:xfrm>
            <a:off x="2373893" y="1545904"/>
            <a:ext cx="1845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인터페이스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_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회칙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                                                  </a:t>
            </a:r>
            <a:r>
              <a:rPr lang="en-US" altLang="ko-KR" sz="8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30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기 회장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24CEACE-2485-4C45-A5EC-DD72BBBDAB31}"/>
              </a:ext>
            </a:extLst>
          </p:cNvPr>
          <p:cNvCxnSpPr>
            <a:cxnSpLocks/>
          </p:cNvCxnSpPr>
          <p:nvPr/>
        </p:nvCxnSpPr>
        <p:spPr>
          <a:xfrm flipH="1">
            <a:off x="2441626" y="3343935"/>
            <a:ext cx="3554561" cy="0"/>
          </a:xfrm>
          <a:prstGeom prst="line">
            <a:avLst/>
          </a:prstGeom>
          <a:ln w="1524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08756E-C6BC-41AD-B120-848C26EF9BB1}"/>
              </a:ext>
            </a:extLst>
          </p:cNvPr>
          <p:cNvSpPr txBox="1"/>
          <p:nvPr/>
        </p:nvSpPr>
        <p:spPr>
          <a:xfrm>
            <a:off x="2390984" y="3354803"/>
            <a:ext cx="543739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첨부파일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654FD6-FE30-49A4-8460-236170491323}"/>
              </a:ext>
            </a:extLst>
          </p:cNvPr>
          <p:cNvSpPr txBox="1"/>
          <p:nvPr/>
        </p:nvSpPr>
        <p:spPr>
          <a:xfrm>
            <a:off x="2390983" y="3602373"/>
            <a:ext cx="3660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Interface_</a:t>
            </a:r>
            <a:r>
              <a:rPr lang="ko-KR" altLang="en-US" sz="900" u="sng" dirty="0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회칙</a:t>
            </a:r>
            <a:r>
              <a:rPr lang="en-US" altLang="ko-KR" sz="900" u="sng" dirty="0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r>
              <a:rPr lang="en-US" altLang="ko-KR" sz="900" u="sng" dirty="0" err="1">
                <a:solidFill>
                  <a:schemeClr val="accent1">
                    <a:lumMod val="75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hwp</a:t>
            </a:r>
            <a:r>
              <a:rPr lang="en-US" altLang="ko-KR" sz="900" dirty="0">
                <a:solidFill>
                  <a:schemeClr val="bg2">
                    <a:lumMod val="1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                                                    </a:t>
            </a:r>
            <a:endParaRPr lang="ko-KR" altLang="en-US" sz="900" dirty="0">
              <a:solidFill>
                <a:schemeClr val="bg2">
                  <a:lumMod val="10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6039A0-AF75-4001-A89B-5BA3A8F73F89}"/>
              </a:ext>
            </a:extLst>
          </p:cNvPr>
          <p:cNvSpPr txBox="1"/>
          <p:nvPr/>
        </p:nvSpPr>
        <p:spPr>
          <a:xfrm>
            <a:off x="2378425" y="2378592"/>
            <a:ext cx="179568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인터페이스 회칙입니다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첨부파일에서 다운받으시면 됩니다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감사합니다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18E6BE9-DC18-4A27-B712-3EC3A17BB8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81" y="6187053"/>
            <a:ext cx="688907" cy="68890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C37A819-72EF-4AAE-B954-8586ED745C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9466" y="6896382"/>
            <a:ext cx="1244502" cy="1805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B1607BB-C45C-4E62-BC46-0F8D5F86254E}"/>
              </a:ext>
            </a:extLst>
          </p:cNvPr>
          <p:cNvSpPr txBox="1"/>
          <p:nvPr/>
        </p:nvSpPr>
        <p:spPr>
          <a:xfrm>
            <a:off x="2424330" y="7097392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2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483141-7E2B-42D7-942D-3853C00E1E49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A25CC2D7-D6B4-477F-8D07-9E7DB24A3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7" y="264155"/>
            <a:ext cx="557196" cy="4406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EF23E8-20CA-435B-B20E-E21B5DCAB297}"/>
              </a:ext>
            </a:extLst>
          </p:cNvPr>
          <p:cNvSpPr txBox="1"/>
          <p:nvPr/>
        </p:nvSpPr>
        <p:spPr>
          <a:xfrm>
            <a:off x="2511280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C2432E-FDAA-4665-B54C-BC1148474309}"/>
              </a:ext>
            </a:extLst>
          </p:cNvPr>
          <p:cNvSpPr txBox="1"/>
          <p:nvPr/>
        </p:nvSpPr>
        <p:spPr>
          <a:xfrm>
            <a:off x="3392966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5740D-3E37-45F9-9A2F-6C8125A06987}"/>
              </a:ext>
            </a:extLst>
          </p:cNvPr>
          <p:cNvSpPr txBox="1"/>
          <p:nvPr/>
        </p:nvSpPr>
        <p:spPr>
          <a:xfrm>
            <a:off x="5090275" y="339227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공지</a:t>
            </a:r>
            <a:endParaRPr lang="en-US" altLang="ko-KR" sz="8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EF28AE-F5A5-4306-8621-469E779D442F}"/>
              </a:ext>
            </a:extLst>
          </p:cNvPr>
          <p:cNvSpPr txBox="1"/>
          <p:nvPr/>
        </p:nvSpPr>
        <p:spPr>
          <a:xfrm>
            <a:off x="6045404" y="334900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QnA</a:t>
            </a:r>
            <a:endParaRPr lang="en-US" altLang="ko-KR" sz="800" dirty="0">
              <a:solidFill>
                <a:srgbClr val="63C6C8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B19233-30A6-4FBE-81BA-D1A35CFCE393}"/>
              </a:ext>
            </a:extLst>
          </p:cNvPr>
          <p:cNvSpPr txBox="1"/>
          <p:nvPr/>
        </p:nvSpPr>
        <p:spPr>
          <a:xfrm>
            <a:off x="4218987" y="3349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56D285-15AF-4D64-91A6-890A1C6B9E6F}"/>
              </a:ext>
            </a:extLst>
          </p:cNvPr>
          <p:cNvSpPr txBox="1"/>
          <p:nvPr/>
        </p:nvSpPr>
        <p:spPr>
          <a:xfrm>
            <a:off x="364262" y="1392282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Q</a:t>
            </a:r>
            <a:r>
              <a:rPr lang="en-US" altLang="ko-KR" sz="1600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n</a:t>
            </a:r>
            <a:r>
              <a:rPr lang="en-US" altLang="ko-KR" dirty="0" err="1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A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18E6BE9-DC18-4A27-B712-3EC3A17BB8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81" y="6573133"/>
            <a:ext cx="688907" cy="68890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C37A819-72EF-4AAE-B954-8586ED745C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9466" y="7282462"/>
            <a:ext cx="1244502" cy="1805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B1607BB-C45C-4E62-BC46-0F8D5F86254E}"/>
              </a:ext>
            </a:extLst>
          </p:cNvPr>
          <p:cNvSpPr txBox="1"/>
          <p:nvPr/>
        </p:nvSpPr>
        <p:spPr>
          <a:xfrm>
            <a:off x="2424330" y="7483472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1F3C21-C43E-448A-8801-E7F2BE33D5AD}"/>
              </a:ext>
            </a:extLst>
          </p:cNvPr>
          <p:cNvSpPr/>
          <p:nvPr/>
        </p:nvSpPr>
        <p:spPr>
          <a:xfrm>
            <a:off x="1650688" y="1894840"/>
            <a:ext cx="4248410" cy="2445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221A5A-C79A-4E45-B5DB-09A0C75AB592}"/>
              </a:ext>
            </a:extLst>
          </p:cNvPr>
          <p:cNvSpPr/>
          <p:nvPr/>
        </p:nvSpPr>
        <p:spPr>
          <a:xfrm>
            <a:off x="6005637" y="1894840"/>
            <a:ext cx="344118" cy="2445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a고딕11" panose="02020600000000000000" pitchFamily="18" charset="-127"/>
                <a:ea typeface="a고딕11" panose="02020600000000000000" pitchFamily="18" charset="-127"/>
              </a:rPr>
              <a:t>등록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0A5483A-0C80-42E0-8150-364D6535800A}"/>
              </a:ext>
            </a:extLst>
          </p:cNvPr>
          <p:cNvSpPr/>
          <p:nvPr/>
        </p:nvSpPr>
        <p:spPr>
          <a:xfrm>
            <a:off x="1644592" y="2391329"/>
            <a:ext cx="353568" cy="3535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67130-9A98-47F5-BE9E-24E5D9ABC152}"/>
              </a:ext>
            </a:extLst>
          </p:cNvPr>
          <p:cNvSpPr/>
          <p:nvPr/>
        </p:nvSpPr>
        <p:spPr>
          <a:xfrm>
            <a:off x="1644592" y="2744897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206A38E-5AC9-4EB1-BB62-BD159A2E1977}"/>
              </a:ext>
            </a:extLst>
          </p:cNvPr>
          <p:cNvSpPr/>
          <p:nvPr/>
        </p:nvSpPr>
        <p:spPr>
          <a:xfrm>
            <a:off x="1644592" y="2991721"/>
            <a:ext cx="353568" cy="3535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E59569-7243-4681-9D25-3A9468D875A2}"/>
              </a:ext>
            </a:extLst>
          </p:cNvPr>
          <p:cNvSpPr/>
          <p:nvPr/>
        </p:nvSpPr>
        <p:spPr>
          <a:xfrm>
            <a:off x="1644592" y="3345289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75E5C6-5BB9-427B-AC85-7EFE5D76F5FA}"/>
              </a:ext>
            </a:extLst>
          </p:cNvPr>
          <p:cNvSpPr/>
          <p:nvPr/>
        </p:nvSpPr>
        <p:spPr>
          <a:xfrm>
            <a:off x="1644592" y="3623435"/>
            <a:ext cx="353568" cy="3535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5BF7E8-3689-4CC9-931C-25E803F461AA}"/>
              </a:ext>
            </a:extLst>
          </p:cNvPr>
          <p:cNvSpPr/>
          <p:nvPr/>
        </p:nvSpPr>
        <p:spPr>
          <a:xfrm>
            <a:off x="1644592" y="3977003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2DEA91D-D4F0-4939-8F6C-D31962FBF0AF}"/>
              </a:ext>
            </a:extLst>
          </p:cNvPr>
          <p:cNvSpPr/>
          <p:nvPr/>
        </p:nvSpPr>
        <p:spPr>
          <a:xfrm>
            <a:off x="2148176" y="3810767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5F97B79-B2C2-4826-9891-1560D9FA3ECD}"/>
              </a:ext>
            </a:extLst>
          </p:cNvPr>
          <p:cNvCxnSpPr>
            <a:cxnSpLocks/>
          </p:cNvCxnSpPr>
          <p:nvPr/>
        </p:nvCxnSpPr>
        <p:spPr>
          <a:xfrm flipH="1">
            <a:off x="1542790" y="5973159"/>
            <a:ext cx="4806966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F2086A0-C2CD-4EB2-BC6C-1213AF97DBF7}"/>
              </a:ext>
            </a:extLst>
          </p:cNvPr>
          <p:cNvSpPr/>
          <p:nvPr/>
        </p:nvSpPr>
        <p:spPr>
          <a:xfrm>
            <a:off x="1643068" y="4218046"/>
            <a:ext cx="353568" cy="3535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DD627E0-5F6F-49FA-B6CC-F2617D0F5E93}"/>
              </a:ext>
            </a:extLst>
          </p:cNvPr>
          <p:cNvSpPr/>
          <p:nvPr/>
        </p:nvSpPr>
        <p:spPr>
          <a:xfrm>
            <a:off x="1643068" y="4583806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10154BE-9FF0-49F8-B0B1-E292B7669DA0}"/>
              </a:ext>
            </a:extLst>
          </p:cNvPr>
          <p:cNvSpPr/>
          <p:nvPr/>
        </p:nvSpPr>
        <p:spPr>
          <a:xfrm>
            <a:off x="1643068" y="4824534"/>
            <a:ext cx="353568" cy="3535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DEC25F5-01ED-4ED0-90BE-AB53510926E3}"/>
              </a:ext>
            </a:extLst>
          </p:cNvPr>
          <p:cNvSpPr/>
          <p:nvPr/>
        </p:nvSpPr>
        <p:spPr>
          <a:xfrm>
            <a:off x="1643068" y="5184198"/>
            <a:ext cx="335280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갈매기형 수장 53">
            <a:extLst>
              <a:ext uri="{FF2B5EF4-FFF2-40B4-BE49-F238E27FC236}">
                <a16:creationId xmlns:a16="http://schemas.microsoft.com/office/drawing/2014/main" id="{346B61E2-8F30-489B-8484-65D2683CF54F}"/>
              </a:ext>
            </a:extLst>
          </p:cNvPr>
          <p:cNvSpPr/>
          <p:nvPr/>
        </p:nvSpPr>
        <p:spPr>
          <a:xfrm rot="5400000">
            <a:off x="3881548" y="5584585"/>
            <a:ext cx="176426" cy="336182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54418F-560D-49AC-97F2-155F6ECE127E}"/>
              </a:ext>
            </a:extLst>
          </p:cNvPr>
          <p:cNvSpPr txBox="1"/>
          <p:nvPr/>
        </p:nvSpPr>
        <p:spPr>
          <a:xfrm>
            <a:off x="1630234" y="2437285"/>
            <a:ext cx="7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latin typeface="a고딕14" panose="02020600000000000000" pitchFamily="18" charset="-127"/>
                <a:ea typeface="a고딕14" panose="02020600000000000000" pitchFamily="18" charset="-127"/>
              </a:rPr>
              <a:t>핵토파</a:t>
            </a:r>
            <a:endParaRPr lang="en-US" altLang="ko-KR" sz="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ko-KR" altLang="en-US" sz="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스칼킥</a:t>
            </a:r>
            <a:endParaRPr lang="en-US" altLang="ko-KR" sz="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F05A51-3B13-4F51-A4D5-3E766D835A2F}"/>
              </a:ext>
            </a:extLst>
          </p:cNvPr>
          <p:cNvSpPr txBox="1"/>
          <p:nvPr/>
        </p:nvSpPr>
        <p:spPr>
          <a:xfrm>
            <a:off x="1624144" y="3081590"/>
            <a:ext cx="778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이동엽</a:t>
            </a:r>
            <a:endParaRPr lang="ko-KR" altLang="en-US" sz="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2AAC93-CB48-4182-A6B1-46E0D6F0B6C3}"/>
              </a:ext>
            </a:extLst>
          </p:cNvPr>
          <p:cNvSpPr txBox="1"/>
          <p:nvPr/>
        </p:nvSpPr>
        <p:spPr>
          <a:xfrm>
            <a:off x="1624144" y="3708815"/>
            <a:ext cx="778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4" panose="02020600000000000000" pitchFamily="18" charset="-127"/>
                <a:ea typeface="a고딕14" panose="02020600000000000000" pitchFamily="18" charset="-127"/>
              </a:rPr>
              <a:t>김진성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2E29B7-C0A7-4133-83DF-6C6A710D88B1}"/>
              </a:ext>
            </a:extLst>
          </p:cNvPr>
          <p:cNvSpPr txBox="1"/>
          <p:nvPr/>
        </p:nvSpPr>
        <p:spPr>
          <a:xfrm>
            <a:off x="1624144" y="4305046"/>
            <a:ext cx="778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4" panose="02020600000000000000" pitchFamily="18" charset="-127"/>
                <a:ea typeface="a고딕14" panose="02020600000000000000" pitchFamily="18" charset="-127"/>
              </a:rPr>
              <a:t>이경은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F91250-DBC3-44FF-ADA2-9005CE27F153}"/>
              </a:ext>
            </a:extLst>
          </p:cNvPr>
          <p:cNvSpPr txBox="1"/>
          <p:nvPr/>
        </p:nvSpPr>
        <p:spPr>
          <a:xfrm>
            <a:off x="1624144" y="4903447"/>
            <a:ext cx="7788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4" panose="02020600000000000000" pitchFamily="18" charset="-127"/>
                <a:ea typeface="a고딕14" panose="02020600000000000000" pitchFamily="18" charset="-127"/>
              </a:rPr>
              <a:t>강동민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BE3BA0-E479-47DF-800B-FB4DE7999D87}"/>
              </a:ext>
            </a:extLst>
          </p:cNvPr>
          <p:cNvSpPr txBox="1"/>
          <p:nvPr/>
        </p:nvSpPr>
        <p:spPr>
          <a:xfrm>
            <a:off x="2826368" y="3678218"/>
            <a:ext cx="3534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예시입니다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1006A5-424C-492F-ACA7-47B35BCDB65F}"/>
              </a:ext>
            </a:extLst>
          </p:cNvPr>
          <p:cNvSpPr txBox="1"/>
          <p:nvPr/>
        </p:nvSpPr>
        <p:spPr>
          <a:xfrm>
            <a:off x="2819042" y="3062334"/>
            <a:ext cx="3534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예시입니다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85EA51-EF8E-4AC2-8821-04B6BE6E0D65}"/>
              </a:ext>
            </a:extLst>
          </p:cNvPr>
          <p:cNvSpPr txBox="1"/>
          <p:nvPr/>
        </p:nvSpPr>
        <p:spPr>
          <a:xfrm>
            <a:off x="2832464" y="4877514"/>
            <a:ext cx="3534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예시입니다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B7376-7623-4FA7-9B4D-65B528E134AE}"/>
              </a:ext>
            </a:extLst>
          </p:cNvPr>
          <p:cNvSpPr txBox="1"/>
          <p:nvPr/>
        </p:nvSpPr>
        <p:spPr>
          <a:xfrm>
            <a:off x="2826518" y="4255905"/>
            <a:ext cx="3534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#1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1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어쩌라구요</a:t>
            </a:r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&gt;3&lt;</a:t>
            </a:r>
            <a:endParaRPr lang="ko-KR" altLang="en-US" sz="10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B1841F-239A-42F3-894B-F355AF66F632}"/>
              </a:ext>
            </a:extLst>
          </p:cNvPr>
          <p:cNvSpPr txBox="1"/>
          <p:nvPr/>
        </p:nvSpPr>
        <p:spPr>
          <a:xfrm>
            <a:off x="2818892" y="2456524"/>
            <a:ext cx="3534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고딕12" panose="02020600000000000000" pitchFamily="18" charset="-127"/>
                <a:ea typeface="a고딕12" panose="02020600000000000000" pitchFamily="18" charset="-127"/>
              </a:rPr>
              <a:t>예시입니다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73632A9-2AA1-45AE-B936-A5BB7F5E0E20}"/>
              </a:ext>
            </a:extLst>
          </p:cNvPr>
          <p:cNvSpPr/>
          <p:nvPr/>
        </p:nvSpPr>
        <p:spPr>
          <a:xfrm>
            <a:off x="1650688" y="1561903"/>
            <a:ext cx="1060862" cy="2500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ID    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39D379-B603-483A-A811-D82134763FEA}"/>
              </a:ext>
            </a:extLst>
          </p:cNvPr>
          <p:cNvSpPr txBox="1"/>
          <p:nvPr/>
        </p:nvSpPr>
        <p:spPr>
          <a:xfrm>
            <a:off x="4364512" y="1507079"/>
            <a:ext cx="20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E2713E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※</a:t>
            </a:r>
            <a:r>
              <a:rPr lang="ko-KR" altLang="en-US" sz="700" dirty="0">
                <a:solidFill>
                  <a:srgbClr val="E2713E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게시글 수정</a:t>
            </a:r>
            <a:r>
              <a:rPr lang="en-US" altLang="ko-KR" sz="700" dirty="0">
                <a:solidFill>
                  <a:srgbClr val="E2713E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700" dirty="0">
                <a:solidFill>
                  <a:srgbClr val="E2713E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변경은 관리자에게 문의 </a:t>
            </a:r>
            <a:r>
              <a:rPr lang="ko-KR" altLang="en-US" sz="700" dirty="0" err="1">
                <a:solidFill>
                  <a:srgbClr val="E2713E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하셔야</a:t>
            </a:r>
            <a:r>
              <a:rPr lang="ko-KR" altLang="en-US" sz="700" dirty="0">
                <a:solidFill>
                  <a:srgbClr val="E2713E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합니다</a:t>
            </a:r>
            <a:r>
              <a:rPr lang="en-US" altLang="ko-KR" sz="700" dirty="0">
                <a:solidFill>
                  <a:srgbClr val="E2713E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  <a:p>
            <a:pPr algn="r"/>
            <a:r>
              <a:rPr lang="en-US" altLang="ko-KR" sz="700" dirty="0">
                <a:solidFill>
                  <a:srgbClr val="E2713E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   </a:t>
            </a:r>
            <a:r>
              <a:rPr lang="ko-KR" altLang="en-US" sz="700" dirty="0">
                <a:solidFill>
                  <a:srgbClr val="E2713E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신중하게 작성해주세요</a:t>
            </a:r>
            <a:r>
              <a:rPr lang="en-US" altLang="ko-KR" sz="700" dirty="0">
                <a:solidFill>
                  <a:srgbClr val="E2713E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en-US" sz="700" dirty="0">
              <a:solidFill>
                <a:srgbClr val="E2713E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F499359-348E-4B58-9F68-0FB7855058DF}"/>
              </a:ext>
            </a:extLst>
          </p:cNvPr>
          <p:cNvSpPr/>
          <p:nvPr/>
        </p:nvSpPr>
        <p:spPr>
          <a:xfrm>
            <a:off x="2906350" y="1626958"/>
            <a:ext cx="116863" cy="116863"/>
          </a:xfrm>
          <a:prstGeom prst="ellipse">
            <a:avLst/>
          </a:prstGeom>
          <a:solidFill>
            <a:srgbClr val="E2713E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6E5AB92-975B-4C2F-A46C-012C45901BC9}"/>
              </a:ext>
            </a:extLst>
          </p:cNvPr>
          <p:cNvSpPr/>
          <p:nvPr/>
        </p:nvSpPr>
        <p:spPr>
          <a:xfrm>
            <a:off x="3458204" y="1626958"/>
            <a:ext cx="116863" cy="116863"/>
          </a:xfrm>
          <a:prstGeom prst="ellipse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84906-6805-4F43-8C27-F8F31C40BE85}"/>
              </a:ext>
            </a:extLst>
          </p:cNvPr>
          <p:cNvSpPr txBox="1"/>
          <p:nvPr/>
        </p:nvSpPr>
        <p:spPr>
          <a:xfrm>
            <a:off x="3004925" y="1584547"/>
            <a:ext cx="3535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a고딕15" panose="02020600000000000000" pitchFamily="18" charset="-127"/>
                <a:ea typeface="a고딕15" panose="02020600000000000000" pitchFamily="18" charset="-127"/>
              </a:rPr>
              <a:t>회원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B3E1CD-BD0F-4251-9CCD-61975510A0AC}"/>
              </a:ext>
            </a:extLst>
          </p:cNvPr>
          <p:cNvSpPr txBox="1"/>
          <p:nvPr/>
        </p:nvSpPr>
        <p:spPr>
          <a:xfrm>
            <a:off x="3574511" y="1582365"/>
            <a:ext cx="4543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latin typeface="a고딕15" panose="02020600000000000000" pitchFamily="18" charset="-127"/>
                <a:ea typeface="a고딕15" panose="02020600000000000000" pitchFamily="18" charset="-127"/>
              </a:rPr>
              <a:t>비회원</a:t>
            </a:r>
            <a:endParaRPr lang="ko-KR" altLang="en-US" sz="7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012FAC-CC52-4A30-A884-119CC2370D3D}"/>
              </a:ext>
            </a:extLst>
          </p:cNvPr>
          <p:cNvSpPr txBox="1"/>
          <p:nvPr/>
        </p:nvSpPr>
        <p:spPr>
          <a:xfrm>
            <a:off x="2078094" y="1585361"/>
            <a:ext cx="640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E7E6E6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1~6</a:t>
            </a:r>
            <a:r>
              <a:rPr lang="ko-KR" altLang="en-US" sz="700" dirty="0">
                <a:solidFill>
                  <a:srgbClr val="E7E6E6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8698E-B75E-4EA2-80D5-B5943EE348F4}"/>
              </a:ext>
            </a:extLst>
          </p:cNvPr>
          <p:cNvSpPr txBox="1"/>
          <p:nvPr/>
        </p:nvSpPr>
        <p:spPr>
          <a:xfrm>
            <a:off x="2222158" y="4859159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rgbClr val="262626"/>
                </a:solidFill>
              </a:rPr>
              <a:t>#1</a:t>
            </a:r>
            <a:endParaRPr lang="ko-KR" altLang="en-US" sz="1100" dirty="0">
              <a:solidFill>
                <a:srgbClr val="262626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609695-266F-4764-B8C4-4D63B2A744D9}"/>
              </a:ext>
            </a:extLst>
          </p:cNvPr>
          <p:cNvSpPr txBox="1"/>
          <p:nvPr/>
        </p:nvSpPr>
        <p:spPr>
          <a:xfrm>
            <a:off x="2234793" y="4250289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rgbClr val="262626"/>
                </a:solidFill>
              </a:rPr>
              <a:t>#2</a:t>
            </a:r>
            <a:endParaRPr lang="ko-KR" altLang="en-US" sz="1100" dirty="0">
              <a:solidFill>
                <a:srgbClr val="262626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7E7080-E206-4851-987A-E849CEBF3291}"/>
              </a:ext>
            </a:extLst>
          </p:cNvPr>
          <p:cNvSpPr txBox="1"/>
          <p:nvPr/>
        </p:nvSpPr>
        <p:spPr>
          <a:xfrm>
            <a:off x="2224206" y="3676987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rgbClr val="262626"/>
                </a:solidFill>
              </a:rPr>
              <a:t>#3</a:t>
            </a:r>
            <a:endParaRPr lang="ko-KR" altLang="en-US" sz="1100" dirty="0">
              <a:solidFill>
                <a:srgbClr val="262626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98A161-C66A-443D-BAA7-E6528AB53053}"/>
              </a:ext>
            </a:extLst>
          </p:cNvPr>
          <p:cNvSpPr txBox="1"/>
          <p:nvPr/>
        </p:nvSpPr>
        <p:spPr>
          <a:xfrm>
            <a:off x="2242051" y="3049932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rgbClr val="262626"/>
                </a:solidFill>
              </a:rPr>
              <a:t>#4</a:t>
            </a:r>
            <a:endParaRPr lang="ko-KR" altLang="en-US" sz="1100" dirty="0">
              <a:solidFill>
                <a:srgbClr val="262626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B04B61-312E-4A73-ACB5-7AB498F05758}"/>
              </a:ext>
            </a:extLst>
          </p:cNvPr>
          <p:cNvSpPr txBox="1"/>
          <p:nvPr/>
        </p:nvSpPr>
        <p:spPr>
          <a:xfrm>
            <a:off x="2249752" y="2427377"/>
            <a:ext cx="35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rgbClr val="262626"/>
                </a:solidFill>
              </a:rPr>
              <a:t>#5</a:t>
            </a:r>
            <a:endParaRPr lang="ko-KR" altLang="en-US" sz="11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8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616</Words>
  <Application>Microsoft Office PowerPoint</Application>
  <PresentationFormat>와이드스크린</PresentationFormat>
  <Paragraphs>246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a고딕10</vt:lpstr>
      <vt:lpstr>Arial</vt:lpstr>
      <vt:lpstr>둥근모꼴</vt:lpstr>
      <vt:lpstr>a고딕15</vt:lpstr>
      <vt:lpstr>Calibri Light</vt:lpstr>
      <vt:lpstr>a고딕14</vt:lpstr>
      <vt:lpstr>a고딕12</vt:lpstr>
      <vt:lpstr>Calibri</vt:lpstr>
      <vt:lpstr>a고딕11</vt:lpstr>
      <vt:lpstr>a고딕19</vt:lpstr>
      <vt:lpstr>맑은 고딕</vt:lpstr>
      <vt:lpstr>a고딕13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이경은</dc:creator>
  <cp:lastModifiedBy>이경은</cp:lastModifiedBy>
  <cp:revision>7</cp:revision>
  <dcterms:created xsi:type="dcterms:W3CDTF">2018-01-28T09:53:49Z</dcterms:created>
  <dcterms:modified xsi:type="dcterms:W3CDTF">2018-01-28T10:34:42Z</dcterms:modified>
</cp:coreProperties>
</file>