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200" d="100"/>
          <a:sy n="200" d="100"/>
        </p:scale>
        <p:origin x="-420" y="-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90902-4589-4E5E-9732-FDCBFF0F9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F1953A-38A5-4328-8F96-D2F2CE687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CCE1D8-2CA7-472A-BE4A-5364AB2A9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C629-4DDA-4CE7-9B26-F6604CA2B7A1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792E94-5AEF-48E9-9D17-30B26FD72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270B9B-F701-4BD4-8A12-E18E5F84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28937-78BB-4BB4-8664-B7FC782BF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01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C0D6B-6FC0-4B0D-8087-BE39E608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FFC522-E9E9-4DF9-8C39-8CAB03C03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A87453-A9E2-4CCE-9780-3384D817C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C629-4DDA-4CE7-9B26-F6604CA2B7A1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B39A11-3D5B-46DA-8630-B92E62A79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6DA372-0F36-4BAF-98D5-F52C41018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28937-78BB-4BB4-8664-B7FC782BF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09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D87673-2D24-4E29-959A-22F0B04260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B0020-C660-4B57-93B4-98FC09995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92CFDD-2202-4A86-B006-9DF324208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C629-4DDA-4CE7-9B26-F6604CA2B7A1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3B9876-0101-451A-B933-60680D964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FF4C06-7A06-4F07-934A-C01A5859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28937-78BB-4BB4-8664-B7FC782BF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38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9B0A34-7EE0-4F96-9E18-BD6727400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C6A486-3AD8-4BE1-B204-11C07A19F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92B831-18AD-4804-963B-EE8EEEFAB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C629-4DDA-4CE7-9B26-F6604CA2B7A1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1B6677-359B-4F69-AEB2-C0C105141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D3F675-98DE-48C7-93CA-E6ACABB5B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28937-78BB-4BB4-8664-B7FC782BF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44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93A87-5EC2-4187-B8ED-AA343FF9D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92A9B1-6E29-43FD-A168-9D32000F7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36A53D-6E8F-4CCA-9E56-8FFE40566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C629-4DDA-4CE7-9B26-F6604CA2B7A1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2DF78B-A652-4A66-B29A-B05FFC4C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475985-D27B-4E1B-91DC-45CD0D8D9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28937-78BB-4BB4-8664-B7FC782BF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22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985E8-9CFC-4F17-AD02-F24C5926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709240-DA72-4AA2-9521-B9FE89DB9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D1DBE1-4905-47CE-9B0E-49B8613EB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864280-EEFB-4A03-9B17-3D4655A97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C629-4DDA-4CE7-9B26-F6604CA2B7A1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C40842-F69E-45E1-B00A-674F6C384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DCAB48-187B-4E43-953B-86BD2B036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28937-78BB-4BB4-8664-B7FC782BF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6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93CEB-CA91-48DC-A170-47CD23AB2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7C8F8-B649-4B35-B896-F5E110E88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92F5A6-FFD0-4E1F-94C5-F7EE240AB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78D228-958E-4708-81A3-776FCBD40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63DB88-80E0-4C2E-9AEA-29A011973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7F02EA-2611-4C20-88D3-31391DFFA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C629-4DDA-4CE7-9B26-F6604CA2B7A1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C83FF6-3A4F-470D-97EF-60EB635AC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D9B51F-00A8-4C35-BD4C-B43D5F4BA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28937-78BB-4BB4-8664-B7FC782BF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44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6A40E-D51F-4E24-8830-420FFFA5D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44682B-7145-47D6-9DDA-7B459AFB4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C629-4DDA-4CE7-9B26-F6604CA2B7A1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1E158E-B7E5-4698-85CB-C3CFFDF45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2120AA-F0E9-49B7-9CC2-B8BFD31A3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28937-78BB-4BB4-8664-B7FC782BF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38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E72528-075E-4BE4-87DB-23C774B36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C629-4DDA-4CE7-9B26-F6604CA2B7A1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30A091-7B7D-451C-8EAE-6970CDAFD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08F044-0178-42EE-9E15-E04DF1C84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28937-78BB-4BB4-8664-B7FC782BF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15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95A8E-4041-4896-9620-A826C3AA6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AB4A49-2B83-4ADF-A255-BEB71B413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F74511-DE49-4EF2-A617-2750DBD1F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D6A73C-FF4F-41EA-8311-6E13A3A5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C629-4DDA-4CE7-9B26-F6604CA2B7A1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B45A0C-288C-41EA-9629-8F7E6D996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793C79-5413-4873-94B3-3629F11A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28937-78BB-4BB4-8664-B7FC782BF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42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F04D9-E149-4CFB-B052-F3610994F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62CB5D-D7A1-4A9A-AAB1-C71223BDD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A3C946-3E45-4A1B-BFE3-5AFB865D4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6976F9-0C49-417A-9198-BEC356CA8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C629-4DDA-4CE7-9B26-F6604CA2B7A1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4D6D80-41F4-402F-9F08-1932F36F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B986FA-B51A-4714-92B8-AE4BE425C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28937-78BB-4BB4-8664-B7FC782BF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53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0B3B36-20D8-4013-9644-5ABCD8925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7ED200-2778-4B35-9360-A231A2DB1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54F513-3BC5-4A6C-9597-B4C1E8DF2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EC629-4DDA-4CE7-9B26-F6604CA2B7A1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84C993-C0C4-45DE-AE6C-AFD6BFABE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6C17D2-F3F0-42D3-A6C2-AE921792E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28937-78BB-4BB4-8664-B7FC782BF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874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8DDC544-A073-45FF-98FC-8D507D20AEF9}"/>
              </a:ext>
            </a:extLst>
          </p:cNvPr>
          <p:cNvSpPr/>
          <p:nvPr/>
        </p:nvSpPr>
        <p:spPr>
          <a:xfrm>
            <a:off x="744391" y="1254175"/>
            <a:ext cx="5192202" cy="930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CSS(</a:t>
            </a:r>
            <a:r>
              <a:rPr lang="ko-KR" altLang="en-US" dirty="0">
                <a:solidFill>
                  <a:schemeClr val="tx1"/>
                </a:solidFill>
              </a:rPr>
              <a:t>공통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  <a:r>
              <a:rPr lang="ko-KR" altLang="en-US" dirty="0">
                <a:solidFill>
                  <a:schemeClr val="tx1"/>
                </a:solidFill>
              </a:rPr>
              <a:t>모바일 부분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0D5CA5-2C4D-4095-991F-4DBBAC2AE173}"/>
              </a:ext>
            </a:extLst>
          </p:cNvPr>
          <p:cNvSpPr/>
          <p:nvPr/>
        </p:nvSpPr>
        <p:spPr>
          <a:xfrm>
            <a:off x="744391" y="2603779"/>
            <a:ext cx="5192202" cy="930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@media(min-width = 768) PC </a:t>
            </a:r>
            <a:r>
              <a:rPr lang="ko-KR" altLang="en-US" dirty="0" err="1">
                <a:solidFill>
                  <a:schemeClr val="tx1"/>
                </a:solidFill>
              </a:rPr>
              <a:t>화면절반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4CBC37-ECB9-4514-B80D-30C60889DDA1}"/>
              </a:ext>
            </a:extLst>
          </p:cNvPr>
          <p:cNvSpPr/>
          <p:nvPr/>
        </p:nvSpPr>
        <p:spPr>
          <a:xfrm>
            <a:off x="744391" y="3953383"/>
            <a:ext cx="5192202" cy="930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@media(min-width = 1024) PC </a:t>
            </a:r>
            <a:r>
              <a:rPr lang="ko-KR" altLang="en-US" dirty="0">
                <a:solidFill>
                  <a:schemeClr val="tx1"/>
                </a:solidFill>
              </a:rPr>
              <a:t>화면전체</a:t>
            </a:r>
          </a:p>
        </p:txBody>
      </p:sp>
    </p:spTree>
    <p:extLst>
      <p:ext uri="{BB962C8B-B14F-4D97-AF65-F5344CB8AC3E}">
        <p14:creationId xmlns:p14="http://schemas.microsoft.com/office/powerpoint/2010/main" val="2437228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24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riyenas0925</dc:creator>
  <cp:lastModifiedBy>riyenas0925</cp:lastModifiedBy>
  <cp:revision>2</cp:revision>
  <dcterms:created xsi:type="dcterms:W3CDTF">2018-02-11T10:19:29Z</dcterms:created>
  <dcterms:modified xsi:type="dcterms:W3CDTF">2018-02-11T11:06:54Z</dcterms:modified>
</cp:coreProperties>
</file>