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13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655D-5E3C-4FB0-AB0D-B85CE333977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8E41-E458-4F87-BC19-DF27A411A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8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655D-5E3C-4FB0-AB0D-B85CE333977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8E41-E458-4F87-BC19-DF27A411A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2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655D-5E3C-4FB0-AB0D-B85CE333977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8E41-E458-4F87-BC19-DF27A411A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655D-5E3C-4FB0-AB0D-B85CE333977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8E41-E458-4F87-BC19-DF27A411A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7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655D-5E3C-4FB0-AB0D-B85CE333977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8E41-E458-4F87-BC19-DF27A411A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9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655D-5E3C-4FB0-AB0D-B85CE333977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8E41-E458-4F87-BC19-DF27A411A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5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655D-5E3C-4FB0-AB0D-B85CE333977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8E41-E458-4F87-BC19-DF27A411A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3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655D-5E3C-4FB0-AB0D-B85CE333977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8E41-E458-4F87-BC19-DF27A411A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4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655D-5E3C-4FB0-AB0D-B85CE333977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8E41-E458-4F87-BC19-DF27A411A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655D-5E3C-4FB0-AB0D-B85CE333977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8E41-E458-4F87-BC19-DF27A411A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6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655D-5E3C-4FB0-AB0D-B85CE333977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8E41-E458-4F87-BC19-DF27A411A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2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655D-5E3C-4FB0-AB0D-B85CE333977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8E41-E458-4F87-BC19-DF27A411A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http://~~~~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C4DC90-21FC-45D5-84EC-38CC186B6373}"/>
              </a:ext>
            </a:extLst>
          </p:cNvPr>
          <p:cNvSpPr/>
          <p:nvPr/>
        </p:nvSpPr>
        <p:spPr>
          <a:xfrm>
            <a:off x="-444" y="0"/>
            <a:ext cx="6858444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0175C48C-3A69-4582-A200-88AE4AD181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7" y="264155"/>
            <a:ext cx="557196" cy="44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0E304-C629-471F-A9D1-677394FA0E54}"/>
              </a:ext>
            </a:extLst>
          </p:cNvPr>
          <p:cNvSpPr txBox="1"/>
          <p:nvPr/>
        </p:nvSpPr>
        <p:spPr>
          <a:xfrm>
            <a:off x="2511280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C9ED4-18B9-4239-93A8-52EF9BFD8620}"/>
              </a:ext>
            </a:extLst>
          </p:cNvPr>
          <p:cNvSpPr txBox="1"/>
          <p:nvPr/>
        </p:nvSpPr>
        <p:spPr>
          <a:xfrm>
            <a:off x="3392966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70E26-0744-45EF-978B-B8A31A887BEB}"/>
              </a:ext>
            </a:extLst>
          </p:cNvPr>
          <p:cNvSpPr txBox="1"/>
          <p:nvPr/>
        </p:nvSpPr>
        <p:spPr>
          <a:xfrm>
            <a:off x="5090275" y="339227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게시판</a:t>
            </a:r>
            <a:endParaRPr lang="en-US" altLang="ko-KR" sz="800" dirty="0">
              <a:solidFill>
                <a:srgbClr val="63C6C8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C7F18-2C2C-4DE4-955A-185FC858614E}"/>
              </a:ext>
            </a:extLst>
          </p:cNvPr>
          <p:cNvSpPr txBox="1"/>
          <p:nvPr/>
        </p:nvSpPr>
        <p:spPr>
          <a:xfrm>
            <a:off x="6045404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QnA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71951-F35E-47C1-968F-0F3E49BC93CF}"/>
              </a:ext>
            </a:extLst>
          </p:cNvPr>
          <p:cNvSpPr txBox="1"/>
          <p:nvPr/>
        </p:nvSpPr>
        <p:spPr>
          <a:xfrm>
            <a:off x="4218987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pic>
        <p:nvPicPr>
          <p:cNvPr id="12" name="그림 11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C70BD05-37BA-4102-A154-5CEDCFDD03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58" y="1432922"/>
            <a:ext cx="663868" cy="52505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845278D-918A-4B60-A360-7E3B51D0CD4A}"/>
              </a:ext>
            </a:extLst>
          </p:cNvPr>
          <p:cNvCxnSpPr>
            <a:cxnSpLocks/>
          </p:cNvCxnSpPr>
          <p:nvPr/>
        </p:nvCxnSpPr>
        <p:spPr>
          <a:xfrm flipH="1">
            <a:off x="1884260" y="3374231"/>
            <a:ext cx="4057126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37512A-0853-48AD-BC97-7E8CAACE5F8F}"/>
              </a:ext>
            </a:extLst>
          </p:cNvPr>
          <p:cNvSpPr txBox="1"/>
          <p:nvPr/>
        </p:nvSpPr>
        <p:spPr>
          <a:xfrm>
            <a:off x="1926932" y="3561763"/>
            <a:ext cx="401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a고딕14" panose="02020600000000000000" pitchFamily="18" charset="-127"/>
                <a:ea typeface="a고딕14" panose="02020600000000000000" pitchFamily="18" charset="-127"/>
              </a:rPr>
              <a:t>번호          제목                                                                             작성자          조회수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794B29-F04E-4F29-AC46-42B61BA34EAD}"/>
              </a:ext>
            </a:extLst>
          </p:cNvPr>
          <p:cNvSpPr txBox="1"/>
          <p:nvPr/>
        </p:nvSpPr>
        <p:spPr>
          <a:xfrm>
            <a:off x="1984538" y="3705757"/>
            <a:ext cx="401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50000"/>
              </a:lnSpc>
              <a:buAutoNum type="arabicPlain" startAt="2"/>
            </a:pP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      사유서 양식</a:t>
            </a: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                                                                    30</a:t>
            </a: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기 회장             </a:t>
            </a:r>
            <a:endParaRPr lang="en-US" altLang="ko-KR" sz="8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1            </a:t>
            </a: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인터페이스</a:t>
            </a: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_</a:t>
            </a: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회칙                                                             </a:t>
            </a: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30</a:t>
            </a: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기 회장</a:t>
            </a: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BC497-12B0-4701-B11A-2C2D5D939C21}"/>
              </a:ext>
            </a:extLst>
          </p:cNvPr>
          <p:cNvSpPr txBox="1"/>
          <p:nvPr/>
        </p:nvSpPr>
        <p:spPr>
          <a:xfrm>
            <a:off x="5554742" y="3705757"/>
            <a:ext cx="530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0</a:t>
            </a:r>
          </a:p>
          <a:p>
            <a:pPr>
              <a:lnSpc>
                <a:spcPct val="250000"/>
              </a:lnSpc>
            </a:pP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0</a:t>
            </a:r>
            <a:endParaRPr lang="ko-KR" altLang="en-US" sz="8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B0A010-07B8-4622-AB66-9D2BFC76BCE4}"/>
              </a:ext>
            </a:extLst>
          </p:cNvPr>
          <p:cNvCxnSpPr>
            <a:cxnSpLocks/>
          </p:cNvCxnSpPr>
          <p:nvPr/>
        </p:nvCxnSpPr>
        <p:spPr>
          <a:xfrm flipH="1">
            <a:off x="1992158" y="4111611"/>
            <a:ext cx="3872288" cy="0"/>
          </a:xfrm>
          <a:prstGeom prst="line">
            <a:avLst/>
          </a:prstGeom>
          <a:ln w="6350">
            <a:solidFill>
              <a:schemeClr val="bg2">
                <a:lumMod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632AFA8-2B36-404C-B8E8-E4C22BB50EBF}"/>
              </a:ext>
            </a:extLst>
          </p:cNvPr>
          <p:cNvCxnSpPr>
            <a:cxnSpLocks/>
          </p:cNvCxnSpPr>
          <p:nvPr/>
        </p:nvCxnSpPr>
        <p:spPr>
          <a:xfrm flipH="1">
            <a:off x="1992158" y="4413643"/>
            <a:ext cx="3872288" cy="0"/>
          </a:xfrm>
          <a:prstGeom prst="line">
            <a:avLst/>
          </a:prstGeom>
          <a:ln w="6350">
            <a:solidFill>
              <a:schemeClr val="bg2">
                <a:lumMod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6868D1B-9269-4EA8-B138-D7C46346D7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81" y="6187053"/>
            <a:ext cx="688907" cy="68890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C2F7C9E-47A5-48C1-AA34-C2FD7DA5741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9466" y="6896382"/>
            <a:ext cx="1244502" cy="1805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DCA26C-BF0D-495C-8DA1-3016901C3D51}"/>
              </a:ext>
            </a:extLst>
          </p:cNvPr>
          <p:cNvSpPr txBox="1"/>
          <p:nvPr/>
        </p:nvSpPr>
        <p:spPr>
          <a:xfrm>
            <a:off x="2424330" y="7097392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1B6BF3-DAA9-45D3-B700-9159C8A687AD}"/>
              </a:ext>
            </a:extLst>
          </p:cNvPr>
          <p:cNvSpPr txBox="1"/>
          <p:nvPr/>
        </p:nvSpPr>
        <p:spPr>
          <a:xfrm>
            <a:off x="1906794" y="2081928"/>
            <a:ext cx="41783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매주 </a:t>
            </a:r>
            <a:r>
              <a:rPr lang="en-US" altLang="ko-KR" sz="14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X</a:t>
            </a:r>
            <a:r>
              <a:rPr lang="ko-KR" altLang="en-US" sz="14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요일 오후 </a:t>
            </a:r>
            <a:r>
              <a:rPr lang="en-US" altLang="ko-KR" sz="14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6</a:t>
            </a:r>
            <a:r>
              <a:rPr lang="ko-KR" altLang="en-US" sz="14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시</a:t>
            </a:r>
            <a:r>
              <a:rPr lang="ko-KR" altLang="en-US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는 정기 집회입니다</a:t>
            </a:r>
            <a:r>
              <a:rPr lang="en-US" altLang="ko-KR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. </a:t>
            </a:r>
          </a:p>
          <a:p>
            <a:r>
              <a:rPr lang="ko-KR" altLang="en-US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많은 참석 부탁드립니다</a:t>
            </a:r>
            <a:r>
              <a:rPr lang="en-US" altLang="ko-KR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endParaRPr lang="en-US" altLang="ko-KR" sz="11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r>
              <a:rPr lang="ko-KR" altLang="en-US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개강총회와 종강총회에 사유서 제출 없이 참석하지 않는 경우</a:t>
            </a:r>
            <a:r>
              <a:rPr lang="en-US" altLang="ko-KR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,</a:t>
            </a:r>
            <a:r>
              <a:rPr lang="ko-KR" altLang="en-US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endParaRPr lang="en-US" altLang="ko-KR" sz="11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r>
              <a:rPr lang="ko-KR" altLang="en-US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동아리 명단에서 제외됩니다</a:t>
            </a:r>
            <a:r>
              <a:rPr lang="en-US" altLang="ko-KR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. </a:t>
            </a:r>
            <a:r>
              <a:rPr lang="ko-KR" altLang="en-US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이 점 유의하시기 바랍니다</a:t>
            </a:r>
            <a:r>
              <a:rPr lang="en-US" altLang="ko-KR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  <a:endParaRPr lang="ko-KR" altLang="en-US" sz="11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43B182-8288-4D56-BE93-3CDFD45DC535}"/>
              </a:ext>
            </a:extLst>
          </p:cNvPr>
          <p:cNvSpPr txBox="1"/>
          <p:nvPr/>
        </p:nvSpPr>
        <p:spPr>
          <a:xfrm>
            <a:off x="106065" y="1383959"/>
            <a:ext cx="12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흠좀무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B3793B-BF8B-4FEB-BD6F-F163D018CC86}"/>
              </a:ext>
            </a:extLst>
          </p:cNvPr>
          <p:cNvSpPr txBox="1"/>
          <p:nvPr/>
        </p:nvSpPr>
        <p:spPr>
          <a:xfrm>
            <a:off x="370511" y="1828044"/>
            <a:ext cx="922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E2713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공지사항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843053-9C31-4CF0-90CD-F9B337FF6BA1}"/>
              </a:ext>
            </a:extLst>
          </p:cNvPr>
          <p:cNvSpPr txBox="1"/>
          <p:nvPr/>
        </p:nvSpPr>
        <p:spPr>
          <a:xfrm>
            <a:off x="370511" y="2179796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7F7F7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자유 게시판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C27654-99B0-4B9D-8776-36E9565E005E}"/>
              </a:ext>
            </a:extLst>
          </p:cNvPr>
          <p:cNvSpPr txBox="1"/>
          <p:nvPr/>
        </p:nvSpPr>
        <p:spPr>
          <a:xfrm>
            <a:off x="370510" y="2531548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7F7F7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정보 게시판</a:t>
            </a:r>
          </a:p>
        </p:txBody>
      </p:sp>
    </p:spTree>
    <p:extLst>
      <p:ext uri="{BB962C8B-B14F-4D97-AF65-F5344CB8AC3E}">
        <p14:creationId xmlns:p14="http://schemas.microsoft.com/office/powerpoint/2010/main" val="45606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C4DC90-21FC-45D5-84EC-38CC186B6373}"/>
              </a:ext>
            </a:extLst>
          </p:cNvPr>
          <p:cNvSpPr/>
          <p:nvPr/>
        </p:nvSpPr>
        <p:spPr>
          <a:xfrm>
            <a:off x="-444" y="0"/>
            <a:ext cx="6858444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0175C48C-3A69-4582-A200-88AE4AD181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7" y="264155"/>
            <a:ext cx="557196" cy="44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0E304-C629-471F-A9D1-677394FA0E54}"/>
              </a:ext>
            </a:extLst>
          </p:cNvPr>
          <p:cNvSpPr txBox="1"/>
          <p:nvPr/>
        </p:nvSpPr>
        <p:spPr>
          <a:xfrm>
            <a:off x="2511280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C9ED4-18B9-4239-93A8-52EF9BFD8620}"/>
              </a:ext>
            </a:extLst>
          </p:cNvPr>
          <p:cNvSpPr txBox="1"/>
          <p:nvPr/>
        </p:nvSpPr>
        <p:spPr>
          <a:xfrm>
            <a:off x="3392966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70E26-0744-45EF-978B-B8A31A887BEB}"/>
              </a:ext>
            </a:extLst>
          </p:cNvPr>
          <p:cNvSpPr txBox="1"/>
          <p:nvPr/>
        </p:nvSpPr>
        <p:spPr>
          <a:xfrm>
            <a:off x="5090275" y="339227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게시판</a:t>
            </a:r>
            <a:endParaRPr lang="en-US" altLang="ko-KR" sz="800" dirty="0">
              <a:solidFill>
                <a:srgbClr val="63C6C8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C7F18-2C2C-4DE4-955A-185FC858614E}"/>
              </a:ext>
            </a:extLst>
          </p:cNvPr>
          <p:cNvSpPr txBox="1"/>
          <p:nvPr/>
        </p:nvSpPr>
        <p:spPr>
          <a:xfrm>
            <a:off x="6045404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QnA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71951-F35E-47C1-968F-0F3E49BC93CF}"/>
              </a:ext>
            </a:extLst>
          </p:cNvPr>
          <p:cNvSpPr txBox="1"/>
          <p:nvPr/>
        </p:nvSpPr>
        <p:spPr>
          <a:xfrm>
            <a:off x="4218987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29463C2-6D69-4419-9DDB-48F9229B484C}"/>
              </a:ext>
            </a:extLst>
          </p:cNvPr>
          <p:cNvCxnSpPr>
            <a:cxnSpLocks/>
          </p:cNvCxnSpPr>
          <p:nvPr/>
        </p:nvCxnSpPr>
        <p:spPr>
          <a:xfrm flipH="1">
            <a:off x="1801968" y="3831431"/>
            <a:ext cx="518815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46DDBD-3478-453D-8B73-AF7A53AC6A5E}"/>
              </a:ext>
            </a:extLst>
          </p:cNvPr>
          <p:cNvSpPr/>
          <p:nvPr/>
        </p:nvSpPr>
        <p:spPr>
          <a:xfrm>
            <a:off x="1650688" y="1508760"/>
            <a:ext cx="4248410" cy="2445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9E7BBC-280B-4FEA-9F8D-AEF63F09C55B}"/>
              </a:ext>
            </a:extLst>
          </p:cNvPr>
          <p:cNvSpPr/>
          <p:nvPr/>
        </p:nvSpPr>
        <p:spPr>
          <a:xfrm>
            <a:off x="6005637" y="1508760"/>
            <a:ext cx="344118" cy="2445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a고딕11" panose="02020600000000000000" pitchFamily="18" charset="-127"/>
                <a:ea typeface="a고딕11" panose="02020600000000000000" pitchFamily="18" charset="-127"/>
              </a:rPr>
              <a:t>등록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4D9101E-AD65-4C70-A12F-1D4F11CA6CC9}"/>
              </a:ext>
            </a:extLst>
          </p:cNvPr>
          <p:cNvSpPr/>
          <p:nvPr/>
        </p:nvSpPr>
        <p:spPr>
          <a:xfrm>
            <a:off x="1644592" y="2005249"/>
            <a:ext cx="353568" cy="35356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9E5FF67-9AEC-441D-83CD-4242931C6945}"/>
              </a:ext>
            </a:extLst>
          </p:cNvPr>
          <p:cNvSpPr/>
          <p:nvPr/>
        </p:nvSpPr>
        <p:spPr>
          <a:xfrm>
            <a:off x="1758329" y="2066750"/>
            <a:ext cx="126093" cy="12609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2A3CBB8-0B5C-4140-B3CE-E957B02E7FA5}"/>
              </a:ext>
            </a:extLst>
          </p:cNvPr>
          <p:cNvSpPr/>
          <p:nvPr/>
        </p:nvSpPr>
        <p:spPr>
          <a:xfrm>
            <a:off x="1644592" y="2210156"/>
            <a:ext cx="335280" cy="33528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형: 비어 있음 35">
            <a:extLst>
              <a:ext uri="{FF2B5EF4-FFF2-40B4-BE49-F238E27FC236}">
                <a16:creationId xmlns:a16="http://schemas.microsoft.com/office/drawing/2014/main" id="{C766E93C-21D4-4F3C-A211-BED1DA959EAC}"/>
              </a:ext>
            </a:extLst>
          </p:cNvPr>
          <p:cNvSpPr/>
          <p:nvPr/>
        </p:nvSpPr>
        <p:spPr>
          <a:xfrm>
            <a:off x="1474568" y="1828044"/>
            <a:ext cx="676656" cy="676656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470A24-85CF-4935-8B89-B33EE8F6465B}"/>
              </a:ext>
            </a:extLst>
          </p:cNvPr>
          <p:cNvSpPr/>
          <p:nvPr/>
        </p:nvSpPr>
        <p:spPr>
          <a:xfrm>
            <a:off x="1644592" y="2358817"/>
            <a:ext cx="335280" cy="20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59A2C3F-9C1C-4D6F-9B4A-A3A597645C80}"/>
              </a:ext>
            </a:extLst>
          </p:cNvPr>
          <p:cNvSpPr/>
          <p:nvPr/>
        </p:nvSpPr>
        <p:spPr>
          <a:xfrm>
            <a:off x="1644592" y="2605641"/>
            <a:ext cx="353568" cy="35356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3AD6AEB-2BFB-4E50-895E-D64F5CCF6420}"/>
              </a:ext>
            </a:extLst>
          </p:cNvPr>
          <p:cNvSpPr/>
          <p:nvPr/>
        </p:nvSpPr>
        <p:spPr>
          <a:xfrm>
            <a:off x="1758329" y="2667142"/>
            <a:ext cx="126093" cy="12609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8485A24-03D8-4A7C-8375-4F1EFAD1BD71}"/>
              </a:ext>
            </a:extLst>
          </p:cNvPr>
          <p:cNvSpPr/>
          <p:nvPr/>
        </p:nvSpPr>
        <p:spPr>
          <a:xfrm>
            <a:off x="1644592" y="2810548"/>
            <a:ext cx="335280" cy="33528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원형: 비어 있음 40">
            <a:extLst>
              <a:ext uri="{FF2B5EF4-FFF2-40B4-BE49-F238E27FC236}">
                <a16:creationId xmlns:a16="http://schemas.microsoft.com/office/drawing/2014/main" id="{3FAA4780-1637-4E0A-9994-4FA971EF3CCA}"/>
              </a:ext>
            </a:extLst>
          </p:cNvPr>
          <p:cNvSpPr/>
          <p:nvPr/>
        </p:nvSpPr>
        <p:spPr>
          <a:xfrm>
            <a:off x="1474568" y="2428436"/>
            <a:ext cx="676656" cy="676656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7C7D14-63EC-4205-9507-16D5E073CD67}"/>
              </a:ext>
            </a:extLst>
          </p:cNvPr>
          <p:cNvSpPr/>
          <p:nvPr/>
        </p:nvSpPr>
        <p:spPr>
          <a:xfrm>
            <a:off x="1644592" y="2959209"/>
            <a:ext cx="335280" cy="20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D67BB82-8A4B-4C05-8548-12965A5F78D2}"/>
              </a:ext>
            </a:extLst>
          </p:cNvPr>
          <p:cNvSpPr/>
          <p:nvPr/>
        </p:nvSpPr>
        <p:spPr>
          <a:xfrm>
            <a:off x="1644592" y="3237355"/>
            <a:ext cx="353568" cy="35356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8B042D0-98DA-41FA-8BB1-8D1CED07DCBD}"/>
              </a:ext>
            </a:extLst>
          </p:cNvPr>
          <p:cNvSpPr/>
          <p:nvPr/>
        </p:nvSpPr>
        <p:spPr>
          <a:xfrm>
            <a:off x="1758329" y="3298856"/>
            <a:ext cx="126093" cy="12609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6E061B6-317A-4B85-A7B0-E31C757FE465}"/>
              </a:ext>
            </a:extLst>
          </p:cNvPr>
          <p:cNvSpPr/>
          <p:nvPr/>
        </p:nvSpPr>
        <p:spPr>
          <a:xfrm>
            <a:off x="1644592" y="3442262"/>
            <a:ext cx="335280" cy="33528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원형: 비어 있음 45">
            <a:extLst>
              <a:ext uri="{FF2B5EF4-FFF2-40B4-BE49-F238E27FC236}">
                <a16:creationId xmlns:a16="http://schemas.microsoft.com/office/drawing/2014/main" id="{DA1B9EE2-2BAE-4CC5-8628-36416393F917}"/>
              </a:ext>
            </a:extLst>
          </p:cNvPr>
          <p:cNvSpPr/>
          <p:nvPr/>
        </p:nvSpPr>
        <p:spPr>
          <a:xfrm>
            <a:off x="1474568" y="3060150"/>
            <a:ext cx="676656" cy="676656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23CA9D-C520-441D-A5EE-B1CFD21A9307}"/>
              </a:ext>
            </a:extLst>
          </p:cNvPr>
          <p:cNvSpPr/>
          <p:nvPr/>
        </p:nvSpPr>
        <p:spPr>
          <a:xfrm>
            <a:off x="1644592" y="3590923"/>
            <a:ext cx="335280" cy="20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B704E65-4327-42DC-909B-C8C0CA93471B}"/>
              </a:ext>
            </a:extLst>
          </p:cNvPr>
          <p:cNvCxnSpPr>
            <a:cxnSpLocks/>
          </p:cNvCxnSpPr>
          <p:nvPr/>
        </p:nvCxnSpPr>
        <p:spPr>
          <a:xfrm>
            <a:off x="1812232" y="3712843"/>
            <a:ext cx="0" cy="132807"/>
          </a:xfrm>
          <a:prstGeom prst="line">
            <a:avLst/>
          </a:prstGeom>
          <a:ln w="1968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1C1F6FC-0489-4DF3-A7A1-02B99743BC74}"/>
              </a:ext>
            </a:extLst>
          </p:cNvPr>
          <p:cNvSpPr/>
          <p:nvPr/>
        </p:nvSpPr>
        <p:spPr>
          <a:xfrm>
            <a:off x="2148176" y="3424687"/>
            <a:ext cx="335280" cy="20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03B0146-818C-481A-ABDB-35715B33ADE1}"/>
              </a:ext>
            </a:extLst>
          </p:cNvPr>
          <p:cNvSpPr/>
          <p:nvPr/>
        </p:nvSpPr>
        <p:spPr>
          <a:xfrm>
            <a:off x="2148176" y="3671511"/>
            <a:ext cx="353568" cy="35356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DFC12F9-BB23-45E1-929A-C87F43A5960D}"/>
              </a:ext>
            </a:extLst>
          </p:cNvPr>
          <p:cNvSpPr/>
          <p:nvPr/>
        </p:nvSpPr>
        <p:spPr>
          <a:xfrm>
            <a:off x="2261913" y="3733012"/>
            <a:ext cx="126093" cy="12609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88412-D05D-4091-8EF4-9362BAF827A3}"/>
              </a:ext>
            </a:extLst>
          </p:cNvPr>
          <p:cNvSpPr/>
          <p:nvPr/>
        </p:nvSpPr>
        <p:spPr>
          <a:xfrm>
            <a:off x="2148176" y="3876418"/>
            <a:ext cx="335280" cy="33528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형: 비어 있음 52">
            <a:extLst>
              <a:ext uri="{FF2B5EF4-FFF2-40B4-BE49-F238E27FC236}">
                <a16:creationId xmlns:a16="http://schemas.microsoft.com/office/drawing/2014/main" id="{E1E3C4AD-237D-4061-97D9-456A57033E5D}"/>
              </a:ext>
            </a:extLst>
          </p:cNvPr>
          <p:cNvSpPr/>
          <p:nvPr/>
        </p:nvSpPr>
        <p:spPr>
          <a:xfrm>
            <a:off x="1978152" y="3494306"/>
            <a:ext cx="676656" cy="676656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83A0EE-3F41-4681-8825-C615ACE19BC9}"/>
              </a:ext>
            </a:extLst>
          </p:cNvPr>
          <p:cNvSpPr/>
          <p:nvPr/>
        </p:nvSpPr>
        <p:spPr>
          <a:xfrm>
            <a:off x="2148176" y="4025079"/>
            <a:ext cx="335280" cy="20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55A0CB7-A359-489C-B263-582A20026E8E}"/>
              </a:ext>
            </a:extLst>
          </p:cNvPr>
          <p:cNvCxnSpPr>
            <a:cxnSpLocks/>
          </p:cNvCxnSpPr>
          <p:nvPr/>
        </p:nvCxnSpPr>
        <p:spPr>
          <a:xfrm flipH="1">
            <a:off x="1542790" y="5776055"/>
            <a:ext cx="4806966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3B7DDD1-7FA5-4AFC-97FC-FE0190E200B9}"/>
              </a:ext>
            </a:extLst>
          </p:cNvPr>
          <p:cNvSpPr/>
          <p:nvPr/>
        </p:nvSpPr>
        <p:spPr>
          <a:xfrm>
            <a:off x="1643068" y="4289166"/>
            <a:ext cx="353568" cy="35356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9892617-F5BB-41D4-94C4-A9A93882EEBF}"/>
              </a:ext>
            </a:extLst>
          </p:cNvPr>
          <p:cNvSpPr/>
          <p:nvPr/>
        </p:nvSpPr>
        <p:spPr>
          <a:xfrm>
            <a:off x="1756805" y="4350667"/>
            <a:ext cx="126093" cy="12609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84B3C96-3628-4B58-8CE8-5A39EB22C89D}"/>
              </a:ext>
            </a:extLst>
          </p:cNvPr>
          <p:cNvSpPr/>
          <p:nvPr/>
        </p:nvSpPr>
        <p:spPr>
          <a:xfrm>
            <a:off x="1643068" y="4494073"/>
            <a:ext cx="335280" cy="33528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원형: 비어 있음 58">
            <a:extLst>
              <a:ext uri="{FF2B5EF4-FFF2-40B4-BE49-F238E27FC236}">
                <a16:creationId xmlns:a16="http://schemas.microsoft.com/office/drawing/2014/main" id="{85D85918-2500-4BC3-A769-9BB3AE832C2C}"/>
              </a:ext>
            </a:extLst>
          </p:cNvPr>
          <p:cNvSpPr/>
          <p:nvPr/>
        </p:nvSpPr>
        <p:spPr>
          <a:xfrm>
            <a:off x="1473044" y="4111961"/>
            <a:ext cx="676656" cy="676656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DB1C3E-FE07-4705-B256-FCCE83A1837F}"/>
              </a:ext>
            </a:extLst>
          </p:cNvPr>
          <p:cNvSpPr/>
          <p:nvPr/>
        </p:nvSpPr>
        <p:spPr>
          <a:xfrm>
            <a:off x="1643068" y="4642734"/>
            <a:ext cx="335280" cy="20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590A9CB-913C-4B46-A141-692B84E29E0F}"/>
              </a:ext>
            </a:extLst>
          </p:cNvPr>
          <p:cNvSpPr/>
          <p:nvPr/>
        </p:nvSpPr>
        <p:spPr>
          <a:xfrm>
            <a:off x="1643068" y="4889558"/>
            <a:ext cx="353568" cy="35356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0E81C1-5CA0-48A4-9AD2-A1A0784781F1}"/>
              </a:ext>
            </a:extLst>
          </p:cNvPr>
          <p:cNvSpPr/>
          <p:nvPr/>
        </p:nvSpPr>
        <p:spPr>
          <a:xfrm>
            <a:off x="1756805" y="4951059"/>
            <a:ext cx="126093" cy="12609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EAC89BA-0A56-45B4-9B28-56BF12314820}"/>
              </a:ext>
            </a:extLst>
          </p:cNvPr>
          <p:cNvSpPr/>
          <p:nvPr/>
        </p:nvSpPr>
        <p:spPr>
          <a:xfrm>
            <a:off x="1643068" y="5094465"/>
            <a:ext cx="335280" cy="33528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형: 비어 있음 63">
            <a:extLst>
              <a:ext uri="{FF2B5EF4-FFF2-40B4-BE49-F238E27FC236}">
                <a16:creationId xmlns:a16="http://schemas.microsoft.com/office/drawing/2014/main" id="{D8F2A1AB-89FE-4317-AA6C-EE236F8BABB8}"/>
              </a:ext>
            </a:extLst>
          </p:cNvPr>
          <p:cNvSpPr/>
          <p:nvPr/>
        </p:nvSpPr>
        <p:spPr>
          <a:xfrm>
            <a:off x="1473044" y="4712353"/>
            <a:ext cx="676656" cy="676656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BD508F-71C7-4968-AE5D-766A22509CEE}"/>
              </a:ext>
            </a:extLst>
          </p:cNvPr>
          <p:cNvSpPr/>
          <p:nvPr/>
        </p:nvSpPr>
        <p:spPr>
          <a:xfrm>
            <a:off x="1643068" y="5243126"/>
            <a:ext cx="335280" cy="20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갈매기형 수장 65">
            <a:extLst>
              <a:ext uri="{FF2B5EF4-FFF2-40B4-BE49-F238E27FC236}">
                <a16:creationId xmlns:a16="http://schemas.microsoft.com/office/drawing/2014/main" id="{23BA891A-3BD2-4B6D-8A94-4934338D8032}"/>
              </a:ext>
            </a:extLst>
          </p:cNvPr>
          <p:cNvSpPr/>
          <p:nvPr/>
        </p:nvSpPr>
        <p:spPr>
          <a:xfrm rot="5400000">
            <a:off x="3526184" y="5441750"/>
            <a:ext cx="176426" cy="336182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5720D51-BCCA-4483-8AA8-70ABE5912CAD}"/>
              </a:ext>
            </a:extLst>
          </p:cNvPr>
          <p:cNvSpPr/>
          <p:nvPr/>
        </p:nvSpPr>
        <p:spPr>
          <a:xfrm>
            <a:off x="5809430" y="5944166"/>
            <a:ext cx="540325" cy="2445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작성하기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E2EC4A-A413-487F-88EC-A5A749B5A0B4}"/>
              </a:ext>
            </a:extLst>
          </p:cNvPr>
          <p:cNvSpPr txBox="1"/>
          <p:nvPr/>
        </p:nvSpPr>
        <p:spPr>
          <a:xfrm>
            <a:off x="1585462" y="5963587"/>
            <a:ext cx="401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a고딕14" panose="02020600000000000000" pitchFamily="18" charset="-127"/>
                <a:ea typeface="a고딕14" panose="02020600000000000000" pitchFamily="18" charset="-127"/>
              </a:rPr>
              <a:t>번호          제목                                                                             작성자          조회수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8D0A64-2EBB-4E90-813D-01F6E91EDD9D}"/>
              </a:ext>
            </a:extLst>
          </p:cNvPr>
          <p:cNvSpPr txBox="1"/>
          <p:nvPr/>
        </p:nvSpPr>
        <p:spPr>
          <a:xfrm>
            <a:off x="1643068" y="6107581"/>
            <a:ext cx="401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50000"/>
              </a:lnSpc>
              <a:buAutoNum type="arabicPlain" startAt="2"/>
            </a:pP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      게시판이 제일 </a:t>
            </a:r>
            <a:r>
              <a:rPr lang="ko-KR" altLang="en-US" sz="800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어려울듯</a:t>
            </a: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sz="800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동민ㅅㄱ</a:t>
            </a: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~^^                                  </a:t>
            </a: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디자인             </a:t>
            </a:r>
            <a:endParaRPr lang="en-US" altLang="ko-KR" sz="8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1            </a:t>
            </a: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왠지 </a:t>
            </a:r>
            <a:r>
              <a:rPr lang="ko-KR" altLang="en-US" sz="800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피드백받아서</a:t>
            </a: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sz="800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변경할꺼같은</a:t>
            </a: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 느낌이 온다 </a:t>
            </a:r>
            <a:r>
              <a:rPr lang="ko-KR" altLang="en-US" sz="800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기분탓이겠지</a:t>
            </a: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    </a:t>
            </a:r>
            <a:r>
              <a:rPr lang="ko-KR" altLang="en-US" sz="800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앙김옥지</a:t>
            </a: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3AC863-EB31-41D0-BF00-94E041418251}"/>
              </a:ext>
            </a:extLst>
          </p:cNvPr>
          <p:cNvSpPr txBox="1"/>
          <p:nvPr/>
        </p:nvSpPr>
        <p:spPr>
          <a:xfrm>
            <a:off x="5213272" y="6107581"/>
            <a:ext cx="530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0</a:t>
            </a:r>
          </a:p>
          <a:p>
            <a:pPr>
              <a:lnSpc>
                <a:spcPct val="250000"/>
              </a:lnSpc>
            </a:pP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0</a:t>
            </a:r>
            <a:endParaRPr lang="ko-KR" altLang="en-US" sz="8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3BDA577-0347-4914-9236-9B1AAF0175B1}"/>
              </a:ext>
            </a:extLst>
          </p:cNvPr>
          <p:cNvCxnSpPr>
            <a:cxnSpLocks/>
          </p:cNvCxnSpPr>
          <p:nvPr/>
        </p:nvCxnSpPr>
        <p:spPr>
          <a:xfrm flipH="1">
            <a:off x="1650688" y="6513435"/>
            <a:ext cx="3872288" cy="0"/>
          </a:xfrm>
          <a:prstGeom prst="line">
            <a:avLst/>
          </a:prstGeom>
          <a:ln w="6350">
            <a:solidFill>
              <a:schemeClr val="bg2">
                <a:lumMod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0F40716-B58D-4049-BB65-68B97AB09A56}"/>
              </a:ext>
            </a:extLst>
          </p:cNvPr>
          <p:cNvCxnSpPr>
            <a:cxnSpLocks/>
          </p:cNvCxnSpPr>
          <p:nvPr/>
        </p:nvCxnSpPr>
        <p:spPr>
          <a:xfrm flipH="1">
            <a:off x="1650688" y="6815467"/>
            <a:ext cx="3872288" cy="0"/>
          </a:xfrm>
          <a:prstGeom prst="line">
            <a:avLst/>
          </a:prstGeom>
          <a:ln w="6350">
            <a:solidFill>
              <a:schemeClr val="bg2">
                <a:lumMod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FFA30B5F-23B1-463A-8B02-5986CFEF29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81" y="7273665"/>
            <a:ext cx="688907" cy="68890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05E2A7BE-07C9-4E15-AEBE-9D41F9B339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9466" y="7982994"/>
            <a:ext cx="1244502" cy="18058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F1BDD06-424B-43B9-A5AA-C478A74F067E}"/>
              </a:ext>
            </a:extLst>
          </p:cNvPr>
          <p:cNvSpPr txBox="1"/>
          <p:nvPr/>
        </p:nvSpPr>
        <p:spPr>
          <a:xfrm>
            <a:off x="2424330" y="8184004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CE71A1-577E-4A06-9423-95E19815910B}"/>
              </a:ext>
            </a:extLst>
          </p:cNvPr>
          <p:cNvSpPr txBox="1"/>
          <p:nvPr/>
        </p:nvSpPr>
        <p:spPr>
          <a:xfrm>
            <a:off x="1536944" y="2319210"/>
            <a:ext cx="778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사이먼동미닉</a:t>
            </a:r>
            <a:endParaRPr lang="ko-KR" altLang="en-US" sz="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D13C98-9277-42B9-9059-A8FD6327947D}"/>
              </a:ext>
            </a:extLst>
          </p:cNvPr>
          <p:cNvSpPr txBox="1"/>
          <p:nvPr/>
        </p:nvSpPr>
        <p:spPr>
          <a:xfrm>
            <a:off x="1536944" y="2947527"/>
            <a:ext cx="778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사이먼동미닉</a:t>
            </a:r>
            <a:endParaRPr lang="ko-KR" altLang="en-US" sz="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ADCB29-C70B-4305-9F12-ACDDDDF8E12C}"/>
              </a:ext>
            </a:extLst>
          </p:cNvPr>
          <p:cNvSpPr txBox="1"/>
          <p:nvPr/>
        </p:nvSpPr>
        <p:spPr>
          <a:xfrm>
            <a:off x="1532926" y="3560047"/>
            <a:ext cx="778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사이먼동미닉</a:t>
            </a:r>
            <a:endParaRPr lang="ko-KR" altLang="en-US" sz="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B23A22-F2A5-4AC7-A1CE-60221364994E}"/>
              </a:ext>
            </a:extLst>
          </p:cNvPr>
          <p:cNvSpPr txBox="1"/>
          <p:nvPr/>
        </p:nvSpPr>
        <p:spPr>
          <a:xfrm>
            <a:off x="2034894" y="3992657"/>
            <a:ext cx="778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동민이습생기</a:t>
            </a:r>
            <a:endParaRPr lang="ko-KR" altLang="en-US" sz="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27A679-A097-4588-879A-19DFCE4E2A6A}"/>
              </a:ext>
            </a:extLst>
          </p:cNvPr>
          <p:cNvSpPr txBox="1"/>
          <p:nvPr/>
        </p:nvSpPr>
        <p:spPr>
          <a:xfrm>
            <a:off x="1532926" y="4607891"/>
            <a:ext cx="778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사이먼동미닉</a:t>
            </a:r>
            <a:endParaRPr lang="ko-KR" altLang="en-US" sz="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ADBBE4-C140-4B60-AD64-FD0DEFBCE4DC}"/>
              </a:ext>
            </a:extLst>
          </p:cNvPr>
          <p:cNvSpPr txBox="1"/>
          <p:nvPr/>
        </p:nvSpPr>
        <p:spPr>
          <a:xfrm>
            <a:off x="1532926" y="5205494"/>
            <a:ext cx="778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사이먼동미닉</a:t>
            </a:r>
            <a:endParaRPr lang="ko-KR" altLang="en-US" sz="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F6E22D-9E8F-4239-BE5C-4C1BA0D03170}"/>
              </a:ext>
            </a:extLst>
          </p:cNvPr>
          <p:cNvSpPr txBox="1"/>
          <p:nvPr/>
        </p:nvSpPr>
        <p:spPr>
          <a:xfrm>
            <a:off x="2209582" y="3321928"/>
            <a:ext cx="3534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여러분 동영상 하나 당 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분입니다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 다음주까지 다 </a:t>
            </a:r>
            <a:r>
              <a:rPr lang="ko-KR" altLang="en-US" sz="10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보고오세여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~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E21C98-AB4A-46A9-B94B-8054B5CE4B3D}"/>
              </a:ext>
            </a:extLst>
          </p:cNvPr>
          <p:cNvSpPr txBox="1"/>
          <p:nvPr/>
        </p:nvSpPr>
        <p:spPr>
          <a:xfrm>
            <a:off x="2711550" y="3753398"/>
            <a:ext cx="3534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구라치지마여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0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분인거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0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다봄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718DD1-61FC-4816-BEE9-19F16F54B540}"/>
              </a:ext>
            </a:extLst>
          </p:cNvPr>
          <p:cNvSpPr txBox="1"/>
          <p:nvPr/>
        </p:nvSpPr>
        <p:spPr>
          <a:xfrm>
            <a:off x="2203346" y="2676254"/>
            <a:ext cx="3534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여러분 동영상 하나 당 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분입니다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 다음주까지 다 </a:t>
            </a:r>
            <a:r>
              <a:rPr lang="ko-KR" altLang="en-US" sz="10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보고오세여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~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5168D3-E56E-4D69-995B-C4E532C1B4C7}"/>
              </a:ext>
            </a:extLst>
          </p:cNvPr>
          <p:cNvSpPr txBox="1"/>
          <p:nvPr/>
        </p:nvSpPr>
        <p:spPr>
          <a:xfrm>
            <a:off x="2220104" y="4973947"/>
            <a:ext cx="3534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여러분 동영상 하나 당 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분입니다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 다음주까지 다 </a:t>
            </a:r>
            <a:r>
              <a:rPr lang="ko-KR" altLang="en-US" sz="10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보고오세여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~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245B38-26A0-4516-8C0B-BF3DDEFDAAA3}"/>
              </a:ext>
            </a:extLst>
          </p:cNvPr>
          <p:cNvSpPr txBox="1"/>
          <p:nvPr/>
        </p:nvSpPr>
        <p:spPr>
          <a:xfrm>
            <a:off x="2220104" y="4387093"/>
            <a:ext cx="3534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여러분 동영상 하나 당 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분입니다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 다음주까지 다 </a:t>
            </a:r>
            <a:r>
              <a:rPr lang="ko-KR" altLang="en-US" sz="10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보고오세여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~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C14F26-2450-49BD-B60F-1119EB9FE76F}"/>
              </a:ext>
            </a:extLst>
          </p:cNvPr>
          <p:cNvSpPr txBox="1"/>
          <p:nvPr/>
        </p:nvSpPr>
        <p:spPr>
          <a:xfrm>
            <a:off x="2209582" y="2112367"/>
            <a:ext cx="3534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여러분 동영상 하나 당 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분입니다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 다음주까지 다 </a:t>
            </a:r>
            <a:r>
              <a:rPr lang="ko-KR" altLang="en-US" sz="10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보고오세여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~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88" name="화살표: 갈매기형 수장 87">
            <a:extLst>
              <a:ext uri="{FF2B5EF4-FFF2-40B4-BE49-F238E27FC236}">
                <a16:creationId xmlns:a16="http://schemas.microsoft.com/office/drawing/2014/main" id="{643135B2-7D86-4941-936D-C4626CFB92BD}"/>
              </a:ext>
            </a:extLst>
          </p:cNvPr>
          <p:cNvSpPr/>
          <p:nvPr/>
        </p:nvSpPr>
        <p:spPr>
          <a:xfrm rot="16200000">
            <a:off x="3965755" y="5440530"/>
            <a:ext cx="176426" cy="336182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D9F075D-699C-46C7-B1C7-660D16EA275D}"/>
              </a:ext>
            </a:extLst>
          </p:cNvPr>
          <p:cNvSpPr txBox="1"/>
          <p:nvPr/>
        </p:nvSpPr>
        <p:spPr>
          <a:xfrm>
            <a:off x="106065" y="1383959"/>
            <a:ext cx="12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흠좀무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12CFCE0-D969-4019-B4B2-66FB60910E9E}"/>
              </a:ext>
            </a:extLst>
          </p:cNvPr>
          <p:cNvSpPr txBox="1"/>
          <p:nvPr/>
        </p:nvSpPr>
        <p:spPr>
          <a:xfrm>
            <a:off x="370511" y="1828044"/>
            <a:ext cx="922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E2713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공지사항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9C5626-EF96-4528-8DD3-BC455EFF2C6A}"/>
              </a:ext>
            </a:extLst>
          </p:cNvPr>
          <p:cNvSpPr txBox="1"/>
          <p:nvPr/>
        </p:nvSpPr>
        <p:spPr>
          <a:xfrm>
            <a:off x="370511" y="2179796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7F7F7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자유 게시판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156FB1-CE85-4901-8A05-723DF8AEC908}"/>
              </a:ext>
            </a:extLst>
          </p:cNvPr>
          <p:cNvSpPr txBox="1"/>
          <p:nvPr/>
        </p:nvSpPr>
        <p:spPr>
          <a:xfrm>
            <a:off x="370510" y="2531548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7F7F7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정보 게시판</a:t>
            </a:r>
          </a:p>
        </p:txBody>
      </p:sp>
    </p:spTree>
    <p:extLst>
      <p:ext uri="{BB962C8B-B14F-4D97-AF65-F5344CB8AC3E}">
        <p14:creationId xmlns:p14="http://schemas.microsoft.com/office/powerpoint/2010/main" val="105469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5453CD-517E-43B0-8701-D3C245F7DD50}"/>
              </a:ext>
            </a:extLst>
          </p:cNvPr>
          <p:cNvSpPr txBox="1"/>
          <p:nvPr/>
        </p:nvSpPr>
        <p:spPr>
          <a:xfrm>
            <a:off x="2123373" y="1812848"/>
            <a:ext cx="1055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Me-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ching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                                                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김남훈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C45E93-BD5C-4EF8-A470-27232C2DA807}"/>
              </a:ext>
            </a:extLst>
          </p:cNvPr>
          <p:cNvSpPr/>
          <p:nvPr/>
        </p:nvSpPr>
        <p:spPr>
          <a:xfrm>
            <a:off x="5337298" y="9963706"/>
            <a:ext cx="408369" cy="2445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목록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C16D4-887C-4DC5-AAF4-B0A7501D7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73" y="2564154"/>
            <a:ext cx="897591" cy="9144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897101-CDB8-4DB0-A257-EBB9C49E2971}"/>
              </a:ext>
            </a:extLst>
          </p:cNvPr>
          <p:cNvCxnSpPr>
            <a:cxnSpLocks/>
          </p:cNvCxnSpPr>
          <p:nvPr/>
        </p:nvCxnSpPr>
        <p:spPr>
          <a:xfrm flipH="1">
            <a:off x="2191106" y="2404195"/>
            <a:ext cx="3554561" cy="0"/>
          </a:xfrm>
          <a:prstGeom prst="line">
            <a:avLst/>
          </a:prstGeom>
          <a:ln w="1524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08B367-262F-4175-ACF5-08765C510727}"/>
              </a:ext>
            </a:extLst>
          </p:cNvPr>
          <p:cNvSpPr txBox="1"/>
          <p:nvPr/>
        </p:nvSpPr>
        <p:spPr>
          <a:xfrm>
            <a:off x="2127905" y="3498976"/>
            <a:ext cx="391645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안녕하세요 프로그래밍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1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팀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Me-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ching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Me-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ching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은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Medicine searching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이라는 뜻으로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사용자의 증상에 따라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증상완화를 돕기 위해 어울리는 약을 매칭해주는 앱입니다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앱 소개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8375D8E-AC1D-47C0-BDE2-22A4BB4E5B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33" r="-173"/>
          <a:stretch/>
        </p:blipFill>
        <p:spPr>
          <a:xfrm>
            <a:off x="2191106" y="4735777"/>
            <a:ext cx="1205217" cy="2046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960AFB-260C-40C1-8F9C-D3AF0361E827}"/>
              </a:ext>
            </a:extLst>
          </p:cNvPr>
          <p:cNvSpPr txBox="1"/>
          <p:nvPr/>
        </p:nvSpPr>
        <p:spPr>
          <a:xfrm>
            <a:off x="2600687" y="671247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599F9-2C2F-4491-9CAD-9E89CB20016E}"/>
              </a:ext>
            </a:extLst>
          </p:cNvPr>
          <p:cNvSpPr txBox="1"/>
          <p:nvPr/>
        </p:nvSpPr>
        <p:spPr>
          <a:xfrm>
            <a:off x="2140464" y="7633637"/>
            <a:ext cx="376584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이상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Me-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ching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.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감사합니다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Me-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ching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앱은 실제로 구글 플레이스토어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  <a:hlinkClick r:id="rId4"/>
              </a:rPr>
              <a:t>http://~~~~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에서 다운받으시면 시현 해보실 수 있습니다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발표용 자료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(ppt)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는 첨부파일에서 다운받으시면 됩니다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728284-5FB4-41C0-9D6D-48C4A97EBFC7}"/>
              </a:ext>
            </a:extLst>
          </p:cNvPr>
          <p:cNvCxnSpPr>
            <a:cxnSpLocks/>
          </p:cNvCxnSpPr>
          <p:nvPr/>
        </p:nvCxnSpPr>
        <p:spPr>
          <a:xfrm flipH="1">
            <a:off x="2191106" y="8782319"/>
            <a:ext cx="3554561" cy="0"/>
          </a:xfrm>
          <a:prstGeom prst="line">
            <a:avLst/>
          </a:prstGeom>
          <a:ln w="1524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510DE2-1F31-46AB-A2BB-C59464C017D9}"/>
              </a:ext>
            </a:extLst>
          </p:cNvPr>
          <p:cNvSpPr txBox="1"/>
          <p:nvPr/>
        </p:nvSpPr>
        <p:spPr>
          <a:xfrm>
            <a:off x="2140464" y="8793187"/>
            <a:ext cx="543739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첨부파일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8DEE5-B4E9-4D34-AF11-B2A6D37A523B}"/>
              </a:ext>
            </a:extLst>
          </p:cNvPr>
          <p:cNvSpPr txBox="1"/>
          <p:nvPr/>
        </p:nvSpPr>
        <p:spPr>
          <a:xfrm>
            <a:off x="2145592" y="8953648"/>
            <a:ext cx="3660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u="sng" dirty="0">
                <a:solidFill>
                  <a:schemeClr val="accent1">
                    <a:lumMod val="7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me-</a:t>
            </a:r>
            <a:r>
              <a:rPr lang="en-US" altLang="ko-KR" sz="900" u="sng" dirty="0" err="1">
                <a:solidFill>
                  <a:schemeClr val="accent1">
                    <a:lumMod val="7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ching_ppt</a:t>
            </a:r>
            <a:r>
              <a:rPr lang="ko-KR" altLang="en-US" sz="900" u="sng" dirty="0">
                <a:solidFill>
                  <a:schemeClr val="accent1">
                    <a:lumMod val="7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최종</a:t>
            </a:r>
            <a:r>
              <a:rPr lang="en-US" altLang="ko-KR" sz="900" u="sng" dirty="0">
                <a:solidFill>
                  <a:schemeClr val="accent1">
                    <a:lumMod val="7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.pptx</a:t>
            </a:r>
            <a:r>
              <a:rPr lang="en-US" altLang="ko-KR" sz="900" dirty="0">
                <a:solidFill>
                  <a:schemeClr val="bg2">
                    <a:lumMod val="1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                                                    </a:t>
            </a:r>
            <a:endParaRPr lang="ko-KR" altLang="en-US" sz="900" dirty="0">
              <a:solidFill>
                <a:schemeClr val="bg2">
                  <a:lumMod val="10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7DC82A-4992-404B-8FDC-94314FBC6882}"/>
              </a:ext>
            </a:extLst>
          </p:cNvPr>
          <p:cNvSpPr/>
          <p:nvPr/>
        </p:nvSpPr>
        <p:spPr>
          <a:xfrm>
            <a:off x="-444" y="0"/>
            <a:ext cx="6858444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7204D149-CB1C-449C-AF64-981440E91A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7" y="264155"/>
            <a:ext cx="557196" cy="4406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3DE221-8F5E-4FF4-B268-A91D68764FAC}"/>
              </a:ext>
            </a:extLst>
          </p:cNvPr>
          <p:cNvSpPr txBox="1"/>
          <p:nvPr/>
        </p:nvSpPr>
        <p:spPr>
          <a:xfrm>
            <a:off x="2511280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100CF8-DFFB-4196-9441-DACEC25744E0}"/>
              </a:ext>
            </a:extLst>
          </p:cNvPr>
          <p:cNvSpPr txBox="1"/>
          <p:nvPr/>
        </p:nvSpPr>
        <p:spPr>
          <a:xfrm>
            <a:off x="3392966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A1988C-93F9-46F3-B0E5-675F6E471EC9}"/>
              </a:ext>
            </a:extLst>
          </p:cNvPr>
          <p:cNvSpPr txBox="1"/>
          <p:nvPr/>
        </p:nvSpPr>
        <p:spPr>
          <a:xfrm>
            <a:off x="5090275" y="339227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게시판</a:t>
            </a:r>
            <a:endParaRPr lang="en-US" altLang="ko-KR" sz="800" dirty="0">
              <a:solidFill>
                <a:srgbClr val="63C6C8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09CA25-9DE5-4408-8B04-D2502FC8008E}"/>
              </a:ext>
            </a:extLst>
          </p:cNvPr>
          <p:cNvSpPr txBox="1"/>
          <p:nvPr/>
        </p:nvSpPr>
        <p:spPr>
          <a:xfrm>
            <a:off x="6045404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QnA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B07D1A-8D87-4A48-9B09-97B1E8C0DD21}"/>
              </a:ext>
            </a:extLst>
          </p:cNvPr>
          <p:cNvSpPr txBox="1"/>
          <p:nvPr/>
        </p:nvSpPr>
        <p:spPr>
          <a:xfrm>
            <a:off x="4218987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3B2E9-326F-47FD-9F69-09B7BE69D408}"/>
              </a:ext>
            </a:extLst>
          </p:cNvPr>
          <p:cNvSpPr txBox="1"/>
          <p:nvPr/>
        </p:nvSpPr>
        <p:spPr>
          <a:xfrm>
            <a:off x="106065" y="1383959"/>
            <a:ext cx="12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흠좀무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552C4E-22C3-4598-ABBB-1E9168921214}"/>
              </a:ext>
            </a:extLst>
          </p:cNvPr>
          <p:cNvSpPr txBox="1"/>
          <p:nvPr/>
        </p:nvSpPr>
        <p:spPr>
          <a:xfrm>
            <a:off x="370511" y="1828044"/>
            <a:ext cx="922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E2713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공지사항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04E364-EEE7-4CE1-A01E-BBA14F7246E8}"/>
              </a:ext>
            </a:extLst>
          </p:cNvPr>
          <p:cNvSpPr txBox="1"/>
          <p:nvPr/>
        </p:nvSpPr>
        <p:spPr>
          <a:xfrm>
            <a:off x="370511" y="2179796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7F7F7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자유 게시판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E6482C-E05D-48B6-BB6D-28257F6F0FD4}"/>
              </a:ext>
            </a:extLst>
          </p:cNvPr>
          <p:cNvSpPr txBox="1"/>
          <p:nvPr/>
        </p:nvSpPr>
        <p:spPr>
          <a:xfrm>
            <a:off x="370510" y="2531548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7F7F7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정보 게시판</a:t>
            </a:r>
          </a:p>
        </p:txBody>
      </p:sp>
    </p:spTree>
    <p:extLst>
      <p:ext uri="{BB962C8B-B14F-4D97-AF65-F5344CB8AC3E}">
        <p14:creationId xmlns:p14="http://schemas.microsoft.com/office/powerpoint/2010/main" val="401208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257</Words>
  <Application>Microsoft Office PowerPoint</Application>
  <PresentationFormat>와이드스크린</PresentationFormat>
  <Paragraphs>75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Arial</vt:lpstr>
      <vt:lpstr>a고딕10</vt:lpstr>
      <vt:lpstr>a고딕11</vt:lpstr>
      <vt:lpstr>a고딕12</vt:lpstr>
      <vt:lpstr>a고딕13</vt:lpstr>
      <vt:lpstr>a고딕14</vt:lpstr>
      <vt:lpstr>a고딕15</vt:lpstr>
      <vt:lpstr>Calibri</vt:lpstr>
      <vt:lpstr>Calibri Light</vt:lpstr>
      <vt:lpstr>둥근모꼴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riyenas0925</dc:creator>
  <cp:lastModifiedBy> </cp:lastModifiedBy>
  <cp:revision>3</cp:revision>
  <dcterms:created xsi:type="dcterms:W3CDTF">2018-05-01T07:24:00Z</dcterms:created>
  <dcterms:modified xsi:type="dcterms:W3CDTF">2018-05-01T07:48:10Z</dcterms:modified>
</cp:coreProperties>
</file>