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0" r:id="rId8"/>
    <p:sldId id="259" r:id="rId9"/>
    <p:sldId id="266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13E"/>
    <a:srgbClr val="63C6C8"/>
    <a:srgbClr val="3C75A0"/>
    <a:srgbClr val="4A91AB"/>
    <a:srgbClr val="306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652" y="32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2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545E-72BF-4ED4-BD68-607A93A57075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C0DAE5EE-E9E7-4E67-8A98-FDE76E70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9413" r="764" b="19967"/>
          <a:stretch/>
        </p:blipFill>
        <p:spPr>
          <a:xfrm>
            <a:off x="444" y="0"/>
            <a:ext cx="6857556" cy="4221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65C705-155B-4D1A-9638-086C71C67F87}"/>
              </a:ext>
            </a:extLst>
          </p:cNvPr>
          <p:cNvSpPr/>
          <p:nvPr/>
        </p:nvSpPr>
        <p:spPr>
          <a:xfrm>
            <a:off x="0" y="0"/>
            <a:ext cx="6858000" cy="422148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FC17701-EA7D-48E4-9E9F-8163B17F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98E27-8E9A-4131-895A-695BF55C0063}"/>
              </a:ext>
            </a:extLst>
          </p:cNvPr>
          <p:cNvSpPr txBox="1"/>
          <p:nvPr/>
        </p:nvSpPr>
        <p:spPr>
          <a:xfrm>
            <a:off x="865476" y="355259"/>
            <a:ext cx="319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371C-D911-492D-8A51-5FC36A58CA5F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2E79-4044-46A2-84D3-8A53550E6C39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2D4027-A7BF-44BA-BF55-F41AC7654128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18AA8E-AC38-4124-9D64-752FAF93B30C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B60F3D-701A-46EE-9150-6BFAB37E3C66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9A6D1-7F2B-4C99-9E59-4B287196FB10}"/>
              </a:ext>
            </a:extLst>
          </p:cNvPr>
          <p:cNvSpPr txBox="1"/>
          <p:nvPr/>
        </p:nvSpPr>
        <p:spPr>
          <a:xfrm>
            <a:off x="5932204" y="384472"/>
            <a:ext cx="49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F1FF17-809B-43E6-8EA5-AEAB45B50CFE}"/>
              </a:ext>
            </a:extLst>
          </p:cNvPr>
          <p:cNvSpPr/>
          <p:nvPr/>
        </p:nvSpPr>
        <p:spPr>
          <a:xfrm>
            <a:off x="3157698" y="2141220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585BE7-5919-441A-AF49-F1E9FA4B8310}"/>
              </a:ext>
            </a:extLst>
          </p:cNvPr>
          <p:cNvSpPr/>
          <p:nvPr/>
        </p:nvSpPr>
        <p:spPr>
          <a:xfrm>
            <a:off x="3380232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545240-AD98-44D3-A24D-BA2F97796C9C}"/>
              </a:ext>
            </a:extLst>
          </p:cNvPr>
          <p:cNvSpPr/>
          <p:nvPr/>
        </p:nvSpPr>
        <p:spPr>
          <a:xfrm>
            <a:off x="3602766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00A21C-209F-4A99-97DD-3BACB772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52" y="1099830"/>
            <a:ext cx="425182" cy="4251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31284D-859A-4F4F-92E2-F52109F9012B}"/>
              </a:ext>
            </a:extLst>
          </p:cNvPr>
          <p:cNvSpPr txBox="1"/>
          <p:nvPr/>
        </p:nvSpPr>
        <p:spPr>
          <a:xfrm>
            <a:off x="2596895" y="244997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컴퓨터 연구회</a:t>
            </a:r>
            <a:endParaRPr lang="en-US" altLang="ko-KR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INTERFACE</a:t>
            </a:r>
            <a:endParaRPr lang="ko-KR" altLang="en-US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D1214B-7143-4424-A165-8797C9A97F00}"/>
              </a:ext>
            </a:extLst>
          </p:cNvPr>
          <p:cNvSpPr/>
          <p:nvPr/>
        </p:nvSpPr>
        <p:spPr>
          <a:xfrm>
            <a:off x="2846040" y="3578504"/>
            <a:ext cx="1163340" cy="322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2A719-BA0F-4EBE-A16F-F2631F915565}"/>
              </a:ext>
            </a:extLst>
          </p:cNvPr>
          <p:cNvSpPr txBox="1"/>
          <p:nvPr/>
        </p:nvSpPr>
        <p:spPr>
          <a:xfrm>
            <a:off x="2896636" y="3613099"/>
            <a:ext cx="106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신입 회원모집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6F059D-0BD3-41EC-82B3-8F5DFB4B8A4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C7947D8-27B6-4EF3-B2E7-81E9AFFC7C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621118-8844-4C5E-94E7-17A45BC074EC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61158-9AF1-4CCB-934B-C425545B5EBB}"/>
              </a:ext>
            </a:extLst>
          </p:cNvPr>
          <p:cNvSpPr/>
          <p:nvPr/>
        </p:nvSpPr>
        <p:spPr>
          <a:xfrm>
            <a:off x="2821333" y="1598435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세종대학교</a:t>
            </a:r>
            <a:endParaRPr lang="en-US" altLang="ko-KR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6B319-B1BE-45DA-B8F6-B3F744592C1C}"/>
              </a:ext>
            </a:extLst>
          </p:cNvPr>
          <p:cNvSpPr txBox="1"/>
          <p:nvPr/>
        </p:nvSpPr>
        <p:spPr>
          <a:xfrm>
            <a:off x="3779549" y="5624977"/>
            <a:ext cx="2747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동방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집부진소개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페북</a:t>
            </a:r>
            <a:r>
              <a:rPr lang="ko-KR" altLang="en-US" dirty="0"/>
              <a:t> 페이지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활동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우리가 만든 앱들 구글플레이 링크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AEEE5-DD4E-4B56-B4DF-38ABFB71847E}"/>
              </a:ext>
            </a:extLst>
          </p:cNvPr>
          <p:cNvSpPr txBox="1"/>
          <p:nvPr/>
        </p:nvSpPr>
        <p:spPr>
          <a:xfrm>
            <a:off x="3793101" y="7292099"/>
            <a:ext cx="9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07CC2C-8573-4842-BB01-7D5875F84FAC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770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C0DAE5EE-E9E7-4E67-8A98-FDE76E70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9413" r="764" b="19967"/>
          <a:stretch/>
        </p:blipFill>
        <p:spPr>
          <a:xfrm>
            <a:off x="444" y="0"/>
            <a:ext cx="6857556" cy="4221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65C705-155B-4D1A-9638-086C71C67F87}"/>
              </a:ext>
            </a:extLst>
          </p:cNvPr>
          <p:cNvSpPr/>
          <p:nvPr/>
        </p:nvSpPr>
        <p:spPr>
          <a:xfrm>
            <a:off x="0" y="0"/>
            <a:ext cx="6858000" cy="422148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FC17701-EA7D-48E4-9E9F-8163B17F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98E27-8E9A-4131-895A-695BF55C0063}"/>
              </a:ext>
            </a:extLst>
          </p:cNvPr>
          <p:cNvSpPr txBox="1"/>
          <p:nvPr/>
        </p:nvSpPr>
        <p:spPr>
          <a:xfrm>
            <a:off x="865476" y="355259"/>
            <a:ext cx="319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371C-D911-492D-8A51-5FC36A58CA5F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2E79-4044-46A2-84D3-8A53550E6C39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F1FF17-809B-43E6-8EA5-AEAB45B50CFE}"/>
              </a:ext>
            </a:extLst>
          </p:cNvPr>
          <p:cNvSpPr/>
          <p:nvPr/>
        </p:nvSpPr>
        <p:spPr>
          <a:xfrm>
            <a:off x="3157698" y="2141220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585BE7-5919-441A-AF49-F1E9FA4B8310}"/>
              </a:ext>
            </a:extLst>
          </p:cNvPr>
          <p:cNvSpPr/>
          <p:nvPr/>
        </p:nvSpPr>
        <p:spPr>
          <a:xfrm>
            <a:off x="3380232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545240-AD98-44D3-A24D-BA2F97796C9C}"/>
              </a:ext>
            </a:extLst>
          </p:cNvPr>
          <p:cNvSpPr/>
          <p:nvPr/>
        </p:nvSpPr>
        <p:spPr>
          <a:xfrm>
            <a:off x="3602766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00A21C-209F-4A99-97DD-3BACB772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52" y="1099830"/>
            <a:ext cx="425182" cy="4251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D1214B-7143-4424-A165-8797C9A97F00}"/>
              </a:ext>
            </a:extLst>
          </p:cNvPr>
          <p:cNvSpPr/>
          <p:nvPr/>
        </p:nvSpPr>
        <p:spPr>
          <a:xfrm>
            <a:off x="2846040" y="3578504"/>
            <a:ext cx="1163340" cy="322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2A719-BA0F-4EBE-A16F-F2631F915565}"/>
              </a:ext>
            </a:extLst>
          </p:cNvPr>
          <p:cNvSpPr txBox="1"/>
          <p:nvPr/>
        </p:nvSpPr>
        <p:spPr>
          <a:xfrm>
            <a:off x="2896636" y="3613099"/>
            <a:ext cx="106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신입 회원모집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6F059D-0BD3-41EC-82B3-8F5DFB4B8A4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C7947D8-27B6-4EF3-B2E7-81E9AFFC7C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621118-8844-4C5E-94E7-17A45BC074EC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23162-FC90-48B6-BCDC-CAA4190C7A52}"/>
              </a:ext>
            </a:extLst>
          </p:cNvPr>
          <p:cNvSpPr txBox="1"/>
          <p:nvPr/>
        </p:nvSpPr>
        <p:spPr>
          <a:xfrm>
            <a:off x="1080750" y="1499377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 Interface!</a:t>
            </a:r>
            <a:endParaRPr lang="ko-KR" altLang="en-US" sz="2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B2317-B572-4074-9AD4-B15E715DB120}"/>
              </a:ext>
            </a:extLst>
          </p:cNvPr>
          <p:cNvSpPr txBox="1"/>
          <p:nvPr/>
        </p:nvSpPr>
        <p:spPr>
          <a:xfrm>
            <a:off x="1376637" y="2415471"/>
            <a:ext cx="410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학술동아리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공학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컴퓨터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자바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#C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언어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파이썬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아두이노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학생회관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#518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195EC1-B967-4F74-B04F-74FA45E62E54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BB1F66-454D-4CAA-9D5D-0A1EE310C1D3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E2B315-5CAF-46CF-9051-986CC81D21C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3706B-A4EE-4BC7-A41A-53D1E6C0B01B}"/>
              </a:ext>
            </a:extLst>
          </p:cNvPr>
          <p:cNvSpPr txBox="1"/>
          <p:nvPr/>
        </p:nvSpPr>
        <p:spPr>
          <a:xfrm>
            <a:off x="5932204" y="384472"/>
            <a:ext cx="49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9A344-F66A-4A76-9EDC-9FBDF80E1D20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517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7194D2-7945-494E-9C3E-DE8C1A9E0519}"/>
              </a:ext>
            </a:extLst>
          </p:cNvPr>
          <p:cNvSpPr/>
          <p:nvPr/>
        </p:nvSpPr>
        <p:spPr>
          <a:xfrm>
            <a:off x="3602766" y="427552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44" name="그림 4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B59CCCB-8F02-4E81-881B-CCBD20F5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12" y="2068360"/>
            <a:ext cx="822766" cy="6507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022F31-3190-4B24-BAAD-93681E2C6D6E}"/>
              </a:ext>
            </a:extLst>
          </p:cNvPr>
          <p:cNvSpPr txBox="1"/>
          <p:nvPr/>
        </p:nvSpPr>
        <p:spPr>
          <a:xfrm>
            <a:off x="1535372" y="2905247"/>
            <a:ext cx="3786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INTERFACE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는 세종대학교 컴퓨터 연구회로서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</a:p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199x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년 창설되어 올해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31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기 회원을 모집하고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algn="ctr"/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세종대학교 학생회관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518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호에 위치하고 있으며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컴퓨터에 대한 전반적인 지식을 습득하여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이를 활용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극대화 하는 능력을 기를 수 있도록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각종 프로그램을 실행하고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3162-E13B-4057-8225-4C25A6F7AF4B}"/>
              </a:ext>
            </a:extLst>
          </p:cNvPr>
          <p:cNvSpPr txBox="1"/>
          <p:nvPr/>
        </p:nvSpPr>
        <p:spPr>
          <a:xfrm>
            <a:off x="2806305" y="151286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B701A9-72F8-4F95-8101-98E3CCE80C4E}"/>
              </a:ext>
            </a:extLst>
          </p:cNvPr>
          <p:cNvSpPr txBox="1"/>
          <p:nvPr/>
        </p:nvSpPr>
        <p:spPr>
          <a:xfrm>
            <a:off x="2334651" y="5121322"/>
            <a:ext cx="218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Club Activities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5461D0F-FE95-4F7D-828C-4F735FA5064C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8E5572C0-B4E6-4AA3-8711-C0F29676C3B2}"/>
              </a:ext>
            </a:extLst>
          </p:cNvPr>
          <p:cNvSpPr/>
          <p:nvPr/>
        </p:nvSpPr>
        <p:spPr>
          <a:xfrm>
            <a:off x="1155256" y="7526905"/>
            <a:ext cx="1374908" cy="1185266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F05E1D2E-2C7A-4699-9364-8E4E518CECB3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271EF-4A90-4A1D-B1C5-B8F19470843B}"/>
              </a:ext>
            </a:extLst>
          </p:cNvPr>
          <p:cNvSpPr/>
          <p:nvPr/>
        </p:nvSpPr>
        <p:spPr>
          <a:xfrm>
            <a:off x="1494827" y="6341639"/>
            <a:ext cx="735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스터디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BB0BBB73-D6A7-4CA1-8C8E-53A8AB3A0062}"/>
              </a:ext>
            </a:extLst>
          </p:cNvPr>
          <p:cNvSpPr/>
          <p:nvPr/>
        </p:nvSpPr>
        <p:spPr>
          <a:xfrm>
            <a:off x="1163050" y="7537116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2E228D-6281-4094-9038-6539EB7ED21F}"/>
              </a:ext>
            </a:extLst>
          </p:cNvPr>
          <p:cNvSpPr/>
          <p:nvPr/>
        </p:nvSpPr>
        <p:spPr>
          <a:xfrm>
            <a:off x="1450485" y="7898916"/>
            <a:ext cx="852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 전시회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ACA412-30FD-4D60-A5CB-B390E7638037}"/>
              </a:ext>
            </a:extLst>
          </p:cNvPr>
          <p:cNvSpPr txBox="1"/>
          <p:nvPr/>
        </p:nvSpPr>
        <p:spPr>
          <a:xfrm>
            <a:off x="2996777" y="6096411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67706A70-97E4-4CD6-9C8E-A32FEC8C6BE2}"/>
              </a:ext>
            </a:extLst>
          </p:cNvPr>
          <p:cNvSpPr/>
          <p:nvPr/>
        </p:nvSpPr>
        <p:spPr>
          <a:xfrm>
            <a:off x="1155256" y="9197413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0972B33C-F303-4C40-A97F-4B4B128EBEB3}"/>
              </a:ext>
            </a:extLst>
          </p:cNvPr>
          <p:cNvSpPr/>
          <p:nvPr/>
        </p:nvSpPr>
        <p:spPr>
          <a:xfrm>
            <a:off x="1153122" y="10867921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05B0F-27A0-472A-8842-B4D7B33C87A1}"/>
              </a:ext>
            </a:extLst>
          </p:cNvPr>
          <p:cNvSpPr txBox="1"/>
          <p:nvPr/>
        </p:nvSpPr>
        <p:spPr>
          <a:xfrm>
            <a:off x="1218325" y="9564319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방학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프로젝트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CA765-780A-4CE6-9CA9-05C0355CC8E4}"/>
              </a:ext>
            </a:extLst>
          </p:cNvPr>
          <p:cNvSpPr txBox="1"/>
          <p:nvPr/>
        </p:nvSpPr>
        <p:spPr>
          <a:xfrm>
            <a:off x="1218325" y="11229720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학술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세미나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C09F-BE78-46CC-90C7-666CE1A5CBA6}"/>
              </a:ext>
            </a:extLst>
          </p:cNvPr>
          <p:cNvSpPr txBox="1"/>
          <p:nvPr/>
        </p:nvSpPr>
        <p:spPr>
          <a:xfrm>
            <a:off x="3023712" y="7714249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7A07F5-40BA-401A-8544-FF671CD2A159}"/>
              </a:ext>
            </a:extLst>
          </p:cNvPr>
          <p:cNvSpPr txBox="1"/>
          <p:nvPr/>
        </p:nvSpPr>
        <p:spPr>
          <a:xfrm>
            <a:off x="2996776" y="9332087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94D2A7-CC05-4DF5-A784-D357A7BE17D1}"/>
              </a:ext>
            </a:extLst>
          </p:cNvPr>
          <p:cNvSpPr txBox="1"/>
          <p:nvPr/>
        </p:nvSpPr>
        <p:spPr>
          <a:xfrm>
            <a:off x="2996776" y="10996594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7A2331-818C-49D9-ADB9-1ECA50FEF78C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7034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CA87D-0F94-42E6-8AFC-D92B01A2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4255177"/>
            <a:ext cx="688907" cy="688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A49AE1-AFD7-444F-9DAF-054C081ED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4964506"/>
            <a:ext cx="1244502" cy="18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B0835-035E-4E4F-88CF-3B8C05E4EA8D}"/>
              </a:ext>
            </a:extLst>
          </p:cNvPr>
          <p:cNvSpPr txBox="1"/>
          <p:nvPr/>
        </p:nvSpPr>
        <p:spPr>
          <a:xfrm>
            <a:off x="2424330" y="5165516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2A56E-DC0B-4520-B926-CF5AE19E2BB3}"/>
              </a:ext>
            </a:extLst>
          </p:cNvPr>
          <p:cNvSpPr/>
          <p:nvPr/>
        </p:nvSpPr>
        <p:spPr>
          <a:xfrm>
            <a:off x="2392045" y="3369933"/>
            <a:ext cx="2079788" cy="518160"/>
          </a:xfrm>
          <a:prstGeom prst="rect">
            <a:avLst/>
          </a:prstGeom>
          <a:noFill/>
          <a:ln w="1524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E0985-2B5E-4089-8CFF-26E7FB758D37}"/>
              </a:ext>
            </a:extLst>
          </p:cNvPr>
          <p:cNvSpPr txBox="1"/>
          <p:nvPr/>
        </p:nvSpPr>
        <p:spPr>
          <a:xfrm>
            <a:off x="2737945" y="345973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31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기 회원모집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8838A-52CF-4AEB-8E1D-2EB6B9B9C5D4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FBEB9-13F8-4600-B0B7-073172467D27}"/>
              </a:ext>
            </a:extLst>
          </p:cNvPr>
          <p:cNvSpPr txBox="1"/>
          <p:nvPr/>
        </p:nvSpPr>
        <p:spPr>
          <a:xfrm>
            <a:off x="865476" y="355259"/>
            <a:ext cx="418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1F160-8FE8-4112-837A-2077E85273DD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3EACE-9FCC-41AC-B5C4-0F75D2B2FC3C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15" name="그림 1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F9BB04-F403-40F0-BECE-0AEA54B0C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60F9656-4556-43A3-9C3A-934E9831BDFF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7E240E-2A89-47EF-911D-9F79D7E18C49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6E88FB-9667-46C6-BFDF-0FC62B23E495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D88BC-ACB5-4F64-A87B-F8186FC9B943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6EB1F-B494-436C-9914-997FD47287F4}"/>
              </a:ext>
            </a:extLst>
          </p:cNvPr>
          <p:cNvSpPr txBox="1"/>
          <p:nvPr/>
        </p:nvSpPr>
        <p:spPr>
          <a:xfrm>
            <a:off x="2948362" y="1267940"/>
            <a:ext cx="9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3BAD0-00AD-49AE-8379-DBDA04A7E16F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901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41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7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7ED19-50B6-4878-87A4-38D230BF71E9}"/>
              </a:ext>
            </a:extLst>
          </p:cNvPr>
          <p:cNvSpPr txBox="1"/>
          <p:nvPr/>
        </p:nvSpPr>
        <p:spPr>
          <a:xfrm>
            <a:off x="-2974693" y="2511706"/>
            <a:ext cx="17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작년에 </a:t>
            </a:r>
            <a:r>
              <a:rPr lang="ko-KR" altLang="en-US" dirty="0" err="1"/>
              <a:t>했던거</a:t>
            </a:r>
            <a:r>
              <a:rPr lang="ko-KR" altLang="en-US" dirty="0"/>
              <a:t> </a:t>
            </a:r>
            <a:r>
              <a:rPr lang="ko-KR" altLang="en-US" dirty="0" err="1"/>
              <a:t>쫘악</a:t>
            </a:r>
            <a:endParaRPr lang="en-US" altLang="ko-KR" dirty="0"/>
          </a:p>
          <a:p>
            <a:r>
              <a:rPr lang="ko-KR" altLang="en-US" dirty="0" err="1"/>
              <a:t>ㅇㅋㅇㅋㅇㅋㅇㅋ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A6D-AFCA-491C-98D8-F5F14E5E94CB}"/>
              </a:ext>
            </a:extLst>
          </p:cNvPr>
          <p:cNvCxnSpPr>
            <a:cxnSpLocks/>
          </p:cNvCxnSpPr>
          <p:nvPr/>
        </p:nvCxnSpPr>
        <p:spPr>
          <a:xfrm>
            <a:off x="1014463" y="2401395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6894ED-0BD2-49AC-99F9-9CEB9B3E8D66}"/>
              </a:ext>
            </a:extLst>
          </p:cNvPr>
          <p:cNvCxnSpPr>
            <a:cxnSpLocks/>
          </p:cNvCxnSpPr>
          <p:nvPr/>
        </p:nvCxnSpPr>
        <p:spPr>
          <a:xfrm>
            <a:off x="5597893" y="2370915"/>
            <a:ext cx="0" cy="67477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1454ED8-F4DC-49FC-9CFA-A422B0396135}"/>
              </a:ext>
            </a:extLst>
          </p:cNvPr>
          <p:cNvSpPr/>
          <p:nvPr/>
        </p:nvSpPr>
        <p:spPr>
          <a:xfrm>
            <a:off x="911279" y="225354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B50351-5546-4002-8B51-AB11BCE180FD}"/>
              </a:ext>
            </a:extLst>
          </p:cNvPr>
          <p:cNvSpPr txBox="1"/>
          <p:nvPr/>
        </p:nvSpPr>
        <p:spPr>
          <a:xfrm>
            <a:off x="2806305" y="146206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1046FB-BF9E-4B41-9857-8165FF27C4B2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F79DA73-E7A5-46DA-BDBE-5585224B3F46}"/>
              </a:ext>
            </a:extLst>
          </p:cNvPr>
          <p:cNvCxnSpPr>
            <a:cxnSpLocks/>
          </p:cNvCxnSpPr>
          <p:nvPr/>
        </p:nvCxnSpPr>
        <p:spPr>
          <a:xfrm>
            <a:off x="1014463" y="3018840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0B6A12-8A8D-45E4-B7E7-30F30B412EFA}"/>
              </a:ext>
            </a:extLst>
          </p:cNvPr>
          <p:cNvCxnSpPr>
            <a:cxnSpLocks/>
          </p:cNvCxnSpPr>
          <p:nvPr/>
        </p:nvCxnSpPr>
        <p:spPr>
          <a:xfrm>
            <a:off x="1046213" y="2988360"/>
            <a:ext cx="0" cy="67477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D88C12E-C0D1-4B15-8D48-29A6EAB69B2D}"/>
              </a:ext>
            </a:extLst>
          </p:cNvPr>
          <p:cNvCxnSpPr>
            <a:cxnSpLocks/>
          </p:cNvCxnSpPr>
          <p:nvPr/>
        </p:nvCxnSpPr>
        <p:spPr>
          <a:xfrm>
            <a:off x="1014463" y="3635835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A26CD07-BC38-4C62-9E22-4947CB4C6FC7}"/>
              </a:ext>
            </a:extLst>
          </p:cNvPr>
          <p:cNvSpPr/>
          <p:nvPr/>
        </p:nvSpPr>
        <p:spPr>
          <a:xfrm>
            <a:off x="5462959" y="350586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A78CF4-E4EA-4588-8612-B52060B198C5}"/>
              </a:ext>
            </a:extLst>
          </p:cNvPr>
          <p:cNvSpPr txBox="1"/>
          <p:nvPr/>
        </p:nvSpPr>
        <p:spPr>
          <a:xfrm>
            <a:off x="778532" y="2548792"/>
            <a:ext cx="535362" cy="23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새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집부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206EFD-E8D5-42FD-A687-37485D715264}"/>
              </a:ext>
            </a:extLst>
          </p:cNvPr>
          <p:cNvSpPr txBox="1"/>
          <p:nvPr/>
        </p:nvSpPr>
        <p:spPr>
          <a:xfrm>
            <a:off x="-528953" y="1412397"/>
            <a:ext cx="152754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새집부</a:t>
            </a:r>
            <a:endParaRPr lang="en-US" altLang="ko-KR" sz="1050" dirty="0"/>
          </a:p>
          <a:p>
            <a:r>
              <a:rPr lang="ko-KR" altLang="en-US" sz="1050" dirty="0" err="1"/>
              <a:t>겨울엠티</a:t>
            </a:r>
            <a:endParaRPr lang="en-US" altLang="ko-KR" sz="1050" dirty="0"/>
          </a:p>
          <a:p>
            <a:r>
              <a:rPr lang="ko-KR" altLang="en-US" sz="1050" dirty="0"/>
              <a:t>졸업식</a:t>
            </a:r>
            <a:endParaRPr lang="en-US" altLang="ko-KR" sz="1050" dirty="0"/>
          </a:p>
          <a:p>
            <a:r>
              <a:rPr lang="ko-KR" altLang="en-US" sz="1050" dirty="0"/>
              <a:t>개강</a:t>
            </a:r>
            <a:endParaRPr lang="en-US" altLang="ko-KR" sz="1050" dirty="0"/>
          </a:p>
          <a:p>
            <a:r>
              <a:rPr lang="ko-KR" altLang="en-US" sz="1050" dirty="0"/>
              <a:t>가두모집</a:t>
            </a:r>
            <a:endParaRPr lang="en-US" altLang="ko-KR" sz="1050" dirty="0"/>
          </a:p>
          <a:p>
            <a:r>
              <a:rPr lang="ko-KR" altLang="en-US" sz="1050" dirty="0" err="1"/>
              <a:t>신입생환영회</a:t>
            </a:r>
            <a:endParaRPr lang="en-US" altLang="ko-KR" sz="1050" dirty="0"/>
          </a:p>
          <a:p>
            <a:r>
              <a:rPr lang="ko-KR" altLang="en-US" sz="1050" dirty="0" err="1"/>
              <a:t>봄엠티</a:t>
            </a:r>
            <a:endParaRPr lang="en-US" altLang="ko-KR" sz="1050" dirty="0"/>
          </a:p>
          <a:p>
            <a:r>
              <a:rPr lang="ko-KR" altLang="en-US" sz="1050" dirty="0"/>
              <a:t>스터디 시작</a:t>
            </a:r>
            <a:endParaRPr lang="en-US" altLang="ko-KR" sz="1050" dirty="0"/>
          </a:p>
          <a:p>
            <a:r>
              <a:rPr lang="ko-KR" altLang="en-US" sz="1050" dirty="0"/>
              <a:t>체육대회</a:t>
            </a:r>
            <a:endParaRPr lang="en-US" altLang="ko-KR" sz="1050" dirty="0"/>
          </a:p>
          <a:p>
            <a:r>
              <a:rPr lang="ko-KR" altLang="en-US" sz="1050" dirty="0" err="1"/>
              <a:t>여름엠티</a:t>
            </a:r>
            <a:endParaRPr lang="en-US" altLang="ko-KR" sz="1050" dirty="0"/>
          </a:p>
          <a:p>
            <a:r>
              <a:rPr lang="ko-KR" altLang="en-US" sz="1050" dirty="0" err="1"/>
              <a:t>프밍전시회</a:t>
            </a:r>
            <a:r>
              <a:rPr lang="ko-KR" altLang="en-US" sz="1050" dirty="0"/>
              <a:t> 시작</a:t>
            </a:r>
            <a:endParaRPr lang="en-US" altLang="ko-KR" sz="1050" dirty="0"/>
          </a:p>
          <a:p>
            <a:r>
              <a:rPr lang="ko-KR" altLang="en-US" sz="1050" dirty="0" err="1"/>
              <a:t>창립제</a:t>
            </a:r>
            <a:endParaRPr lang="en-US" altLang="ko-KR" sz="1050" dirty="0"/>
          </a:p>
          <a:p>
            <a:r>
              <a:rPr lang="ko-KR" altLang="en-US" sz="1050" dirty="0" err="1"/>
              <a:t>프밍전시회</a:t>
            </a:r>
            <a:r>
              <a:rPr lang="ko-KR" altLang="en-US" sz="1050" dirty="0"/>
              <a:t> 마무리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EF7696-E3F4-45E3-92C7-D2D37AEC521D}"/>
              </a:ext>
            </a:extLst>
          </p:cNvPr>
          <p:cNvSpPr/>
          <p:nvPr/>
        </p:nvSpPr>
        <p:spPr>
          <a:xfrm>
            <a:off x="5462959" y="225354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2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6BFC7-D423-4081-A0BA-7F11B50C3AF1}"/>
              </a:ext>
            </a:extLst>
          </p:cNvPr>
          <p:cNvSpPr txBox="1"/>
          <p:nvPr/>
        </p:nvSpPr>
        <p:spPr>
          <a:xfrm>
            <a:off x="4319858" y="339870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7ED19-50B6-4878-87A4-38D230BF71E9}"/>
              </a:ext>
            </a:extLst>
          </p:cNvPr>
          <p:cNvSpPr txBox="1"/>
          <p:nvPr/>
        </p:nvSpPr>
        <p:spPr>
          <a:xfrm>
            <a:off x="-2974693" y="2511706"/>
            <a:ext cx="17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작년에 </a:t>
            </a:r>
            <a:r>
              <a:rPr lang="ko-KR" altLang="en-US" dirty="0" err="1"/>
              <a:t>했던거</a:t>
            </a:r>
            <a:r>
              <a:rPr lang="ko-KR" altLang="en-US" dirty="0"/>
              <a:t> </a:t>
            </a:r>
            <a:r>
              <a:rPr lang="ko-KR" altLang="en-US" dirty="0" err="1"/>
              <a:t>쫘악</a:t>
            </a:r>
            <a:endParaRPr lang="en-US" altLang="ko-KR" dirty="0"/>
          </a:p>
          <a:p>
            <a:r>
              <a:rPr lang="ko-KR" altLang="en-US" dirty="0" err="1"/>
              <a:t>ㅇㅋㅇㅋㅇㅋㅇㅋ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713AD-D242-44DD-ACA3-040F79D119B3}"/>
              </a:ext>
            </a:extLst>
          </p:cNvPr>
          <p:cNvSpPr txBox="1"/>
          <p:nvPr/>
        </p:nvSpPr>
        <p:spPr>
          <a:xfrm>
            <a:off x="4839262" y="347564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회칙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EA630-44B2-45DE-8D7E-5A9F7C23DA1D}"/>
              </a:ext>
            </a:extLst>
          </p:cNvPr>
          <p:cNvSpPr txBox="1"/>
          <p:nvPr/>
        </p:nvSpPr>
        <p:spPr>
          <a:xfrm>
            <a:off x="5213272" y="347564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620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2447A3C-F56F-4064-8BF2-76998036B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0" y="227248"/>
            <a:ext cx="557196" cy="440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4358640" y="401461"/>
            <a:ext cx="354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4779737" y="406682"/>
            <a:ext cx="37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6BFC7-D423-4081-A0BA-7F11B50C3AF1}"/>
              </a:ext>
            </a:extLst>
          </p:cNvPr>
          <p:cNvSpPr txBox="1"/>
          <p:nvPr/>
        </p:nvSpPr>
        <p:spPr>
          <a:xfrm>
            <a:off x="6159316" y="393359"/>
            <a:ext cx="640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자유게시판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5203283" y="401461"/>
            <a:ext cx="37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C6878-2C87-4361-A68D-E88224BFA284}"/>
              </a:ext>
            </a:extLst>
          </p:cNvPr>
          <p:cNvSpPr txBox="1"/>
          <p:nvPr/>
        </p:nvSpPr>
        <p:spPr>
          <a:xfrm>
            <a:off x="6288988" y="74581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pic>
        <p:nvPicPr>
          <p:cNvPr id="20" name="그림 19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8D91A81D-AD07-4C9F-AD51-7156469B2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32543" r="764" b="19587"/>
          <a:stretch/>
        </p:blipFill>
        <p:spPr>
          <a:xfrm>
            <a:off x="0" y="914400"/>
            <a:ext cx="6857556" cy="333362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F0EA7B-0CF9-43FB-A9EE-26A8069E226A}"/>
              </a:ext>
            </a:extLst>
          </p:cNvPr>
          <p:cNvSpPr/>
          <p:nvPr/>
        </p:nvSpPr>
        <p:spPr>
          <a:xfrm>
            <a:off x="0" y="916736"/>
            <a:ext cx="6858000" cy="333128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84DE1-2356-4EE8-9E91-1F1655DCF56A}"/>
              </a:ext>
            </a:extLst>
          </p:cNvPr>
          <p:cNvSpPr txBox="1"/>
          <p:nvPr/>
        </p:nvSpPr>
        <p:spPr>
          <a:xfrm>
            <a:off x="1082040" y="2074774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 Interface!</a:t>
            </a:r>
            <a:endParaRPr lang="ko-KR" altLang="en-US" sz="2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DFF09-2987-4FD8-BB2E-1DE841DF301C}"/>
              </a:ext>
            </a:extLst>
          </p:cNvPr>
          <p:cNvSpPr txBox="1"/>
          <p:nvPr/>
        </p:nvSpPr>
        <p:spPr>
          <a:xfrm>
            <a:off x="1457324" y="2619926"/>
            <a:ext cx="394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세종대학교 컴퓨터 연구회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CCBDFFC-EBDA-4725-AA43-EA9904C5A1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EDD5E5-3328-42CD-B25C-AA06F1881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59D22C-2EAC-44A0-8BFA-3A5F2B63A0AD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EBEA43-BD0E-4771-B4DC-5EB3C4652945}"/>
              </a:ext>
            </a:extLst>
          </p:cNvPr>
          <p:cNvSpPr txBox="1"/>
          <p:nvPr/>
        </p:nvSpPr>
        <p:spPr>
          <a:xfrm>
            <a:off x="5609689" y="401461"/>
            <a:ext cx="55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공지사항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3B0B43-54A7-406F-A8FF-16D7C60952E7}"/>
              </a:ext>
            </a:extLst>
          </p:cNvPr>
          <p:cNvSpPr/>
          <p:nvPr/>
        </p:nvSpPr>
        <p:spPr>
          <a:xfrm>
            <a:off x="3157698" y="3985962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1DEF8A-FFC3-4971-88ED-839698DEA150}"/>
              </a:ext>
            </a:extLst>
          </p:cNvPr>
          <p:cNvSpPr/>
          <p:nvPr/>
        </p:nvSpPr>
        <p:spPr>
          <a:xfrm>
            <a:off x="3380232" y="398596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7194D2-7945-494E-9C3E-DE8C1A9E0519}"/>
              </a:ext>
            </a:extLst>
          </p:cNvPr>
          <p:cNvSpPr/>
          <p:nvPr/>
        </p:nvSpPr>
        <p:spPr>
          <a:xfrm>
            <a:off x="3602766" y="398596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5619CD-0201-42A2-8B69-D2A0D54A7AFE}"/>
              </a:ext>
            </a:extLst>
          </p:cNvPr>
          <p:cNvSpPr/>
          <p:nvPr/>
        </p:nvSpPr>
        <p:spPr>
          <a:xfrm rot="10800000">
            <a:off x="-222" y="0"/>
            <a:ext cx="6858000" cy="3616960"/>
          </a:xfrm>
          <a:prstGeom prst="rect">
            <a:avLst/>
          </a:prstGeom>
          <a:gradFill>
            <a:gsLst>
              <a:gs pos="0">
                <a:srgbClr val="63C6C8"/>
              </a:gs>
              <a:gs pos="41000">
                <a:srgbClr val="4A91AB"/>
              </a:gs>
              <a:gs pos="74000">
                <a:srgbClr val="3C75A0"/>
              </a:gs>
              <a:gs pos="100000">
                <a:srgbClr val="30639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09068-CB57-47EC-B9CE-07117D48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A4352F-7D0B-46F0-B469-7A46E088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C3DF3-4D09-4AEF-97A6-536EA11A50C1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9" name="그림 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75A9214-40C0-4DAD-84C1-E80C19256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6" y="279528"/>
            <a:ext cx="557196" cy="440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5A1B3-19C9-4E97-81A2-803BAD1F1E09}"/>
              </a:ext>
            </a:extLst>
          </p:cNvPr>
          <p:cNvSpPr txBox="1"/>
          <p:nvPr/>
        </p:nvSpPr>
        <p:spPr>
          <a:xfrm>
            <a:off x="4060442" y="390774"/>
            <a:ext cx="408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FBFCD-1788-425F-B755-03C0C1C0EF7E}"/>
              </a:ext>
            </a:extLst>
          </p:cNvPr>
          <p:cNvSpPr txBox="1"/>
          <p:nvPr/>
        </p:nvSpPr>
        <p:spPr>
          <a:xfrm>
            <a:off x="4542357" y="3907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24C70-9014-4D27-A0AA-8347ADD4A34D}"/>
              </a:ext>
            </a:extLst>
          </p:cNvPr>
          <p:cNvSpPr txBox="1"/>
          <p:nvPr/>
        </p:nvSpPr>
        <p:spPr>
          <a:xfrm>
            <a:off x="5417787" y="390774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3102C-4F87-4AA5-A342-87920E0CA682}"/>
              </a:ext>
            </a:extLst>
          </p:cNvPr>
          <p:cNvSpPr txBox="1"/>
          <p:nvPr/>
        </p:nvSpPr>
        <p:spPr>
          <a:xfrm>
            <a:off x="4980072" y="3907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C683EC4-AF2B-408E-A9DE-479D22B7A3C0}"/>
              </a:ext>
            </a:extLst>
          </p:cNvPr>
          <p:cNvSpPr/>
          <p:nvPr/>
        </p:nvSpPr>
        <p:spPr>
          <a:xfrm>
            <a:off x="3157698" y="3335505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911305-3D51-49F7-AAB6-E18771029443}"/>
              </a:ext>
            </a:extLst>
          </p:cNvPr>
          <p:cNvSpPr/>
          <p:nvPr/>
        </p:nvSpPr>
        <p:spPr>
          <a:xfrm>
            <a:off x="3380232" y="3335505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E90BAB-A78C-4F23-9AAD-24287E627C81}"/>
              </a:ext>
            </a:extLst>
          </p:cNvPr>
          <p:cNvSpPr/>
          <p:nvPr/>
        </p:nvSpPr>
        <p:spPr>
          <a:xfrm>
            <a:off x="3602766" y="3335505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0FF06E-A8D2-48EB-8573-38332458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29" r="-482" b="29699"/>
          <a:stretch/>
        </p:blipFill>
        <p:spPr>
          <a:xfrm>
            <a:off x="2341893" y="1106347"/>
            <a:ext cx="2198598" cy="12203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094E08-1BE3-4909-9D39-0D5751E35413}"/>
              </a:ext>
            </a:extLst>
          </p:cNvPr>
          <p:cNvSpPr txBox="1"/>
          <p:nvPr/>
        </p:nvSpPr>
        <p:spPr>
          <a:xfrm>
            <a:off x="2424739" y="1361312"/>
            <a:ext cx="203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899D-0478-47F5-9BEF-E3B6D87ABE2E}"/>
              </a:ext>
            </a:extLst>
          </p:cNvPr>
          <p:cNvSpPr txBox="1"/>
          <p:nvPr/>
        </p:nvSpPr>
        <p:spPr>
          <a:xfrm>
            <a:off x="1918858" y="2383529"/>
            <a:ext cx="2983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세종대학교 컴퓨터 연구회 </a:t>
            </a:r>
            <a:r>
              <a:rPr lang="en-US" altLang="ko-KR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INTERFACE</a:t>
            </a:r>
            <a:endParaRPr lang="ko-KR" altLang="en-US" sz="1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6AA9D0-90C4-4727-9BD2-69E7A1EDA716}"/>
              </a:ext>
            </a:extLst>
          </p:cNvPr>
          <p:cNvSpPr/>
          <p:nvPr/>
        </p:nvSpPr>
        <p:spPr>
          <a:xfrm>
            <a:off x="6163769" y="390774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6046A0-48CC-4BBE-B750-5B392B695817}"/>
              </a:ext>
            </a:extLst>
          </p:cNvPr>
          <p:cNvSpPr/>
          <p:nvPr/>
        </p:nvSpPr>
        <p:spPr>
          <a:xfrm>
            <a:off x="6319452" y="390774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F69700-AB24-4AE8-8226-5E4197D6DBD3}"/>
              </a:ext>
            </a:extLst>
          </p:cNvPr>
          <p:cNvSpPr/>
          <p:nvPr/>
        </p:nvSpPr>
        <p:spPr>
          <a:xfrm>
            <a:off x="6273497" y="390774"/>
            <a:ext cx="15359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BBCAD-A723-4CE4-81F7-6E70EAA8ECF3}"/>
              </a:ext>
            </a:extLst>
          </p:cNvPr>
          <p:cNvSpPr txBox="1"/>
          <p:nvPr/>
        </p:nvSpPr>
        <p:spPr>
          <a:xfrm>
            <a:off x="6124807" y="390774"/>
            <a:ext cx="45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gradFill>
                  <a:gsLst>
                    <a:gs pos="0">
                      <a:srgbClr val="63C6C8"/>
                    </a:gs>
                    <a:gs pos="33000">
                      <a:srgbClr val="4A91AB"/>
                    </a:gs>
                    <a:gs pos="65000">
                      <a:srgbClr val="3C75A0"/>
                    </a:gs>
                    <a:gs pos="100000">
                      <a:srgbClr val="306393"/>
                    </a:gs>
                  </a:gsLst>
                  <a:lin ang="3000000" scaled="0"/>
                </a:gradFill>
                <a:latin typeface="a고딕15" panose="02020600000000000000" pitchFamily="18" charset="-127"/>
                <a:ea typeface="a고딕15" panose="02020600000000000000" pitchFamily="18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2115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6538-C1F6-490A-9160-B931571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D0BA4-AA57-43B2-A1E9-9447573FD762}"/>
              </a:ext>
            </a:extLst>
          </p:cNvPr>
          <p:cNvSpPr/>
          <p:nvPr/>
        </p:nvSpPr>
        <p:spPr>
          <a:xfrm rot="10800000">
            <a:off x="-222" y="0"/>
            <a:ext cx="6858000" cy="4221480"/>
          </a:xfrm>
          <a:prstGeom prst="rect">
            <a:avLst/>
          </a:prstGeom>
          <a:gradFill>
            <a:gsLst>
              <a:gs pos="0">
                <a:srgbClr val="63C6C8"/>
              </a:gs>
              <a:gs pos="41000">
                <a:srgbClr val="4A91AB"/>
              </a:gs>
              <a:gs pos="74000">
                <a:srgbClr val="3C75A0"/>
              </a:gs>
              <a:gs pos="100000">
                <a:srgbClr val="30639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0C722F-8522-41AF-8A0F-FA6B92C4B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29" r="-482" b="29699"/>
          <a:stretch/>
        </p:blipFill>
        <p:spPr>
          <a:xfrm>
            <a:off x="2341893" y="1106347"/>
            <a:ext cx="2198598" cy="1220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3F5A47-7F8F-40E4-BFEF-B25186B2BC4C}"/>
              </a:ext>
            </a:extLst>
          </p:cNvPr>
          <p:cNvSpPr txBox="1"/>
          <p:nvPr/>
        </p:nvSpPr>
        <p:spPr>
          <a:xfrm>
            <a:off x="2424739" y="1361312"/>
            <a:ext cx="203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7DE14-398C-4528-B184-55219230AF4C}"/>
              </a:ext>
            </a:extLst>
          </p:cNvPr>
          <p:cNvSpPr txBox="1"/>
          <p:nvPr/>
        </p:nvSpPr>
        <p:spPr>
          <a:xfrm>
            <a:off x="1918858" y="2383529"/>
            <a:ext cx="2983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세종대학교 컴퓨터 연구회 </a:t>
            </a:r>
            <a:r>
              <a:rPr lang="en-US" altLang="ko-KR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INTERFACE</a:t>
            </a:r>
            <a:endParaRPr lang="ko-KR" altLang="en-US" sz="1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2BF0E2-F4EB-4851-92ED-8B20D25B0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"/>
          <a:stretch/>
        </p:blipFill>
        <p:spPr>
          <a:xfrm>
            <a:off x="12191" y="0"/>
            <a:ext cx="6858000" cy="42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301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Arial</vt:lpstr>
      <vt:lpstr>a고딕10</vt:lpstr>
      <vt:lpstr>a고딕12</vt:lpstr>
      <vt:lpstr>a고딕13</vt:lpstr>
      <vt:lpstr>a고딕15</vt:lpstr>
      <vt:lpstr>a고딕16</vt:lpstr>
      <vt:lpstr>a고딕17</vt:lpstr>
      <vt:lpstr>Calibri</vt:lpstr>
      <vt:lpstr>Calibri Light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이경은</dc:creator>
  <cp:lastModifiedBy>riyenas0925</cp:lastModifiedBy>
  <cp:revision>35</cp:revision>
  <dcterms:created xsi:type="dcterms:W3CDTF">2018-01-24T08:42:39Z</dcterms:created>
  <dcterms:modified xsi:type="dcterms:W3CDTF">2018-01-26T20:52:23Z</dcterms:modified>
</cp:coreProperties>
</file>