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0" r:id="rId4"/>
    <p:sldId id="261" r:id="rId5"/>
    <p:sldId id="262" r:id="rId6"/>
    <p:sldId id="263" r:id="rId7"/>
  </p:sldIdLst>
  <p:sldSz cx="10799763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2" userDrawn="1">
          <p15:clr>
            <a:srgbClr val="A4A3A4"/>
          </p15:clr>
        </p15:guide>
        <p15:guide id="2" pos="340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1224" y="78"/>
      </p:cViewPr>
      <p:guideLst>
        <p:guide orient="horz" pos="3402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767462"/>
            <a:ext cx="9179799" cy="3759917"/>
          </a:xfrm>
        </p:spPr>
        <p:txBody>
          <a:bodyPr anchor="b"/>
          <a:lstStyle>
            <a:lvl1pPr algn="ctr">
              <a:defRPr sz="708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5672376"/>
            <a:ext cx="8099822" cy="2607442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999" indent="0" algn="ctr">
              <a:buNone/>
              <a:defRPr sz="2362"/>
            </a:lvl2pPr>
            <a:lvl3pPr marL="1079998" indent="0" algn="ctr">
              <a:buNone/>
              <a:defRPr sz="2126"/>
            </a:lvl3pPr>
            <a:lvl4pPr marL="1619997" indent="0" algn="ctr">
              <a:buNone/>
              <a:defRPr sz="1890"/>
            </a:lvl4pPr>
            <a:lvl5pPr marL="2159996" indent="0" algn="ctr">
              <a:buNone/>
              <a:defRPr sz="1890"/>
            </a:lvl5pPr>
            <a:lvl6pPr marL="2699995" indent="0" algn="ctr">
              <a:buNone/>
              <a:defRPr sz="1890"/>
            </a:lvl6pPr>
            <a:lvl7pPr marL="3239994" indent="0" algn="ctr">
              <a:buNone/>
              <a:defRPr sz="1890"/>
            </a:lvl7pPr>
            <a:lvl8pPr marL="3779992" indent="0" algn="ctr">
              <a:buNone/>
              <a:defRPr sz="1890"/>
            </a:lvl8pPr>
            <a:lvl9pPr marL="4319991" indent="0" algn="ctr">
              <a:buNone/>
              <a:defRPr sz="189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4BE20-B5E3-4E00-8EBB-B3ACF28C976B}" type="datetimeFigureOut">
              <a:rPr lang="ko-KR" altLang="en-US" smtClean="0"/>
              <a:pPr/>
              <a:t>2018-01-24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5DCA7-1C62-4BCC-963D-BFAE7D56805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338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4BE20-B5E3-4E00-8EBB-B3ACF28C976B}" type="datetimeFigureOut">
              <a:rPr lang="ko-KR" altLang="en-US" smtClean="0"/>
              <a:pPr/>
              <a:t>2018-01-24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5DCA7-1C62-4BCC-963D-BFAE7D56805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507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574987"/>
            <a:ext cx="2328699" cy="91523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574987"/>
            <a:ext cx="6851100" cy="91523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4BE20-B5E3-4E00-8EBB-B3ACF28C976B}" type="datetimeFigureOut">
              <a:rPr lang="ko-KR" altLang="en-US" smtClean="0"/>
              <a:pPr/>
              <a:t>2018-01-24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5DCA7-1C62-4BCC-963D-BFAE7D56805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54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4BE20-B5E3-4E00-8EBB-B3ACF28C976B}" type="datetimeFigureOut">
              <a:rPr lang="ko-KR" altLang="en-US" smtClean="0"/>
              <a:pPr/>
              <a:t>2018-01-24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5DCA7-1C62-4BCC-963D-BFAE7D56805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994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2692444"/>
            <a:ext cx="9314796" cy="4492401"/>
          </a:xfrm>
        </p:spPr>
        <p:txBody>
          <a:bodyPr anchor="b"/>
          <a:lstStyle>
            <a:lvl1pPr>
              <a:defRPr sz="708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7227345"/>
            <a:ext cx="9314796" cy="2362447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/>
                </a:solidFill>
              </a:defRPr>
            </a:lvl1pPr>
            <a:lvl2pPr marL="539999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2pPr>
            <a:lvl3pPr marL="1079998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3pPr>
            <a:lvl4pPr marL="161999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4pPr>
            <a:lvl5pPr marL="2159996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5pPr>
            <a:lvl6pPr marL="2699995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6pPr>
            <a:lvl7pPr marL="323999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7pPr>
            <a:lvl8pPr marL="3779992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8pPr>
            <a:lvl9pPr marL="4319991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4BE20-B5E3-4E00-8EBB-B3ACF28C976B}" type="datetimeFigureOut">
              <a:rPr lang="ko-KR" altLang="en-US" smtClean="0"/>
              <a:pPr/>
              <a:t>2018-01-24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5DCA7-1C62-4BCC-963D-BFAE7D56805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235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2874937"/>
            <a:ext cx="4589899" cy="685235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2874937"/>
            <a:ext cx="4589899" cy="685235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4BE20-B5E3-4E00-8EBB-B3ACF28C976B}" type="datetimeFigureOut">
              <a:rPr lang="ko-KR" altLang="en-US" smtClean="0"/>
              <a:pPr/>
              <a:t>2018-01-24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5DCA7-1C62-4BCC-963D-BFAE7D56805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445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574990"/>
            <a:ext cx="9314796" cy="208745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2647443"/>
            <a:ext cx="4568805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3944914"/>
            <a:ext cx="4568805" cy="580237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2647443"/>
            <a:ext cx="4591306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3944914"/>
            <a:ext cx="4591306" cy="580237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4BE20-B5E3-4E00-8EBB-B3ACF28C976B}" type="datetimeFigureOut">
              <a:rPr lang="ko-KR" altLang="en-US" smtClean="0"/>
              <a:pPr/>
              <a:t>2018-01-24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5DCA7-1C62-4BCC-963D-BFAE7D56805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185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4BE20-B5E3-4E00-8EBB-B3ACF28C976B}" type="datetimeFigureOut">
              <a:rPr lang="ko-KR" altLang="en-US" smtClean="0"/>
              <a:pPr/>
              <a:t>2018-01-24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5DCA7-1C62-4BCC-963D-BFAE7D56805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998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4BE20-B5E3-4E00-8EBB-B3ACF28C976B}" type="datetimeFigureOut">
              <a:rPr lang="ko-KR" altLang="en-US" smtClean="0"/>
              <a:pPr/>
              <a:t>2018-01-24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5DCA7-1C62-4BCC-963D-BFAE7D56805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9385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554968"/>
            <a:ext cx="5467380" cy="7674832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4BE20-B5E3-4E00-8EBB-B3ACF28C976B}" type="datetimeFigureOut">
              <a:rPr lang="ko-KR" altLang="en-US" smtClean="0"/>
              <a:pPr/>
              <a:t>2018-01-24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5DCA7-1C62-4BCC-963D-BFAE7D56805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972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554968"/>
            <a:ext cx="5467380" cy="7674832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4BE20-B5E3-4E00-8EBB-B3ACF28C976B}" type="datetimeFigureOut">
              <a:rPr lang="ko-KR" altLang="en-US" smtClean="0"/>
              <a:pPr/>
              <a:t>2018-01-24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5DCA7-1C62-4BCC-963D-BFAE7D56805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562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574990"/>
            <a:ext cx="9314796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2874937"/>
            <a:ext cx="9314796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84BE20-B5E3-4E00-8EBB-B3ACF28C976B}" type="datetimeFigureOut">
              <a:rPr lang="ko-KR" altLang="en-US" smtClean="0"/>
              <a:pPr/>
              <a:t>2018-01-24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10009783"/>
            <a:ext cx="364492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5DCA7-1C62-4BCC-963D-BFAE7D56805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515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79998" rtl="0" eaLnBrk="1" latinLnBrk="1" hangingPunct="1">
        <a:lnSpc>
          <a:spcPct val="90000"/>
        </a:lnSpc>
        <a:spcBef>
          <a:spcPct val="0"/>
        </a:spcBef>
        <a:buNone/>
        <a:defRPr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9" indent="-269999" algn="l" defTabSz="1079998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indent="-269999" algn="l" defTabSz="1079998" rtl="0" eaLnBrk="1" latinLnBrk="1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1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1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1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1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1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1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1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1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1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1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1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1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1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1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1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1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이(가) 표시된 사진&#10;&#10;매우 높은 신뢰도로 생성된 설명">
            <a:extLst>
              <a:ext uri="{FF2B5EF4-FFF2-40B4-BE49-F238E27FC236}">
                <a16:creationId xmlns:a16="http://schemas.microsoft.com/office/drawing/2014/main" id="{8B59CCCB-8F02-4E81-881B-CCBD20F537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180" y="1795055"/>
            <a:ext cx="9117736" cy="7211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579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9B11807-DFA8-464C-988D-9634932FF2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" y="3808545"/>
            <a:ext cx="10799763" cy="3184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164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이(가) 표시된 사진&#10;&#10;매우 높은 신뢰도로 생성된 설명">
            <a:extLst>
              <a:ext uri="{FF2B5EF4-FFF2-40B4-BE49-F238E27FC236}">
                <a16:creationId xmlns:a16="http://schemas.microsoft.com/office/drawing/2014/main" id="{8B59CCCB-8F02-4E81-881B-CCBD20F5374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-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180" y="1795055"/>
            <a:ext cx="9117736" cy="7211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579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9B11807-DFA8-464C-988D-9634932FF2F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-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" y="3808545"/>
            <a:ext cx="10799763" cy="3184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164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FCB39C-51CF-46E3-8813-D915642C6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9E6413-4047-4397-9643-396C87FE3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 descr="텍스트이(가) 표시된 사진&#10;&#10;매우 높은 신뢰도로 생성된 설명">
            <a:extLst>
              <a:ext uri="{FF2B5EF4-FFF2-40B4-BE49-F238E27FC236}">
                <a16:creationId xmlns:a16="http://schemas.microsoft.com/office/drawing/2014/main" id="{F852BE9B-6FFB-45F3-85E0-C3CDF25F0A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43191" y="1821181"/>
            <a:ext cx="9117736" cy="7211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22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6CBCA-9869-4B5E-80F5-6E9EFD026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F62EE7-9A78-4C1E-B54A-7B3D5F58A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0758683-1F6C-44A1-8419-DFDBE2C4EE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" y="3808545"/>
            <a:ext cx="10799763" cy="3184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978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</TotalTime>
  <Words>0</Words>
  <Application>Microsoft Office PowerPoint</Application>
  <PresentationFormat>사용자 지정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이경은</dc:creator>
  <cp:lastModifiedBy>riyenas0925</cp:lastModifiedBy>
  <cp:revision>5</cp:revision>
  <dcterms:created xsi:type="dcterms:W3CDTF">2017-12-12T03:58:08Z</dcterms:created>
  <dcterms:modified xsi:type="dcterms:W3CDTF">2018-01-24T12:06:11Z</dcterms:modified>
</cp:coreProperties>
</file>