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67" d="100"/>
          <a:sy n="67" d="100"/>
        </p:scale>
        <p:origin x="-300" y="-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0"/>
            <a:ext cx="9372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5216" y="1307592"/>
            <a:ext cx="5577840" cy="2185416"/>
          </a:xfrm>
          <a:gradFill>
            <a:gsLst>
              <a:gs pos="100000">
                <a:srgbClr val="FFFFFF">
                  <a:alpha val="30000"/>
                </a:srgbClr>
              </a:gs>
              <a:gs pos="0">
                <a:srgbClr val="FFFFFF">
                  <a:alpha val="50000"/>
                </a:srgbClr>
              </a:gs>
            </a:gsLst>
            <a:lin ang="0" scaled="0"/>
          </a:gradFill>
        </p:spPr>
        <p:txBody>
          <a:bodyPr lIns="182880" rIns="182880" bIns="182880" anchor="b"/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5216" y="3493008"/>
            <a:ext cx="5577840" cy="1709928"/>
          </a:xfrm>
          <a:gradFill>
            <a:gsLst>
              <a:gs pos="100000">
                <a:srgbClr val="FFFFFF">
                  <a:alpha val="30000"/>
                </a:srgbClr>
              </a:gs>
              <a:gs pos="0">
                <a:srgbClr val="FFFFFF">
                  <a:alpha val="50000"/>
                </a:srgbClr>
              </a:gs>
            </a:gsLst>
            <a:lin ang="0" scaled="0"/>
          </a:gradFill>
        </p:spPr>
        <p:txBody>
          <a:bodyPr lIns="182880" tIns="182880" rIns="182880"/>
          <a:lstStyle>
            <a:lvl1pPr marL="0" indent="0" algn="l">
              <a:lnSpc>
                <a:spcPct val="110000"/>
              </a:lnSpc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38A3-E4F9-4BC4-A7AD-F742229D3485}" type="datetimeFigureOut">
              <a:rPr lang="en-US" smtClean="0"/>
              <a:t>11/9/2016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1AB68-C0FD-4D7E-9352-3F1C68F99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0593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38A3-E4F9-4BC4-A7AD-F742229D3485}" type="datetimeFigureOut">
              <a:rPr lang="en-US" smtClean="0"/>
              <a:t>11/9/2016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1AB68-C0FD-4D7E-9352-3F1C68F99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0307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38A3-E4F9-4BC4-A7AD-F742229D3485}" type="datetimeFigureOut">
              <a:rPr lang="en-US" smtClean="0"/>
              <a:t>11/9/2016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1AB68-C0FD-4D7E-9352-3F1C68F99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0721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ide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Sidebar"/>
          <p:cNvGrpSpPr/>
          <p:nvPr userDrawn="1"/>
        </p:nvGrpSpPr>
        <p:grpSpPr>
          <a:xfrm>
            <a:off x="0" y="0"/>
            <a:ext cx="4467225" cy="6858000"/>
            <a:chOff x="0" y="0"/>
            <a:chExt cx="4467225" cy="6858000"/>
          </a:xfrm>
        </p:grpSpPr>
        <p:sp>
          <p:nvSpPr>
            <p:cNvPr id="6" name="Background"/>
            <p:cNvSpPr>
              <a:spLocks/>
            </p:cNvSpPr>
            <p:nvPr/>
          </p:nvSpPr>
          <p:spPr bwMode="auto">
            <a:xfrm>
              <a:off x="0" y="0"/>
              <a:ext cx="4467225" cy="6858000"/>
            </a:xfrm>
            <a:custGeom>
              <a:avLst/>
              <a:gdLst>
                <a:gd name="T0" fmla="*/ 0 w 6278"/>
                <a:gd name="T1" fmla="*/ 0 h 9600"/>
                <a:gd name="T2" fmla="*/ 5611 w 6278"/>
                <a:gd name="T3" fmla="*/ 0 h 9600"/>
                <a:gd name="T4" fmla="*/ 6278 w 6278"/>
                <a:gd name="T5" fmla="*/ 9600 h 9600"/>
                <a:gd name="T6" fmla="*/ 0 w 6278"/>
                <a:gd name="T7" fmla="*/ 9600 h 9600"/>
                <a:gd name="T8" fmla="*/ 0 w 6278"/>
                <a:gd name="T9" fmla="*/ 0 h 9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78" h="9600">
                  <a:moveTo>
                    <a:pt x="0" y="0"/>
                  </a:moveTo>
                  <a:lnTo>
                    <a:pt x="5611" y="0"/>
                  </a:lnTo>
                  <a:lnTo>
                    <a:pt x="6278" y="9600"/>
                  </a:lnTo>
                  <a:lnTo>
                    <a:pt x="0" y="9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24726"/>
            </a:solidFill>
            <a:ln>
              <a:noFill/>
            </a:ln>
            <a:effectLst>
              <a:outerShdw blurRad="50800" dist="25400" algn="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grpSp>
          <p:nvGrpSpPr>
            <p:cNvPr id="7" name="Polygons"/>
            <p:cNvGrpSpPr/>
            <p:nvPr/>
          </p:nvGrpSpPr>
          <p:grpSpPr>
            <a:xfrm>
              <a:off x="0" y="635915"/>
              <a:ext cx="4467225" cy="6222085"/>
              <a:chOff x="0" y="635915"/>
              <a:chExt cx="4467225" cy="6222085"/>
            </a:xfrm>
            <a:solidFill>
              <a:srgbClr val="000000">
                <a:alpha val="2000"/>
              </a:srgbClr>
            </a:solidFill>
          </p:grpSpPr>
          <p:sp>
            <p:nvSpPr>
              <p:cNvPr id="13" name="Polygon"/>
              <p:cNvSpPr>
                <a:spLocks/>
              </p:cNvSpPr>
              <p:nvPr/>
            </p:nvSpPr>
            <p:spPr bwMode="auto">
              <a:xfrm>
                <a:off x="0" y="4770159"/>
                <a:ext cx="2397125" cy="1467864"/>
              </a:xfrm>
              <a:custGeom>
                <a:avLst/>
                <a:gdLst>
                  <a:gd name="T0" fmla="*/ 532 w 1510"/>
                  <a:gd name="T1" fmla="*/ 0 h 921"/>
                  <a:gd name="T2" fmla="*/ 0 w 1510"/>
                  <a:gd name="T3" fmla="*/ 296 h 921"/>
                  <a:gd name="T4" fmla="*/ 0 w 1510"/>
                  <a:gd name="T5" fmla="*/ 881 h 921"/>
                  <a:gd name="T6" fmla="*/ 1510 w 1510"/>
                  <a:gd name="T7" fmla="*/ 921 h 921"/>
                  <a:gd name="T8" fmla="*/ 532 w 1510"/>
                  <a:gd name="T9" fmla="*/ 0 h 9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10" h="921">
                    <a:moveTo>
                      <a:pt x="532" y="0"/>
                    </a:moveTo>
                    <a:lnTo>
                      <a:pt x="0" y="296"/>
                    </a:lnTo>
                    <a:lnTo>
                      <a:pt x="0" y="881"/>
                    </a:lnTo>
                    <a:lnTo>
                      <a:pt x="1510" y="921"/>
                    </a:lnTo>
                    <a:lnTo>
                      <a:pt x="53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Polygon"/>
              <p:cNvSpPr>
                <a:spLocks/>
              </p:cNvSpPr>
              <p:nvPr/>
            </p:nvSpPr>
            <p:spPr bwMode="auto">
              <a:xfrm>
                <a:off x="2190750" y="6238022"/>
                <a:ext cx="1546225" cy="619978"/>
              </a:xfrm>
              <a:custGeom>
                <a:avLst/>
                <a:gdLst>
                  <a:gd name="T0" fmla="*/ 289 w 2173"/>
                  <a:gd name="T1" fmla="*/ 0 h 869"/>
                  <a:gd name="T2" fmla="*/ 0 w 2173"/>
                  <a:gd name="T3" fmla="*/ 869 h 869"/>
                  <a:gd name="T4" fmla="*/ 2173 w 2173"/>
                  <a:gd name="T5" fmla="*/ 869 h 869"/>
                  <a:gd name="T6" fmla="*/ 289 w 2173"/>
                  <a:gd name="T7" fmla="*/ 0 h 8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73" h="869">
                    <a:moveTo>
                      <a:pt x="289" y="0"/>
                    </a:moveTo>
                    <a:lnTo>
                      <a:pt x="0" y="869"/>
                    </a:lnTo>
                    <a:lnTo>
                      <a:pt x="2173" y="869"/>
                    </a:lnTo>
                    <a:lnTo>
                      <a:pt x="28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Polygon"/>
              <p:cNvSpPr>
                <a:spLocks/>
              </p:cNvSpPr>
              <p:nvPr/>
            </p:nvSpPr>
            <p:spPr bwMode="auto">
              <a:xfrm>
                <a:off x="0" y="6489838"/>
                <a:ext cx="1636713" cy="368162"/>
              </a:xfrm>
              <a:custGeom>
                <a:avLst/>
                <a:gdLst>
                  <a:gd name="T0" fmla="*/ 0 w 1031"/>
                  <a:gd name="T1" fmla="*/ 0 h 231"/>
                  <a:gd name="T2" fmla="*/ 0 w 1031"/>
                  <a:gd name="T3" fmla="*/ 231 h 231"/>
                  <a:gd name="T4" fmla="*/ 1031 w 1031"/>
                  <a:gd name="T5" fmla="*/ 231 h 231"/>
                  <a:gd name="T6" fmla="*/ 0 w 1031"/>
                  <a:gd name="T7" fmla="*/ 0 h 2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31" h="231">
                    <a:moveTo>
                      <a:pt x="0" y="0"/>
                    </a:moveTo>
                    <a:lnTo>
                      <a:pt x="0" y="231"/>
                    </a:lnTo>
                    <a:lnTo>
                      <a:pt x="1031" y="23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Polygon"/>
              <p:cNvSpPr>
                <a:spLocks/>
              </p:cNvSpPr>
              <p:nvPr/>
            </p:nvSpPr>
            <p:spPr bwMode="auto">
              <a:xfrm>
                <a:off x="4054475" y="6590246"/>
                <a:ext cx="412750" cy="267754"/>
              </a:xfrm>
              <a:custGeom>
                <a:avLst/>
                <a:gdLst>
                  <a:gd name="T0" fmla="*/ 248 w 260"/>
                  <a:gd name="T1" fmla="*/ 0 h 168"/>
                  <a:gd name="T2" fmla="*/ 0 w 260"/>
                  <a:gd name="T3" fmla="*/ 168 h 168"/>
                  <a:gd name="T4" fmla="*/ 260 w 260"/>
                  <a:gd name="T5" fmla="*/ 168 h 168"/>
                  <a:gd name="T6" fmla="*/ 248 w 260"/>
                  <a:gd name="T7" fmla="*/ 0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60" h="168">
                    <a:moveTo>
                      <a:pt x="248" y="0"/>
                    </a:moveTo>
                    <a:lnTo>
                      <a:pt x="0" y="168"/>
                    </a:lnTo>
                    <a:lnTo>
                      <a:pt x="260" y="168"/>
                    </a:lnTo>
                    <a:lnTo>
                      <a:pt x="248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" name="Polygon"/>
              <p:cNvSpPr>
                <a:spLocks/>
              </p:cNvSpPr>
              <p:nvPr/>
            </p:nvSpPr>
            <p:spPr bwMode="auto">
              <a:xfrm>
                <a:off x="2397125" y="2988322"/>
                <a:ext cx="1993900" cy="3249701"/>
              </a:xfrm>
              <a:custGeom>
                <a:avLst/>
                <a:gdLst>
                  <a:gd name="T0" fmla="*/ 709 w 1256"/>
                  <a:gd name="T1" fmla="*/ 0 h 2039"/>
                  <a:gd name="T2" fmla="*/ 0 w 1256"/>
                  <a:gd name="T3" fmla="*/ 2039 h 2039"/>
                  <a:gd name="T4" fmla="*/ 1256 w 1256"/>
                  <a:gd name="T5" fmla="*/ 1741 h 2039"/>
                  <a:gd name="T6" fmla="*/ 1161 w 1256"/>
                  <a:gd name="T7" fmla="*/ 370 h 2039"/>
                  <a:gd name="T8" fmla="*/ 709 w 1256"/>
                  <a:gd name="T9" fmla="*/ 0 h 20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56" h="2039">
                    <a:moveTo>
                      <a:pt x="709" y="0"/>
                    </a:moveTo>
                    <a:lnTo>
                      <a:pt x="0" y="2039"/>
                    </a:lnTo>
                    <a:lnTo>
                      <a:pt x="1256" y="1741"/>
                    </a:lnTo>
                    <a:lnTo>
                      <a:pt x="1161" y="370"/>
                    </a:lnTo>
                    <a:lnTo>
                      <a:pt x="70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" name="Polygon"/>
              <p:cNvSpPr>
                <a:spLocks/>
              </p:cNvSpPr>
              <p:nvPr/>
            </p:nvSpPr>
            <p:spPr bwMode="auto">
              <a:xfrm>
                <a:off x="0" y="635915"/>
                <a:ext cx="1606550" cy="4139026"/>
              </a:xfrm>
              <a:custGeom>
                <a:avLst/>
                <a:gdLst>
                  <a:gd name="T0" fmla="*/ 0 w 2258"/>
                  <a:gd name="T1" fmla="*/ 0 h 5794"/>
                  <a:gd name="T2" fmla="*/ 0 w 2258"/>
                  <a:gd name="T3" fmla="*/ 1882 h 5794"/>
                  <a:gd name="T4" fmla="*/ 1195 w 2258"/>
                  <a:gd name="T5" fmla="*/ 5794 h 5794"/>
                  <a:gd name="T6" fmla="*/ 2258 w 2258"/>
                  <a:gd name="T7" fmla="*/ 1488 h 5794"/>
                  <a:gd name="T8" fmla="*/ 0 w 2258"/>
                  <a:gd name="T9" fmla="*/ 0 h 57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58" h="5794">
                    <a:moveTo>
                      <a:pt x="0" y="0"/>
                    </a:moveTo>
                    <a:lnTo>
                      <a:pt x="0" y="1882"/>
                    </a:lnTo>
                    <a:lnTo>
                      <a:pt x="1195" y="5794"/>
                    </a:lnTo>
                    <a:lnTo>
                      <a:pt x="2258" y="148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" name="Polygon"/>
              <p:cNvSpPr>
                <a:spLocks/>
              </p:cNvSpPr>
              <p:nvPr/>
            </p:nvSpPr>
            <p:spPr bwMode="auto">
              <a:xfrm>
                <a:off x="3522663" y="1947589"/>
                <a:ext cx="674688" cy="1040733"/>
              </a:xfrm>
              <a:custGeom>
                <a:avLst/>
                <a:gdLst>
                  <a:gd name="T0" fmla="*/ 381 w 425"/>
                  <a:gd name="T1" fmla="*/ 0 h 653"/>
                  <a:gd name="T2" fmla="*/ 0 w 425"/>
                  <a:gd name="T3" fmla="*/ 653 h 653"/>
                  <a:gd name="T4" fmla="*/ 425 w 425"/>
                  <a:gd name="T5" fmla="*/ 632 h 653"/>
                  <a:gd name="T6" fmla="*/ 381 w 425"/>
                  <a:gd name="T7" fmla="*/ 0 h 6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25" h="653">
                    <a:moveTo>
                      <a:pt x="381" y="0"/>
                    </a:moveTo>
                    <a:lnTo>
                      <a:pt x="0" y="653"/>
                    </a:lnTo>
                    <a:lnTo>
                      <a:pt x="425" y="632"/>
                    </a:lnTo>
                    <a:lnTo>
                      <a:pt x="38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8" name="Polygons"/>
            <p:cNvGrpSpPr/>
            <p:nvPr/>
          </p:nvGrpSpPr>
          <p:grpSpPr>
            <a:xfrm>
              <a:off x="0" y="0"/>
              <a:ext cx="4240213" cy="5241915"/>
              <a:chOff x="0" y="0"/>
              <a:chExt cx="4240213" cy="5241915"/>
            </a:xfrm>
            <a:solidFill>
              <a:srgbClr val="FFFFFF">
                <a:alpha val="2000"/>
              </a:srgbClr>
            </a:solidFill>
          </p:grpSpPr>
          <p:sp>
            <p:nvSpPr>
              <p:cNvPr id="9" name="Polygon"/>
              <p:cNvSpPr>
                <a:spLocks/>
              </p:cNvSpPr>
              <p:nvPr/>
            </p:nvSpPr>
            <p:spPr bwMode="auto">
              <a:xfrm>
                <a:off x="3522663" y="2954853"/>
                <a:ext cx="717550" cy="623165"/>
              </a:xfrm>
              <a:custGeom>
                <a:avLst/>
                <a:gdLst>
                  <a:gd name="T0" fmla="*/ 425 w 452"/>
                  <a:gd name="T1" fmla="*/ 0 h 391"/>
                  <a:gd name="T2" fmla="*/ 0 w 452"/>
                  <a:gd name="T3" fmla="*/ 21 h 391"/>
                  <a:gd name="T4" fmla="*/ 452 w 452"/>
                  <a:gd name="T5" fmla="*/ 391 h 391"/>
                  <a:gd name="T6" fmla="*/ 425 w 452"/>
                  <a:gd name="T7" fmla="*/ 0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52" h="391">
                    <a:moveTo>
                      <a:pt x="425" y="0"/>
                    </a:moveTo>
                    <a:lnTo>
                      <a:pt x="0" y="21"/>
                    </a:lnTo>
                    <a:lnTo>
                      <a:pt x="452" y="391"/>
                    </a:lnTo>
                    <a:lnTo>
                      <a:pt x="42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Polygon"/>
              <p:cNvSpPr>
                <a:spLocks/>
              </p:cNvSpPr>
              <p:nvPr/>
            </p:nvSpPr>
            <p:spPr bwMode="auto">
              <a:xfrm>
                <a:off x="0" y="1979464"/>
                <a:ext cx="850900" cy="3262451"/>
              </a:xfrm>
              <a:custGeom>
                <a:avLst/>
                <a:gdLst>
                  <a:gd name="T0" fmla="*/ 0 w 1195"/>
                  <a:gd name="T1" fmla="*/ 0 h 4566"/>
                  <a:gd name="T2" fmla="*/ 0 w 1195"/>
                  <a:gd name="T3" fmla="*/ 4566 h 4566"/>
                  <a:gd name="T4" fmla="*/ 1188 w 1195"/>
                  <a:gd name="T5" fmla="*/ 3906 h 4566"/>
                  <a:gd name="T6" fmla="*/ 1188 w 1195"/>
                  <a:gd name="T7" fmla="*/ 3906 h 4566"/>
                  <a:gd name="T8" fmla="*/ 1195 w 1195"/>
                  <a:gd name="T9" fmla="*/ 3912 h 4566"/>
                  <a:gd name="T10" fmla="*/ 0 w 1195"/>
                  <a:gd name="T11" fmla="*/ 0 h 45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95" h="4566">
                    <a:moveTo>
                      <a:pt x="0" y="0"/>
                    </a:moveTo>
                    <a:lnTo>
                      <a:pt x="0" y="4566"/>
                    </a:lnTo>
                    <a:lnTo>
                      <a:pt x="1188" y="3906"/>
                    </a:lnTo>
                    <a:lnTo>
                      <a:pt x="1188" y="3906"/>
                    </a:lnTo>
                    <a:lnTo>
                      <a:pt x="1195" y="391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Polygon"/>
              <p:cNvSpPr>
                <a:spLocks/>
              </p:cNvSpPr>
              <p:nvPr/>
            </p:nvSpPr>
            <p:spPr bwMode="auto">
              <a:xfrm>
                <a:off x="849313" y="1698961"/>
                <a:ext cx="2673350" cy="3075979"/>
              </a:xfrm>
              <a:custGeom>
                <a:avLst/>
                <a:gdLst>
                  <a:gd name="T0" fmla="*/ 0 w 3758"/>
                  <a:gd name="T1" fmla="*/ 4306 h 4306"/>
                  <a:gd name="T2" fmla="*/ 3758 w 3758"/>
                  <a:gd name="T3" fmla="*/ 1805 h 4306"/>
                  <a:gd name="T4" fmla="*/ 1064 w 3758"/>
                  <a:gd name="T5" fmla="*/ 0 h 4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758" h="4306">
                    <a:moveTo>
                      <a:pt x="0" y="4306"/>
                    </a:moveTo>
                    <a:lnTo>
                      <a:pt x="3758" y="1805"/>
                    </a:lnTo>
                    <a:lnTo>
                      <a:pt x="1064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Polygon"/>
              <p:cNvSpPr>
                <a:spLocks/>
              </p:cNvSpPr>
              <p:nvPr/>
            </p:nvSpPr>
            <p:spPr bwMode="auto">
              <a:xfrm>
                <a:off x="1114425" y="0"/>
                <a:ext cx="2908300" cy="1698961"/>
              </a:xfrm>
              <a:custGeom>
                <a:avLst/>
                <a:gdLst>
                  <a:gd name="T0" fmla="*/ 0 w 1832"/>
                  <a:gd name="T1" fmla="*/ 0 h 1066"/>
                  <a:gd name="T2" fmla="*/ 310 w 1832"/>
                  <a:gd name="T3" fmla="*/ 1066 h 1066"/>
                  <a:gd name="T4" fmla="*/ 1832 w 1832"/>
                  <a:gd name="T5" fmla="*/ 269 h 1066"/>
                  <a:gd name="T6" fmla="*/ 1813 w 1832"/>
                  <a:gd name="T7" fmla="*/ 0 h 1066"/>
                  <a:gd name="T8" fmla="*/ 0 w 1832"/>
                  <a:gd name="T9" fmla="*/ 0 h 10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32" h="1066">
                    <a:moveTo>
                      <a:pt x="0" y="0"/>
                    </a:moveTo>
                    <a:lnTo>
                      <a:pt x="310" y="1066"/>
                    </a:lnTo>
                    <a:lnTo>
                      <a:pt x="1832" y="269"/>
                    </a:lnTo>
                    <a:lnTo>
                      <a:pt x="1813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946106" y="6356350"/>
            <a:ext cx="5390528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634596" y="6356350"/>
            <a:ext cx="1089765" cy="365125"/>
          </a:xfrm>
        </p:spPr>
        <p:txBody>
          <a:bodyPr/>
          <a:lstStyle/>
          <a:p>
            <a:fld id="{1211AB68-C0FD-4D7E-9352-3F1C68F990F4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4"/>
          </p:nvPr>
        </p:nvSpPr>
        <p:spPr>
          <a:xfrm>
            <a:off x="804672" y="2240280"/>
            <a:ext cx="3218688" cy="425196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Aft>
                <a:spcPts val="1200"/>
              </a:spcAft>
              <a:buNone/>
              <a:defRPr sz="1800"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25" name="Title 24"/>
          <p:cNvSpPr>
            <a:spLocks noGrp="1"/>
          </p:cNvSpPr>
          <p:nvPr>
            <p:ph type="title"/>
          </p:nvPr>
        </p:nvSpPr>
        <p:spPr>
          <a:xfrm>
            <a:off x="237744" y="347472"/>
            <a:ext cx="3675888" cy="1435608"/>
          </a:xfrm>
        </p:spPr>
        <p:txBody>
          <a:bodyPr anchor="b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0115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Polygon Background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Background"/>
            <p:cNvSpPr>
              <a:spLocks noChangeArrowheads="1"/>
            </p:cNvSpPr>
            <p:nvPr/>
          </p:nvSpPr>
          <p:spPr bwMode="auto">
            <a:xfrm>
              <a:off x="11113" y="0"/>
              <a:ext cx="12166600" cy="6843713"/>
            </a:xfrm>
            <a:prstGeom prst="rect">
              <a:avLst/>
            </a:prstGeom>
            <a:solidFill>
              <a:srgbClr val="E7E7E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10" name="Polygons"/>
            <p:cNvGrpSpPr/>
            <p:nvPr/>
          </p:nvGrpSpPr>
          <p:grpSpPr>
            <a:xfrm>
              <a:off x="0" y="0"/>
              <a:ext cx="12192000" cy="6858000"/>
              <a:chOff x="0" y="0"/>
              <a:chExt cx="12192000" cy="6858000"/>
            </a:xfrm>
            <a:solidFill>
              <a:srgbClr val="EDEDED"/>
            </a:solidFill>
          </p:grpSpPr>
          <p:sp>
            <p:nvSpPr>
              <p:cNvPr id="23" name="Polygon"/>
              <p:cNvSpPr>
                <a:spLocks/>
              </p:cNvSpPr>
              <p:nvPr/>
            </p:nvSpPr>
            <p:spPr bwMode="auto">
              <a:xfrm>
                <a:off x="6080091" y="5302184"/>
                <a:ext cx="1237653" cy="1555816"/>
              </a:xfrm>
              <a:custGeom>
                <a:avLst/>
                <a:gdLst>
                  <a:gd name="T0" fmla="*/ 387 w 1733"/>
                  <a:gd name="T1" fmla="*/ 0 h 2178"/>
                  <a:gd name="T2" fmla="*/ 0 w 1733"/>
                  <a:gd name="T3" fmla="*/ 2178 h 2178"/>
                  <a:gd name="T4" fmla="*/ 1733 w 1733"/>
                  <a:gd name="T5" fmla="*/ 2178 h 2178"/>
                  <a:gd name="T6" fmla="*/ 387 w 1733"/>
                  <a:gd name="T7" fmla="*/ 0 h 2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733" h="2178">
                    <a:moveTo>
                      <a:pt x="387" y="0"/>
                    </a:moveTo>
                    <a:lnTo>
                      <a:pt x="0" y="2178"/>
                    </a:lnTo>
                    <a:lnTo>
                      <a:pt x="1733" y="2178"/>
                    </a:lnTo>
                    <a:lnTo>
                      <a:pt x="387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Polygon"/>
              <p:cNvSpPr>
                <a:spLocks/>
              </p:cNvSpPr>
              <p:nvPr/>
            </p:nvSpPr>
            <p:spPr bwMode="auto">
              <a:xfrm>
                <a:off x="6356893" y="2806196"/>
                <a:ext cx="1460367" cy="2495988"/>
              </a:xfrm>
              <a:custGeom>
                <a:avLst/>
                <a:gdLst>
                  <a:gd name="T0" fmla="*/ 1229 w 2045"/>
                  <a:gd name="T1" fmla="*/ 0 h 3493"/>
                  <a:gd name="T2" fmla="*/ 1229 w 2045"/>
                  <a:gd name="T3" fmla="*/ 0 h 3493"/>
                  <a:gd name="T4" fmla="*/ 0 w 2045"/>
                  <a:gd name="T5" fmla="*/ 3493 h 3493"/>
                  <a:gd name="T6" fmla="*/ 2045 w 2045"/>
                  <a:gd name="T7" fmla="*/ 3451 h 3493"/>
                  <a:gd name="T8" fmla="*/ 1231 w 2045"/>
                  <a:gd name="T9" fmla="*/ 6 h 3493"/>
                  <a:gd name="T10" fmla="*/ 1229 w 2045"/>
                  <a:gd name="T11" fmla="*/ 0 h 34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45" h="3493">
                    <a:moveTo>
                      <a:pt x="1229" y="0"/>
                    </a:moveTo>
                    <a:lnTo>
                      <a:pt x="1229" y="0"/>
                    </a:lnTo>
                    <a:lnTo>
                      <a:pt x="0" y="3493"/>
                    </a:lnTo>
                    <a:lnTo>
                      <a:pt x="2045" y="3451"/>
                    </a:lnTo>
                    <a:lnTo>
                      <a:pt x="1231" y="6"/>
                    </a:lnTo>
                    <a:lnTo>
                      <a:pt x="1229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Polygon"/>
              <p:cNvSpPr>
                <a:spLocks/>
              </p:cNvSpPr>
              <p:nvPr/>
            </p:nvSpPr>
            <p:spPr bwMode="auto">
              <a:xfrm>
                <a:off x="10222571" y="4955386"/>
                <a:ext cx="1969428" cy="1902614"/>
              </a:xfrm>
              <a:custGeom>
                <a:avLst/>
                <a:gdLst>
                  <a:gd name="T0" fmla="*/ 0 w 2757"/>
                  <a:gd name="T1" fmla="*/ 0 h 2664"/>
                  <a:gd name="T2" fmla="*/ 705 w 2757"/>
                  <a:gd name="T3" fmla="*/ 2664 h 2664"/>
                  <a:gd name="T4" fmla="*/ 1647 w 2757"/>
                  <a:gd name="T5" fmla="*/ 2664 h 2664"/>
                  <a:gd name="T6" fmla="*/ 2757 w 2757"/>
                  <a:gd name="T7" fmla="*/ 1402 h 2664"/>
                  <a:gd name="T8" fmla="*/ 2757 w 2757"/>
                  <a:gd name="T9" fmla="*/ 1161 h 2664"/>
                  <a:gd name="T10" fmla="*/ 0 w 2757"/>
                  <a:gd name="T11" fmla="*/ 0 h 26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757" h="2664">
                    <a:moveTo>
                      <a:pt x="0" y="0"/>
                    </a:moveTo>
                    <a:lnTo>
                      <a:pt x="705" y="2664"/>
                    </a:lnTo>
                    <a:lnTo>
                      <a:pt x="1647" y="2664"/>
                    </a:lnTo>
                    <a:cubicBezTo>
                      <a:pt x="2064" y="2193"/>
                      <a:pt x="2522" y="1673"/>
                      <a:pt x="2757" y="1402"/>
                    </a:cubicBezTo>
                    <a:lnTo>
                      <a:pt x="2757" y="116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Polygon"/>
              <p:cNvSpPr>
                <a:spLocks/>
              </p:cNvSpPr>
              <p:nvPr/>
            </p:nvSpPr>
            <p:spPr bwMode="auto">
              <a:xfrm>
                <a:off x="0" y="1978973"/>
                <a:ext cx="854268" cy="3262760"/>
              </a:xfrm>
              <a:custGeom>
                <a:avLst/>
                <a:gdLst>
                  <a:gd name="T0" fmla="*/ 0 w 1195"/>
                  <a:gd name="T1" fmla="*/ 0 h 4566"/>
                  <a:gd name="T2" fmla="*/ 0 w 1195"/>
                  <a:gd name="T3" fmla="*/ 4566 h 4566"/>
                  <a:gd name="T4" fmla="*/ 1188 w 1195"/>
                  <a:gd name="T5" fmla="*/ 3906 h 4566"/>
                  <a:gd name="T6" fmla="*/ 1188 w 1195"/>
                  <a:gd name="T7" fmla="*/ 3906 h 4566"/>
                  <a:gd name="T8" fmla="*/ 1195 w 1195"/>
                  <a:gd name="T9" fmla="*/ 3912 h 4566"/>
                  <a:gd name="T10" fmla="*/ 0 w 1195"/>
                  <a:gd name="T11" fmla="*/ 0 h 45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95" h="4566">
                    <a:moveTo>
                      <a:pt x="0" y="0"/>
                    </a:moveTo>
                    <a:lnTo>
                      <a:pt x="0" y="4566"/>
                    </a:lnTo>
                    <a:lnTo>
                      <a:pt x="1188" y="3906"/>
                    </a:lnTo>
                    <a:lnTo>
                      <a:pt x="1188" y="3906"/>
                    </a:lnTo>
                    <a:lnTo>
                      <a:pt x="1195" y="391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" name="Polygon"/>
              <p:cNvSpPr>
                <a:spLocks/>
              </p:cNvSpPr>
              <p:nvPr/>
            </p:nvSpPr>
            <p:spPr bwMode="auto">
              <a:xfrm>
                <a:off x="8051110" y="0"/>
                <a:ext cx="4140890" cy="2064877"/>
              </a:xfrm>
              <a:custGeom>
                <a:avLst/>
                <a:gdLst>
                  <a:gd name="T0" fmla="*/ 0 w 2603"/>
                  <a:gd name="T1" fmla="*/ 0 h 1298"/>
                  <a:gd name="T2" fmla="*/ 1225 w 2603"/>
                  <a:gd name="T3" fmla="*/ 1298 h 1298"/>
                  <a:gd name="T4" fmla="*/ 2603 w 2603"/>
                  <a:gd name="T5" fmla="*/ 928 h 1298"/>
                  <a:gd name="T6" fmla="*/ 2603 w 2603"/>
                  <a:gd name="T7" fmla="*/ 884 h 1298"/>
                  <a:gd name="T8" fmla="*/ 378 w 2603"/>
                  <a:gd name="T9" fmla="*/ 0 h 1298"/>
                  <a:gd name="T10" fmla="*/ 0 w 2603"/>
                  <a:gd name="T11" fmla="*/ 0 h 1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603" h="1298">
                    <a:moveTo>
                      <a:pt x="0" y="0"/>
                    </a:moveTo>
                    <a:lnTo>
                      <a:pt x="1225" y="1298"/>
                    </a:lnTo>
                    <a:lnTo>
                      <a:pt x="2603" y="928"/>
                    </a:lnTo>
                    <a:lnTo>
                      <a:pt x="2603" y="884"/>
                    </a:lnTo>
                    <a:lnTo>
                      <a:pt x="378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" name="Polygon"/>
              <p:cNvSpPr>
                <a:spLocks/>
              </p:cNvSpPr>
              <p:nvPr/>
            </p:nvSpPr>
            <p:spPr bwMode="auto">
              <a:xfrm>
                <a:off x="852676" y="1697399"/>
                <a:ext cx="2685294" cy="3076634"/>
              </a:xfrm>
              <a:custGeom>
                <a:avLst/>
                <a:gdLst>
                  <a:gd name="T0" fmla="*/ 0 w 3758"/>
                  <a:gd name="T1" fmla="*/ 4306 h 4306"/>
                  <a:gd name="T2" fmla="*/ 3758 w 3758"/>
                  <a:gd name="T3" fmla="*/ 1805 h 4306"/>
                  <a:gd name="T4" fmla="*/ 1064 w 3758"/>
                  <a:gd name="T5" fmla="*/ 0 h 4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758" h="4306">
                    <a:moveTo>
                      <a:pt x="0" y="4306"/>
                    </a:moveTo>
                    <a:lnTo>
                      <a:pt x="3758" y="1805"/>
                    </a:lnTo>
                    <a:lnTo>
                      <a:pt x="1064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" name="Polygon"/>
              <p:cNvSpPr>
                <a:spLocks/>
              </p:cNvSpPr>
              <p:nvPr/>
            </p:nvSpPr>
            <p:spPr bwMode="auto">
              <a:xfrm>
                <a:off x="1119933" y="0"/>
                <a:ext cx="3740004" cy="1697399"/>
              </a:xfrm>
              <a:custGeom>
                <a:avLst/>
                <a:gdLst>
                  <a:gd name="T0" fmla="*/ 0 w 5236"/>
                  <a:gd name="T1" fmla="*/ 0 h 2377"/>
                  <a:gd name="T2" fmla="*/ 691 w 5236"/>
                  <a:gd name="T3" fmla="*/ 2377 h 2377"/>
                  <a:gd name="T4" fmla="*/ 5236 w 5236"/>
                  <a:gd name="T5" fmla="*/ 0 h 2377"/>
                  <a:gd name="T6" fmla="*/ 0 w 5236"/>
                  <a:gd name="T7" fmla="*/ 0 h 23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236" h="2377">
                    <a:moveTo>
                      <a:pt x="0" y="0"/>
                    </a:moveTo>
                    <a:lnTo>
                      <a:pt x="691" y="2377"/>
                    </a:lnTo>
                    <a:lnTo>
                      <a:pt x="5236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" name="Polygon"/>
              <p:cNvSpPr>
                <a:spLocks/>
              </p:cNvSpPr>
              <p:nvPr/>
            </p:nvSpPr>
            <p:spPr bwMode="auto">
              <a:xfrm>
                <a:off x="5641027" y="0"/>
                <a:ext cx="1994881" cy="2806196"/>
              </a:xfrm>
              <a:custGeom>
                <a:avLst/>
                <a:gdLst>
                  <a:gd name="T0" fmla="*/ 0 w 1254"/>
                  <a:gd name="T1" fmla="*/ 0 h 1764"/>
                  <a:gd name="T2" fmla="*/ 1002 w 1254"/>
                  <a:gd name="T3" fmla="*/ 1764 h 1764"/>
                  <a:gd name="T4" fmla="*/ 1254 w 1254"/>
                  <a:gd name="T5" fmla="*/ 0 h 1764"/>
                  <a:gd name="T6" fmla="*/ 0 w 1254"/>
                  <a:gd name="T7" fmla="*/ 0 h 17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254" h="1764">
                    <a:moveTo>
                      <a:pt x="0" y="0"/>
                    </a:moveTo>
                    <a:lnTo>
                      <a:pt x="1002" y="1764"/>
                    </a:lnTo>
                    <a:lnTo>
                      <a:pt x="1254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1" name="Polygons"/>
            <p:cNvGrpSpPr/>
            <p:nvPr/>
          </p:nvGrpSpPr>
          <p:grpSpPr>
            <a:xfrm>
              <a:off x="0" y="0"/>
              <a:ext cx="12191999" cy="6858000"/>
              <a:chOff x="0" y="0"/>
              <a:chExt cx="12191999" cy="6858000"/>
            </a:xfrm>
            <a:solidFill>
              <a:srgbClr val="E0E0E0"/>
            </a:solidFill>
          </p:grpSpPr>
          <p:sp>
            <p:nvSpPr>
              <p:cNvPr id="12" name="Polygon"/>
              <p:cNvSpPr>
                <a:spLocks/>
              </p:cNvSpPr>
              <p:nvPr/>
            </p:nvSpPr>
            <p:spPr bwMode="auto">
              <a:xfrm>
                <a:off x="0" y="4770852"/>
                <a:ext cx="2406902" cy="1466731"/>
              </a:xfrm>
              <a:custGeom>
                <a:avLst/>
                <a:gdLst>
                  <a:gd name="T0" fmla="*/ 533 w 1513"/>
                  <a:gd name="T1" fmla="*/ 0 h 922"/>
                  <a:gd name="T2" fmla="*/ 0 w 1513"/>
                  <a:gd name="T3" fmla="*/ 296 h 922"/>
                  <a:gd name="T4" fmla="*/ 0 w 1513"/>
                  <a:gd name="T5" fmla="*/ 882 h 922"/>
                  <a:gd name="T6" fmla="*/ 1513 w 1513"/>
                  <a:gd name="T7" fmla="*/ 922 h 922"/>
                  <a:gd name="T8" fmla="*/ 533 w 1513"/>
                  <a:gd name="T9" fmla="*/ 0 h 9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13" h="922">
                    <a:moveTo>
                      <a:pt x="533" y="0"/>
                    </a:moveTo>
                    <a:lnTo>
                      <a:pt x="0" y="296"/>
                    </a:lnTo>
                    <a:lnTo>
                      <a:pt x="0" y="882"/>
                    </a:lnTo>
                    <a:lnTo>
                      <a:pt x="1513" y="922"/>
                    </a:lnTo>
                    <a:lnTo>
                      <a:pt x="533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Polygon"/>
              <p:cNvSpPr>
                <a:spLocks/>
              </p:cNvSpPr>
              <p:nvPr/>
            </p:nvSpPr>
            <p:spPr bwMode="auto">
              <a:xfrm>
                <a:off x="2200096" y="6237583"/>
                <a:ext cx="1552635" cy="620417"/>
              </a:xfrm>
              <a:custGeom>
                <a:avLst/>
                <a:gdLst>
                  <a:gd name="T0" fmla="*/ 289 w 2173"/>
                  <a:gd name="T1" fmla="*/ 0 h 869"/>
                  <a:gd name="T2" fmla="*/ 0 w 2173"/>
                  <a:gd name="T3" fmla="*/ 869 h 869"/>
                  <a:gd name="T4" fmla="*/ 2173 w 2173"/>
                  <a:gd name="T5" fmla="*/ 869 h 869"/>
                  <a:gd name="T6" fmla="*/ 289 w 2173"/>
                  <a:gd name="T7" fmla="*/ 0 h 8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73" h="869">
                    <a:moveTo>
                      <a:pt x="289" y="0"/>
                    </a:moveTo>
                    <a:lnTo>
                      <a:pt x="0" y="869"/>
                    </a:lnTo>
                    <a:lnTo>
                      <a:pt x="2173" y="869"/>
                    </a:lnTo>
                    <a:lnTo>
                      <a:pt x="289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Polygon"/>
              <p:cNvSpPr>
                <a:spLocks/>
              </p:cNvSpPr>
              <p:nvPr/>
            </p:nvSpPr>
            <p:spPr bwMode="auto">
              <a:xfrm>
                <a:off x="11399774" y="5957599"/>
                <a:ext cx="792225" cy="900401"/>
              </a:xfrm>
              <a:custGeom>
                <a:avLst/>
                <a:gdLst>
                  <a:gd name="T0" fmla="*/ 1110 w 1110"/>
                  <a:gd name="T1" fmla="*/ 0 h 1262"/>
                  <a:gd name="T2" fmla="*/ 0 w 1110"/>
                  <a:gd name="T3" fmla="*/ 1262 h 1262"/>
                  <a:gd name="T4" fmla="*/ 1110 w 1110"/>
                  <a:gd name="T5" fmla="*/ 1262 h 1262"/>
                  <a:gd name="T6" fmla="*/ 1110 w 1110"/>
                  <a:gd name="T7" fmla="*/ 0 h 12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10" h="1262">
                    <a:moveTo>
                      <a:pt x="1110" y="0"/>
                    </a:moveTo>
                    <a:cubicBezTo>
                      <a:pt x="875" y="271"/>
                      <a:pt x="417" y="791"/>
                      <a:pt x="0" y="1262"/>
                    </a:cubicBezTo>
                    <a:lnTo>
                      <a:pt x="1110" y="1262"/>
                    </a:lnTo>
                    <a:lnTo>
                      <a:pt x="111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Polygon"/>
              <p:cNvSpPr>
                <a:spLocks/>
              </p:cNvSpPr>
              <p:nvPr/>
            </p:nvSpPr>
            <p:spPr bwMode="auto">
              <a:xfrm>
                <a:off x="0" y="6490521"/>
                <a:ext cx="1643311" cy="367479"/>
              </a:xfrm>
              <a:custGeom>
                <a:avLst/>
                <a:gdLst>
                  <a:gd name="T0" fmla="*/ 0 w 1033"/>
                  <a:gd name="T1" fmla="*/ 0 h 231"/>
                  <a:gd name="T2" fmla="*/ 0 w 1033"/>
                  <a:gd name="T3" fmla="*/ 231 h 231"/>
                  <a:gd name="T4" fmla="*/ 1033 w 1033"/>
                  <a:gd name="T5" fmla="*/ 231 h 231"/>
                  <a:gd name="T6" fmla="*/ 0 w 1033"/>
                  <a:gd name="T7" fmla="*/ 0 h 2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33" h="231">
                    <a:moveTo>
                      <a:pt x="0" y="0"/>
                    </a:moveTo>
                    <a:lnTo>
                      <a:pt x="0" y="231"/>
                    </a:lnTo>
                    <a:lnTo>
                      <a:pt x="1033" y="23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Polygon"/>
              <p:cNvSpPr>
                <a:spLocks/>
              </p:cNvSpPr>
              <p:nvPr/>
            </p:nvSpPr>
            <p:spPr bwMode="auto">
              <a:xfrm>
                <a:off x="7817260" y="4955386"/>
                <a:ext cx="2405311" cy="1902614"/>
              </a:xfrm>
              <a:custGeom>
                <a:avLst/>
                <a:gdLst>
                  <a:gd name="T0" fmla="*/ 3367 w 3367"/>
                  <a:gd name="T1" fmla="*/ 0 h 2664"/>
                  <a:gd name="T2" fmla="*/ 0 w 3367"/>
                  <a:gd name="T3" fmla="*/ 444 h 2664"/>
                  <a:gd name="T4" fmla="*/ 500 w 3367"/>
                  <a:gd name="T5" fmla="*/ 2664 h 2664"/>
                  <a:gd name="T6" fmla="*/ 2351 w 3367"/>
                  <a:gd name="T7" fmla="*/ 2664 h 2664"/>
                  <a:gd name="T8" fmla="*/ 3367 w 3367"/>
                  <a:gd name="T9" fmla="*/ 0 h 26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67" h="2664">
                    <a:moveTo>
                      <a:pt x="3367" y="0"/>
                    </a:moveTo>
                    <a:lnTo>
                      <a:pt x="0" y="444"/>
                    </a:lnTo>
                    <a:lnTo>
                      <a:pt x="500" y="2664"/>
                    </a:lnTo>
                    <a:lnTo>
                      <a:pt x="2351" y="2664"/>
                    </a:lnTo>
                    <a:lnTo>
                      <a:pt x="3367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" name="Polygon"/>
              <p:cNvSpPr>
                <a:spLocks/>
              </p:cNvSpPr>
              <p:nvPr/>
            </p:nvSpPr>
            <p:spPr bwMode="auto">
              <a:xfrm>
                <a:off x="4070894" y="5302184"/>
                <a:ext cx="2286000" cy="1555816"/>
              </a:xfrm>
              <a:custGeom>
                <a:avLst/>
                <a:gdLst>
                  <a:gd name="T0" fmla="*/ 1437 w 1437"/>
                  <a:gd name="T1" fmla="*/ 0 h 978"/>
                  <a:gd name="T2" fmla="*/ 0 w 1437"/>
                  <a:gd name="T3" fmla="*/ 978 h 978"/>
                  <a:gd name="T4" fmla="*/ 1263 w 1437"/>
                  <a:gd name="T5" fmla="*/ 978 h 978"/>
                  <a:gd name="T6" fmla="*/ 1437 w 1437"/>
                  <a:gd name="T7" fmla="*/ 0 h 9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37" h="978">
                    <a:moveTo>
                      <a:pt x="1437" y="0"/>
                    </a:moveTo>
                    <a:lnTo>
                      <a:pt x="0" y="978"/>
                    </a:lnTo>
                    <a:lnTo>
                      <a:pt x="1263" y="978"/>
                    </a:lnTo>
                    <a:lnTo>
                      <a:pt x="1437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" name="Polygon"/>
              <p:cNvSpPr>
                <a:spLocks/>
              </p:cNvSpPr>
              <p:nvPr/>
            </p:nvSpPr>
            <p:spPr bwMode="auto">
              <a:xfrm>
                <a:off x="7235022" y="1476275"/>
                <a:ext cx="4956977" cy="3479111"/>
              </a:xfrm>
              <a:custGeom>
                <a:avLst/>
                <a:gdLst>
                  <a:gd name="T0" fmla="*/ 6940 w 6940"/>
                  <a:gd name="T1" fmla="*/ 0 h 4869"/>
                  <a:gd name="T2" fmla="*/ 0 w 6940"/>
                  <a:gd name="T3" fmla="*/ 1862 h 4869"/>
                  <a:gd name="T4" fmla="*/ 4183 w 6940"/>
                  <a:gd name="T5" fmla="*/ 4869 h 4869"/>
                  <a:gd name="T6" fmla="*/ 6940 w 6940"/>
                  <a:gd name="T7" fmla="*/ 285 h 4869"/>
                  <a:gd name="T8" fmla="*/ 6940 w 6940"/>
                  <a:gd name="T9" fmla="*/ 0 h 48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940" h="4869">
                    <a:moveTo>
                      <a:pt x="6940" y="0"/>
                    </a:moveTo>
                    <a:lnTo>
                      <a:pt x="0" y="1862"/>
                    </a:lnTo>
                    <a:lnTo>
                      <a:pt x="4183" y="4869"/>
                    </a:lnTo>
                    <a:cubicBezTo>
                      <a:pt x="4183" y="4869"/>
                      <a:pt x="6341" y="1378"/>
                      <a:pt x="6940" y="285"/>
                    </a:cubicBezTo>
                    <a:lnTo>
                      <a:pt x="694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" name="Polygon"/>
              <p:cNvSpPr>
                <a:spLocks/>
              </p:cNvSpPr>
              <p:nvPr/>
            </p:nvSpPr>
            <p:spPr bwMode="auto">
              <a:xfrm>
                <a:off x="2406902" y="2987549"/>
                <a:ext cx="3949992" cy="3250034"/>
              </a:xfrm>
              <a:custGeom>
                <a:avLst/>
                <a:gdLst>
                  <a:gd name="T0" fmla="*/ 5529 w 5529"/>
                  <a:gd name="T1" fmla="*/ 3240 h 4549"/>
                  <a:gd name="T2" fmla="*/ 1583 w 5529"/>
                  <a:gd name="T3" fmla="*/ 0 h 4549"/>
                  <a:gd name="T4" fmla="*/ 0 w 5529"/>
                  <a:gd name="T5" fmla="*/ 4549 h 4549"/>
                  <a:gd name="T6" fmla="*/ 5529 w 5529"/>
                  <a:gd name="T7" fmla="*/ 3240 h 45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529" h="4549">
                    <a:moveTo>
                      <a:pt x="5529" y="3240"/>
                    </a:moveTo>
                    <a:lnTo>
                      <a:pt x="1583" y="0"/>
                    </a:lnTo>
                    <a:lnTo>
                      <a:pt x="0" y="4549"/>
                    </a:lnTo>
                    <a:lnTo>
                      <a:pt x="5529" y="324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" name="Polygon"/>
              <p:cNvSpPr>
                <a:spLocks/>
              </p:cNvSpPr>
              <p:nvPr/>
            </p:nvSpPr>
            <p:spPr bwMode="auto">
              <a:xfrm>
                <a:off x="11568400" y="0"/>
                <a:ext cx="623599" cy="1236063"/>
              </a:xfrm>
              <a:custGeom>
                <a:avLst/>
                <a:gdLst>
                  <a:gd name="T0" fmla="*/ 0 w 392"/>
                  <a:gd name="T1" fmla="*/ 0 h 777"/>
                  <a:gd name="T2" fmla="*/ 392 w 392"/>
                  <a:gd name="T3" fmla="*/ 777 h 777"/>
                  <a:gd name="T4" fmla="*/ 392 w 392"/>
                  <a:gd name="T5" fmla="*/ 0 h 777"/>
                  <a:gd name="T6" fmla="*/ 0 w 392"/>
                  <a:gd name="T7" fmla="*/ 0 h 7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92" h="777">
                    <a:moveTo>
                      <a:pt x="0" y="0"/>
                    </a:moveTo>
                    <a:lnTo>
                      <a:pt x="392" y="777"/>
                    </a:lnTo>
                    <a:lnTo>
                      <a:pt x="392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Polygon"/>
              <p:cNvSpPr>
                <a:spLocks/>
              </p:cNvSpPr>
              <p:nvPr/>
            </p:nvSpPr>
            <p:spPr bwMode="auto">
              <a:xfrm>
                <a:off x="0" y="634735"/>
                <a:ext cx="1613085" cy="4139298"/>
              </a:xfrm>
              <a:custGeom>
                <a:avLst/>
                <a:gdLst>
                  <a:gd name="T0" fmla="*/ 0 w 2258"/>
                  <a:gd name="T1" fmla="*/ 0 h 5794"/>
                  <a:gd name="T2" fmla="*/ 0 w 2258"/>
                  <a:gd name="T3" fmla="*/ 1882 h 5794"/>
                  <a:gd name="T4" fmla="*/ 1195 w 2258"/>
                  <a:gd name="T5" fmla="*/ 5794 h 5794"/>
                  <a:gd name="T6" fmla="*/ 2258 w 2258"/>
                  <a:gd name="T7" fmla="*/ 1488 h 5794"/>
                  <a:gd name="T8" fmla="*/ 0 w 2258"/>
                  <a:gd name="T9" fmla="*/ 0 h 57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58" h="5794">
                    <a:moveTo>
                      <a:pt x="0" y="0"/>
                    </a:moveTo>
                    <a:lnTo>
                      <a:pt x="0" y="1882"/>
                    </a:lnTo>
                    <a:lnTo>
                      <a:pt x="1195" y="5794"/>
                    </a:lnTo>
                    <a:lnTo>
                      <a:pt x="2258" y="148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Polygon"/>
              <p:cNvSpPr>
                <a:spLocks/>
              </p:cNvSpPr>
              <p:nvPr/>
            </p:nvSpPr>
            <p:spPr bwMode="auto">
              <a:xfrm>
                <a:off x="3537970" y="0"/>
                <a:ext cx="3697052" cy="2987549"/>
              </a:xfrm>
              <a:custGeom>
                <a:avLst/>
                <a:gdLst>
                  <a:gd name="T0" fmla="*/ 1094 w 2324"/>
                  <a:gd name="T1" fmla="*/ 0 h 1878"/>
                  <a:gd name="T2" fmla="*/ 0 w 2324"/>
                  <a:gd name="T3" fmla="*/ 1878 h 1878"/>
                  <a:gd name="T4" fmla="*/ 2324 w 2324"/>
                  <a:gd name="T5" fmla="*/ 1764 h 1878"/>
                  <a:gd name="T6" fmla="*/ 1322 w 2324"/>
                  <a:gd name="T7" fmla="*/ 0 h 1878"/>
                  <a:gd name="T8" fmla="*/ 1094 w 2324"/>
                  <a:gd name="T9" fmla="*/ 0 h 18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24" h="1878">
                    <a:moveTo>
                      <a:pt x="1094" y="0"/>
                    </a:moveTo>
                    <a:lnTo>
                      <a:pt x="0" y="1878"/>
                    </a:lnTo>
                    <a:lnTo>
                      <a:pt x="2324" y="1764"/>
                    </a:lnTo>
                    <a:lnTo>
                      <a:pt x="1322" y="0"/>
                    </a:lnTo>
                    <a:lnTo>
                      <a:pt x="109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7" name="Fade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0">
                <a:srgbClr val="FFFFFF">
                  <a:alpha val="0"/>
                </a:srgbClr>
              </a:gs>
              <a:gs pos="0">
                <a:srgbClr val="FFFFFF">
                  <a:alpha val="60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7638" y="177235"/>
            <a:ext cx="1125672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638" y="1680033"/>
            <a:ext cx="11256724" cy="44969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6763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B838A3-E4F9-4BC4-A7AD-F742229D3485}" type="datetimeFigureOut">
              <a:rPr lang="en-US" smtClean="0"/>
              <a:t>11/9/2016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71220" y="6356350"/>
            <a:ext cx="52495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81162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11AB68-C0FD-4D7E-9352-3F1C68F99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893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5" r:id="rId4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그룹 128"/>
          <p:cNvGrpSpPr/>
          <p:nvPr/>
        </p:nvGrpSpPr>
        <p:grpSpPr>
          <a:xfrm>
            <a:off x="400082" y="1376346"/>
            <a:ext cx="2286000" cy="4064000"/>
            <a:chOff x="4062866" y="486031"/>
            <a:chExt cx="2286000" cy="4064000"/>
          </a:xfrm>
        </p:grpSpPr>
        <p:grpSp>
          <p:nvGrpSpPr>
            <p:cNvPr id="126" name="그룹 125"/>
            <p:cNvGrpSpPr/>
            <p:nvPr/>
          </p:nvGrpSpPr>
          <p:grpSpPr>
            <a:xfrm>
              <a:off x="4062866" y="486031"/>
              <a:ext cx="2286000" cy="4064000"/>
              <a:chOff x="3844311" y="462231"/>
              <a:chExt cx="2286000" cy="4064000"/>
            </a:xfrm>
          </p:grpSpPr>
          <p:grpSp>
            <p:nvGrpSpPr>
              <p:cNvPr id="78" name="Contacts"/>
              <p:cNvGrpSpPr/>
              <p:nvPr/>
            </p:nvGrpSpPr>
            <p:grpSpPr>
              <a:xfrm>
                <a:off x="3844311" y="462231"/>
                <a:ext cx="2286000" cy="4064000"/>
                <a:chOff x="595686" y="1261242"/>
                <a:chExt cx="2286000" cy="4064000"/>
              </a:xfrm>
            </p:grpSpPr>
            <p:grpSp>
              <p:nvGrpSpPr>
                <p:cNvPr id="95" name="App Bar"/>
                <p:cNvGrpSpPr/>
                <p:nvPr/>
              </p:nvGrpSpPr>
              <p:grpSpPr>
                <a:xfrm>
                  <a:off x="595686" y="1261242"/>
                  <a:ext cx="2286000" cy="383944"/>
                  <a:chOff x="595686" y="1261242"/>
                  <a:chExt cx="2286000" cy="383944"/>
                </a:xfrm>
              </p:grpSpPr>
              <p:sp>
                <p:nvSpPr>
                  <p:cNvPr id="113" name="App Bar Container"/>
                  <p:cNvSpPr>
                    <a:spLocks noChangeArrowheads="1"/>
                  </p:cNvSpPr>
                  <p:nvPr/>
                </p:nvSpPr>
                <p:spPr bwMode="auto">
                  <a:xfrm>
                    <a:off x="595686" y="1261242"/>
                    <a:ext cx="2286000" cy="152400"/>
                  </a:xfrm>
                  <a:prstGeom prst="rect">
                    <a:avLst/>
                  </a:prstGeom>
                  <a:solidFill>
                    <a:srgbClr val="009688"/>
                  </a:solidFill>
                  <a:ln>
                    <a:noFill/>
                  </a:ln>
                  <a:effectLst>
                    <a:outerShdw blurRad="38100" dist="12700" dir="5400000" algn="ctr" rotWithShape="0">
                      <a:prstClr val="black">
                        <a:alpha val="25000"/>
                      </a:prstClr>
                    </a:outerShdw>
                  </a:effectLst>
                </p:spPr>
                <p:txBody>
                  <a:bodyPr vert="horz" wrap="square" lIns="457200" tIns="198120" rIns="91440" bIns="104140" numCol="1" anchor="b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sz="1000" dirty="0" smtClean="0">
                        <a:solidFill>
                          <a:srgbClr val="FFFF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All</a:t>
                    </a:r>
                    <a:endParaRPr lang="en-US" sz="1000" dirty="0">
                      <a:solidFill>
                        <a:srgbClr val="FFFFF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14" name="Search Icon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2407518" y="1534478"/>
                    <a:ext cx="111009" cy="110708"/>
                  </a:xfrm>
                  <a:custGeom>
                    <a:avLst/>
                    <a:gdLst>
                      <a:gd name="T0" fmla="*/ 229 w 617"/>
                      <a:gd name="T1" fmla="*/ 388 h 617"/>
                      <a:gd name="T2" fmla="*/ 70 w 617"/>
                      <a:gd name="T3" fmla="*/ 229 h 617"/>
                      <a:gd name="T4" fmla="*/ 229 w 617"/>
                      <a:gd name="T5" fmla="*/ 70 h 617"/>
                      <a:gd name="T6" fmla="*/ 388 w 617"/>
                      <a:gd name="T7" fmla="*/ 229 h 617"/>
                      <a:gd name="T8" fmla="*/ 229 w 617"/>
                      <a:gd name="T9" fmla="*/ 388 h 617"/>
                      <a:gd name="T10" fmla="*/ 441 w 617"/>
                      <a:gd name="T11" fmla="*/ 388 h 617"/>
                      <a:gd name="T12" fmla="*/ 413 w 617"/>
                      <a:gd name="T13" fmla="*/ 388 h 617"/>
                      <a:gd name="T14" fmla="*/ 403 w 617"/>
                      <a:gd name="T15" fmla="*/ 378 h 617"/>
                      <a:gd name="T16" fmla="*/ 458 w 617"/>
                      <a:gd name="T17" fmla="*/ 229 h 617"/>
                      <a:gd name="T18" fmla="*/ 229 w 617"/>
                      <a:gd name="T19" fmla="*/ 0 h 617"/>
                      <a:gd name="T20" fmla="*/ 0 w 617"/>
                      <a:gd name="T21" fmla="*/ 229 h 617"/>
                      <a:gd name="T22" fmla="*/ 229 w 617"/>
                      <a:gd name="T23" fmla="*/ 458 h 617"/>
                      <a:gd name="T24" fmla="*/ 378 w 617"/>
                      <a:gd name="T25" fmla="*/ 403 h 617"/>
                      <a:gd name="T26" fmla="*/ 388 w 617"/>
                      <a:gd name="T27" fmla="*/ 413 h 617"/>
                      <a:gd name="T28" fmla="*/ 388 w 617"/>
                      <a:gd name="T29" fmla="*/ 441 h 617"/>
                      <a:gd name="T30" fmla="*/ 564 w 617"/>
                      <a:gd name="T31" fmla="*/ 617 h 617"/>
                      <a:gd name="T32" fmla="*/ 617 w 617"/>
                      <a:gd name="T33" fmla="*/ 564 h 617"/>
                      <a:gd name="T34" fmla="*/ 441 w 617"/>
                      <a:gd name="T35" fmla="*/ 388 h 6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617" h="617">
                        <a:moveTo>
                          <a:pt x="229" y="388"/>
                        </a:moveTo>
                        <a:cubicBezTo>
                          <a:pt x="141" y="388"/>
                          <a:pt x="70" y="317"/>
                          <a:pt x="70" y="229"/>
                        </a:cubicBezTo>
                        <a:cubicBezTo>
                          <a:pt x="70" y="141"/>
                          <a:pt x="141" y="70"/>
                          <a:pt x="229" y="70"/>
                        </a:cubicBezTo>
                        <a:cubicBezTo>
                          <a:pt x="317" y="70"/>
                          <a:pt x="388" y="141"/>
                          <a:pt x="388" y="229"/>
                        </a:cubicBezTo>
                        <a:cubicBezTo>
                          <a:pt x="388" y="317"/>
                          <a:pt x="317" y="388"/>
                          <a:pt x="229" y="388"/>
                        </a:cubicBezTo>
                        <a:moveTo>
                          <a:pt x="441" y="388"/>
                        </a:moveTo>
                        <a:lnTo>
                          <a:pt x="413" y="388"/>
                        </a:lnTo>
                        <a:lnTo>
                          <a:pt x="403" y="378"/>
                        </a:lnTo>
                        <a:cubicBezTo>
                          <a:pt x="438" y="338"/>
                          <a:pt x="458" y="286"/>
                          <a:pt x="458" y="229"/>
                        </a:cubicBezTo>
                        <a:cubicBezTo>
                          <a:pt x="458" y="102"/>
                          <a:pt x="356" y="0"/>
                          <a:pt x="229" y="0"/>
                        </a:cubicBezTo>
                        <a:cubicBezTo>
                          <a:pt x="102" y="0"/>
                          <a:pt x="0" y="102"/>
                          <a:pt x="0" y="229"/>
                        </a:cubicBezTo>
                        <a:cubicBezTo>
                          <a:pt x="0" y="356"/>
                          <a:pt x="102" y="458"/>
                          <a:pt x="229" y="458"/>
                        </a:cubicBezTo>
                        <a:cubicBezTo>
                          <a:pt x="286" y="458"/>
                          <a:pt x="338" y="437"/>
                          <a:pt x="378" y="403"/>
                        </a:cubicBezTo>
                        <a:lnTo>
                          <a:pt x="388" y="413"/>
                        </a:lnTo>
                        <a:lnTo>
                          <a:pt x="388" y="441"/>
                        </a:lnTo>
                        <a:lnTo>
                          <a:pt x="564" y="617"/>
                        </a:lnTo>
                        <a:lnTo>
                          <a:pt x="617" y="564"/>
                        </a:lnTo>
                        <a:lnTo>
                          <a:pt x="441" y="388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87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chemeClr val="bg1">
                          <a:lumMod val="9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15" name="Menu Icon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2723101" y="1540760"/>
                    <a:ext cx="25374" cy="101286"/>
                  </a:xfrm>
                  <a:custGeom>
                    <a:avLst/>
                    <a:gdLst>
                      <a:gd name="T0" fmla="*/ 71 w 141"/>
                      <a:gd name="T1" fmla="*/ 423 h 564"/>
                      <a:gd name="T2" fmla="*/ 0 w 141"/>
                      <a:gd name="T3" fmla="*/ 494 h 564"/>
                      <a:gd name="T4" fmla="*/ 71 w 141"/>
                      <a:gd name="T5" fmla="*/ 564 h 564"/>
                      <a:gd name="T6" fmla="*/ 141 w 141"/>
                      <a:gd name="T7" fmla="*/ 494 h 564"/>
                      <a:gd name="T8" fmla="*/ 71 w 141"/>
                      <a:gd name="T9" fmla="*/ 423 h 564"/>
                      <a:gd name="T10" fmla="*/ 71 w 141"/>
                      <a:gd name="T11" fmla="*/ 212 h 564"/>
                      <a:gd name="T12" fmla="*/ 0 w 141"/>
                      <a:gd name="T13" fmla="*/ 282 h 564"/>
                      <a:gd name="T14" fmla="*/ 71 w 141"/>
                      <a:gd name="T15" fmla="*/ 353 h 564"/>
                      <a:gd name="T16" fmla="*/ 141 w 141"/>
                      <a:gd name="T17" fmla="*/ 282 h 564"/>
                      <a:gd name="T18" fmla="*/ 71 w 141"/>
                      <a:gd name="T19" fmla="*/ 212 h 564"/>
                      <a:gd name="T20" fmla="*/ 71 w 141"/>
                      <a:gd name="T21" fmla="*/ 141 h 564"/>
                      <a:gd name="T22" fmla="*/ 141 w 141"/>
                      <a:gd name="T23" fmla="*/ 71 h 564"/>
                      <a:gd name="T24" fmla="*/ 71 w 141"/>
                      <a:gd name="T25" fmla="*/ 0 h 564"/>
                      <a:gd name="T26" fmla="*/ 0 w 141"/>
                      <a:gd name="T27" fmla="*/ 71 h 564"/>
                      <a:gd name="T28" fmla="*/ 71 w 141"/>
                      <a:gd name="T29" fmla="*/ 141 h 56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141" h="564">
                        <a:moveTo>
                          <a:pt x="71" y="423"/>
                        </a:moveTo>
                        <a:cubicBezTo>
                          <a:pt x="32" y="423"/>
                          <a:pt x="0" y="455"/>
                          <a:pt x="0" y="494"/>
                        </a:cubicBezTo>
                        <a:cubicBezTo>
                          <a:pt x="0" y="533"/>
                          <a:pt x="32" y="564"/>
                          <a:pt x="71" y="564"/>
                        </a:cubicBezTo>
                        <a:cubicBezTo>
                          <a:pt x="110" y="564"/>
                          <a:pt x="141" y="533"/>
                          <a:pt x="141" y="494"/>
                        </a:cubicBezTo>
                        <a:cubicBezTo>
                          <a:pt x="141" y="455"/>
                          <a:pt x="110" y="423"/>
                          <a:pt x="71" y="423"/>
                        </a:cubicBezTo>
                        <a:moveTo>
                          <a:pt x="71" y="212"/>
                        </a:moveTo>
                        <a:cubicBezTo>
                          <a:pt x="32" y="212"/>
                          <a:pt x="0" y="243"/>
                          <a:pt x="0" y="282"/>
                        </a:cubicBezTo>
                        <a:cubicBezTo>
                          <a:pt x="0" y="321"/>
                          <a:pt x="32" y="353"/>
                          <a:pt x="71" y="353"/>
                        </a:cubicBezTo>
                        <a:cubicBezTo>
                          <a:pt x="110" y="353"/>
                          <a:pt x="141" y="321"/>
                          <a:pt x="141" y="282"/>
                        </a:cubicBezTo>
                        <a:cubicBezTo>
                          <a:pt x="141" y="243"/>
                          <a:pt x="110" y="212"/>
                          <a:pt x="71" y="212"/>
                        </a:cubicBezTo>
                        <a:moveTo>
                          <a:pt x="71" y="141"/>
                        </a:moveTo>
                        <a:cubicBezTo>
                          <a:pt x="110" y="141"/>
                          <a:pt x="141" y="110"/>
                          <a:pt x="141" y="71"/>
                        </a:cubicBezTo>
                        <a:cubicBezTo>
                          <a:pt x="141" y="32"/>
                          <a:pt x="110" y="0"/>
                          <a:pt x="71" y="0"/>
                        </a:cubicBezTo>
                        <a:cubicBezTo>
                          <a:pt x="32" y="0"/>
                          <a:pt x="0" y="32"/>
                          <a:pt x="0" y="71"/>
                        </a:cubicBezTo>
                        <a:cubicBezTo>
                          <a:pt x="0" y="110"/>
                          <a:pt x="32" y="141"/>
                          <a:pt x="71" y="141"/>
                        </a:cubicBezTo>
                      </a:path>
                    </a:pathLst>
                  </a:custGeom>
                  <a:solidFill>
                    <a:srgbClr val="FFFFFF">
                      <a:alpha val="87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chemeClr val="bg1">
                          <a:lumMod val="9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16" name="Nav Icon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716210" y="1553322"/>
                    <a:ext cx="114181" cy="76161"/>
                  </a:xfrm>
                  <a:custGeom>
                    <a:avLst/>
                    <a:gdLst>
                      <a:gd name="T0" fmla="*/ 0 w 635"/>
                      <a:gd name="T1" fmla="*/ 70 h 423"/>
                      <a:gd name="T2" fmla="*/ 635 w 635"/>
                      <a:gd name="T3" fmla="*/ 70 h 423"/>
                      <a:gd name="T4" fmla="*/ 635 w 635"/>
                      <a:gd name="T5" fmla="*/ 0 h 423"/>
                      <a:gd name="T6" fmla="*/ 0 w 635"/>
                      <a:gd name="T7" fmla="*/ 0 h 423"/>
                      <a:gd name="T8" fmla="*/ 0 w 635"/>
                      <a:gd name="T9" fmla="*/ 70 h 423"/>
                      <a:gd name="T10" fmla="*/ 0 w 635"/>
                      <a:gd name="T11" fmla="*/ 247 h 423"/>
                      <a:gd name="T12" fmla="*/ 635 w 635"/>
                      <a:gd name="T13" fmla="*/ 247 h 423"/>
                      <a:gd name="T14" fmla="*/ 635 w 635"/>
                      <a:gd name="T15" fmla="*/ 176 h 423"/>
                      <a:gd name="T16" fmla="*/ 0 w 635"/>
                      <a:gd name="T17" fmla="*/ 176 h 423"/>
                      <a:gd name="T18" fmla="*/ 0 w 635"/>
                      <a:gd name="T19" fmla="*/ 247 h 423"/>
                      <a:gd name="T20" fmla="*/ 0 w 635"/>
                      <a:gd name="T21" fmla="*/ 423 h 423"/>
                      <a:gd name="T22" fmla="*/ 635 w 635"/>
                      <a:gd name="T23" fmla="*/ 423 h 423"/>
                      <a:gd name="T24" fmla="*/ 635 w 635"/>
                      <a:gd name="T25" fmla="*/ 352 h 423"/>
                      <a:gd name="T26" fmla="*/ 0 w 635"/>
                      <a:gd name="T27" fmla="*/ 352 h 423"/>
                      <a:gd name="T28" fmla="*/ 0 w 635"/>
                      <a:gd name="T29" fmla="*/ 423 h 4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635" h="423">
                        <a:moveTo>
                          <a:pt x="0" y="70"/>
                        </a:moveTo>
                        <a:lnTo>
                          <a:pt x="635" y="70"/>
                        </a:lnTo>
                        <a:lnTo>
                          <a:pt x="635" y="0"/>
                        </a:lnTo>
                        <a:lnTo>
                          <a:pt x="0" y="0"/>
                        </a:lnTo>
                        <a:lnTo>
                          <a:pt x="0" y="70"/>
                        </a:lnTo>
                        <a:close/>
                        <a:moveTo>
                          <a:pt x="0" y="247"/>
                        </a:moveTo>
                        <a:lnTo>
                          <a:pt x="635" y="247"/>
                        </a:lnTo>
                        <a:lnTo>
                          <a:pt x="635" y="176"/>
                        </a:lnTo>
                        <a:lnTo>
                          <a:pt x="0" y="176"/>
                        </a:lnTo>
                        <a:lnTo>
                          <a:pt x="0" y="247"/>
                        </a:lnTo>
                        <a:close/>
                        <a:moveTo>
                          <a:pt x="0" y="423"/>
                        </a:moveTo>
                        <a:lnTo>
                          <a:pt x="635" y="423"/>
                        </a:lnTo>
                        <a:lnTo>
                          <a:pt x="635" y="352"/>
                        </a:lnTo>
                        <a:lnTo>
                          <a:pt x="0" y="352"/>
                        </a:lnTo>
                        <a:lnTo>
                          <a:pt x="0" y="423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87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chemeClr val="bg1">
                          <a:lumMod val="9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17" name="Drop-down Arrow"/>
                  <p:cNvSpPr>
                    <a:spLocks noChangeAspect="1"/>
                  </p:cNvSpPr>
                  <p:nvPr/>
                </p:nvSpPr>
                <p:spPr bwMode="auto">
                  <a:xfrm>
                    <a:off x="1253334" y="1571737"/>
                    <a:ext cx="63500" cy="33618"/>
                  </a:xfrm>
                  <a:custGeom>
                    <a:avLst/>
                    <a:gdLst>
                      <a:gd name="T0" fmla="*/ 0 w 353"/>
                      <a:gd name="T1" fmla="*/ 0 h 176"/>
                      <a:gd name="T2" fmla="*/ 176 w 353"/>
                      <a:gd name="T3" fmla="*/ 176 h 176"/>
                      <a:gd name="T4" fmla="*/ 353 w 353"/>
                      <a:gd name="T5" fmla="*/ 0 h 176"/>
                      <a:gd name="T6" fmla="*/ 0 w 353"/>
                      <a:gd name="T7" fmla="*/ 0 h 17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353" h="176">
                        <a:moveTo>
                          <a:pt x="0" y="0"/>
                        </a:moveTo>
                        <a:lnTo>
                          <a:pt x="176" y="176"/>
                        </a:lnTo>
                        <a:lnTo>
                          <a:pt x="353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87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grpSp>
              <p:nvGrpSpPr>
                <p:cNvPr id="96" name="Status Bar"/>
                <p:cNvGrpSpPr/>
                <p:nvPr/>
              </p:nvGrpSpPr>
              <p:grpSpPr>
                <a:xfrm>
                  <a:off x="595686" y="1261242"/>
                  <a:ext cx="2286000" cy="152400"/>
                  <a:chOff x="595686" y="1268402"/>
                  <a:chExt cx="2286000" cy="152400"/>
                </a:xfrm>
              </p:grpSpPr>
              <p:sp>
                <p:nvSpPr>
                  <p:cNvPr id="102" name="System Bar Container"/>
                  <p:cNvSpPr>
                    <a:spLocks noChangeArrowheads="1"/>
                  </p:cNvSpPr>
                  <p:nvPr/>
                </p:nvSpPr>
                <p:spPr bwMode="auto">
                  <a:xfrm>
                    <a:off x="595686" y="1268402"/>
                    <a:ext cx="2286000" cy="152400"/>
                  </a:xfrm>
                  <a:prstGeom prst="rect">
                    <a:avLst/>
                  </a:prstGeom>
                  <a:solidFill>
                    <a:srgbClr val="000000">
                      <a:alpha val="50000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03" name="Time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2626121" y="1314082"/>
                    <a:ext cx="193854" cy="61041"/>
                  </a:xfrm>
                  <a:custGeom>
                    <a:avLst/>
                    <a:gdLst>
                      <a:gd name="T0" fmla="*/ 10 w 122"/>
                      <a:gd name="T1" fmla="*/ 6 h 38"/>
                      <a:gd name="T2" fmla="*/ 14 w 122"/>
                      <a:gd name="T3" fmla="*/ 0 h 38"/>
                      <a:gd name="T4" fmla="*/ 52 w 122"/>
                      <a:gd name="T5" fmla="*/ 37 h 38"/>
                      <a:gd name="T6" fmla="*/ 40 w 122"/>
                      <a:gd name="T7" fmla="*/ 20 h 38"/>
                      <a:gd name="T8" fmla="*/ 46 w 122"/>
                      <a:gd name="T9" fmla="*/ 12 h 38"/>
                      <a:gd name="T10" fmla="*/ 44 w 122"/>
                      <a:gd name="T11" fmla="*/ 5 h 38"/>
                      <a:gd name="T12" fmla="*/ 36 w 122"/>
                      <a:gd name="T13" fmla="*/ 4 h 38"/>
                      <a:gd name="T14" fmla="*/ 32 w 122"/>
                      <a:gd name="T15" fmla="*/ 11 h 38"/>
                      <a:gd name="T16" fmla="*/ 30 w 122"/>
                      <a:gd name="T17" fmla="*/ 3 h 38"/>
                      <a:gd name="T18" fmla="*/ 44 w 122"/>
                      <a:gd name="T19" fmla="*/ 0 h 38"/>
                      <a:gd name="T20" fmla="*/ 51 w 122"/>
                      <a:gd name="T21" fmla="*/ 9 h 38"/>
                      <a:gd name="T22" fmla="*/ 46 w 122"/>
                      <a:gd name="T23" fmla="*/ 19 h 38"/>
                      <a:gd name="T24" fmla="*/ 52 w 122"/>
                      <a:gd name="T25" fmla="*/ 33 h 38"/>
                      <a:gd name="T26" fmla="*/ 58 w 122"/>
                      <a:gd name="T27" fmla="*/ 33 h 38"/>
                      <a:gd name="T28" fmla="*/ 63 w 122"/>
                      <a:gd name="T29" fmla="*/ 35 h 38"/>
                      <a:gd name="T30" fmla="*/ 58 w 122"/>
                      <a:gd name="T31" fmla="*/ 36 h 38"/>
                      <a:gd name="T32" fmla="*/ 58 w 122"/>
                      <a:gd name="T33" fmla="*/ 10 h 38"/>
                      <a:gd name="T34" fmla="*/ 63 w 122"/>
                      <a:gd name="T35" fmla="*/ 12 h 38"/>
                      <a:gd name="T36" fmla="*/ 58 w 122"/>
                      <a:gd name="T37" fmla="*/ 14 h 38"/>
                      <a:gd name="T38" fmla="*/ 80 w 122"/>
                      <a:gd name="T39" fmla="*/ 16 h 38"/>
                      <a:gd name="T40" fmla="*/ 87 w 122"/>
                      <a:gd name="T41" fmla="*/ 12 h 38"/>
                      <a:gd name="T42" fmla="*/ 81 w 122"/>
                      <a:gd name="T43" fmla="*/ 3 h 38"/>
                      <a:gd name="T44" fmla="*/ 75 w 122"/>
                      <a:gd name="T45" fmla="*/ 7 h 38"/>
                      <a:gd name="T46" fmla="*/ 70 w 122"/>
                      <a:gd name="T47" fmla="*/ 6 h 38"/>
                      <a:gd name="T48" fmla="*/ 81 w 122"/>
                      <a:gd name="T49" fmla="*/ 0 h 38"/>
                      <a:gd name="T50" fmla="*/ 91 w 122"/>
                      <a:gd name="T51" fmla="*/ 5 h 38"/>
                      <a:gd name="T52" fmla="*/ 91 w 122"/>
                      <a:gd name="T53" fmla="*/ 14 h 38"/>
                      <a:gd name="T54" fmla="*/ 89 w 122"/>
                      <a:gd name="T55" fmla="*/ 20 h 38"/>
                      <a:gd name="T56" fmla="*/ 93 w 122"/>
                      <a:gd name="T57" fmla="*/ 27 h 38"/>
                      <a:gd name="T58" fmla="*/ 85 w 122"/>
                      <a:gd name="T59" fmla="*/ 37 h 38"/>
                      <a:gd name="T60" fmla="*/ 73 w 122"/>
                      <a:gd name="T61" fmla="*/ 35 h 38"/>
                      <a:gd name="T62" fmla="*/ 74 w 122"/>
                      <a:gd name="T63" fmla="*/ 27 h 38"/>
                      <a:gd name="T64" fmla="*/ 78 w 122"/>
                      <a:gd name="T65" fmla="*/ 33 h 38"/>
                      <a:gd name="T66" fmla="*/ 86 w 122"/>
                      <a:gd name="T67" fmla="*/ 32 h 38"/>
                      <a:gd name="T68" fmla="*/ 87 w 122"/>
                      <a:gd name="T69" fmla="*/ 24 h 38"/>
                      <a:gd name="T70" fmla="*/ 80 w 122"/>
                      <a:gd name="T71" fmla="*/ 20 h 38"/>
                      <a:gd name="T72" fmla="*/ 122 w 122"/>
                      <a:gd name="T73" fmla="*/ 21 h 38"/>
                      <a:gd name="T74" fmla="*/ 115 w 122"/>
                      <a:gd name="T75" fmla="*/ 37 h 38"/>
                      <a:gd name="T76" fmla="*/ 102 w 122"/>
                      <a:gd name="T77" fmla="*/ 34 h 38"/>
                      <a:gd name="T78" fmla="*/ 99 w 122"/>
                      <a:gd name="T79" fmla="*/ 16 h 38"/>
                      <a:gd name="T80" fmla="*/ 106 w 122"/>
                      <a:gd name="T81" fmla="*/ 0 h 38"/>
                      <a:gd name="T82" fmla="*/ 119 w 122"/>
                      <a:gd name="T83" fmla="*/ 3 h 38"/>
                      <a:gd name="T84" fmla="*/ 122 w 122"/>
                      <a:gd name="T85" fmla="*/ 21 h 38"/>
                      <a:gd name="T86" fmla="*/ 116 w 122"/>
                      <a:gd name="T87" fmla="*/ 6 h 38"/>
                      <a:gd name="T88" fmla="*/ 108 w 122"/>
                      <a:gd name="T89" fmla="*/ 4 h 38"/>
                      <a:gd name="T90" fmla="*/ 104 w 122"/>
                      <a:gd name="T91" fmla="*/ 15 h 38"/>
                      <a:gd name="T92" fmla="*/ 105 w 122"/>
                      <a:gd name="T93" fmla="*/ 31 h 38"/>
                      <a:gd name="T94" fmla="*/ 114 w 122"/>
                      <a:gd name="T95" fmla="*/ 33 h 38"/>
                      <a:gd name="T96" fmla="*/ 117 w 122"/>
                      <a:gd name="T97" fmla="*/ 22 h 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</a:cxnLst>
                    <a:rect l="0" t="0" r="r" b="b"/>
                    <a:pathLst>
                      <a:path w="122" h="38">
                        <a:moveTo>
                          <a:pt x="14" y="37"/>
                        </a:moveTo>
                        <a:cubicBezTo>
                          <a:pt x="10" y="37"/>
                          <a:pt x="10" y="37"/>
                          <a:pt x="10" y="37"/>
                        </a:cubicBezTo>
                        <a:cubicBezTo>
                          <a:pt x="10" y="6"/>
                          <a:pt x="10" y="6"/>
                          <a:pt x="10" y="6"/>
                        </a:cubicBezTo>
                        <a:cubicBezTo>
                          <a:pt x="0" y="9"/>
                          <a:pt x="0" y="9"/>
                          <a:pt x="0" y="9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ubicBezTo>
                          <a:pt x="14" y="0"/>
                          <a:pt x="14" y="0"/>
                          <a:pt x="14" y="0"/>
                        </a:cubicBezTo>
                        <a:cubicBezTo>
                          <a:pt x="14" y="0"/>
                          <a:pt x="14" y="0"/>
                          <a:pt x="14" y="0"/>
                        </a:cubicBezTo>
                        <a:lnTo>
                          <a:pt x="14" y="37"/>
                        </a:lnTo>
                        <a:close/>
                        <a:moveTo>
                          <a:pt x="52" y="37"/>
                        </a:moveTo>
                        <a:cubicBezTo>
                          <a:pt x="28" y="37"/>
                          <a:pt x="28" y="37"/>
                          <a:pt x="28" y="37"/>
                        </a:cubicBezTo>
                        <a:cubicBezTo>
                          <a:pt x="28" y="34"/>
                          <a:pt x="28" y="34"/>
                          <a:pt x="28" y="34"/>
                        </a:cubicBezTo>
                        <a:cubicBezTo>
                          <a:pt x="40" y="20"/>
                          <a:pt x="40" y="20"/>
                          <a:pt x="40" y="20"/>
                        </a:cubicBezTo>
                        <a:cubicBezTo>
                          <a:pt x="41" y="19"/>
                          <a:pt x="42" y="18"/>
                          <a:pt x="43" y="17"/>
                        </a:cubicBezTo>
                        <a:cubicBezTo>
                          <a:pt x="44" y="16"/>
                          <a:pt x="44" y="15"/>
                          <a:pt x="45" y="14"/>
                        </a:cubicBezTo>
                        <a:cubicBezTo>
                          <a:pt x="45" y="14"/>
                          <a:pt x="45" y="13"/>
                          <a:pt x="46" y="12"/>
                        </a:cubicBezTo>
                        <a:cubicBezTo>
                          <a:pt x="46" y="11"/>
                          <a:pt x="46" y="11"/>
                          <a:pt x="46" y="10"/>
                        </a:cubicBezTo>
                        <a:cubicBezTo>
                          <a:pt x="46" y="9"/>
                          <a:pt x="46" y="8"/>
                          <a:pt x="45" y="7"/>
                        </a:cubicBezTo>
                        <a:cubicBezTo>
                          <a:pt x="45" y="7"/>
                          <a:pt x="45" y="6"/>
                          <a:pt x="44" y="5"/>
                        </a:cubicBezTo>
                        <a:cubicBezTo>
                          <a:pt x="44" y="5"/>
                          <a:pt x="43" y="4"/>
                          <a:pt x="42" y="4"/>
                        </a:cubicBezTo>
                        <a:cubicBezTo>
                          <a:pt x="41" y="4"/>
                          <a:pt x="40" y="3"/>
                          <a:pt x="39" y="3"/>
                        </a:cubicBezTo>
                        <a:cubicBezTo>
                          <a:pt x="38" y="3"/>
                          <a:pt x="37" y="4"/>
                          <a:pt x="36" y="4"/>
                        </a:cubicBezTo>
                        <a:cubicBezTo>
                          <a:pt x="35" y="4"/>
                          <a:pt x="34" y="5"/>
                          <a:pt x="34" y="5"/>
                        </a:cubicBezTo>
                        <a:cubicBezTo>
                          <a:pt x="33" y="6"/>
                          <a:pt x="33" y="7"/>
                          <a:pt x="32" y="8"/>
                        </a:cubicBezTo>
                        <a:cubicBezTo>
                          <a:pt x="32" y="9"/>
                          <a:pt x="32" y="10"/>
                          <a:pt x="32" y="11"/>
                        </a:cubicBezTo>
                        <a:cubicBezTo>
                          <a:pt x="27" y="11"/>
                          <a:pt x="27" y="11"/>
                          <a:pt x="27" y="11"/>
                        </a:cubicBezTo>
                        <a:cubicBezTo>
                          <a:pt x="27" y="9"/>
                          <a:pt x="28" y="8"/>
                          <a:pt x="28" y="7"/>
                        </a:cubicBezTo>
                        <a:cubicBezTo>
                          <a:pt x="29" y="5"/>
                          <a:pt x="29" y="4"/>
                          <a:pt x="30" y="3"/>
                        </a:cubicBezTo>
                        <a:cubicBezTo>
                          <a:pt x="31" y="2"/>
                          <a:pt x="33" y="1"/>
                          <a:pt x="34" y="0"/>
                        </a:cubicBezTo>
                        <a:cubicBezTo>
                          <a:pt x="36" y="0"/>
                          <a:pt x="37" y="0"/>
                          <a:pt x="39" y="0"/>
                        </a:cubicBezTo>
                        <a:cubicBezTo>
                          <a:pt x="41" y="0"/>
                          <a:pt x="43" y="0"/>
                          <a:pt x="44" y="0"/>
                        </a:cubicBezTo>
                        <a:cubicBezTo>
                          <a:pt x="45" y="1"/>
                          <a:pt x="47" y="1"/>
                          <a:pt x="48" y="2"/>
                        </a:cubicBezTo>
                        <a:cubicBezTo>
                          <a:pt x="49" y="3"/>
                          <a:pt x="49" y="4"/>
                          <a:pt x="50" y="5"/>
                        </a:cubicBezTo>
                        <a:cubicBezTo>
                          <a:pt x="50" y="7"/>
                          <a:pt x="51" y="8"/>
                          <a:pt x="51" y="9"/>
                        </a:cubicBezTo>
                        <a:cubicBezTo>
                          <a:pt x="51" y="11"/>
                          <a:pt x="50" y="12"/>
                          <a:pt x="50" y="13"/>
                        </a:cubicBezTo>
                        <a:cubicBezTo>
                          <a:pt x="50" y="14"/>
                          <a:pt x="49" y="15"/>
                          <a:pt x="48" y="16"/>
                        </a:cubicBezTo>
                        <a:cubicBezTo>
                          <a:pt x="48" y="17"/>
                          <a:pt x="47" y="18"/>
                          <a:pt x="46" y="19"/>
                        </a:cubicBezTo>
                        <a:cubicBezTo>
                          <a:pt x="45" y="20"/>
                          <a:pt x="45" y="21"/>
                          <a:pt x="44" y="22"/>
                        </a:cubicBezTo>
                        <a:cubicBezTo>
                          <a:pt x="34" y="33"/>
                          <a:pt x="34" y="33"/>
                          <a:pt x="34" y="33"/>
                        </a:cubicBezTo>
                        <a:cubicBezTo>
                          <a:pt x="52" y="33"/>
                          <a:pt x="52" y="33"/>
                          <a:pt x="52" y="33"/>
                        </a:cubicBezTo>
                        <a:lnTo>
                          <a:pt x="52" y="37"/>
                        </a:lnTo>
                        <a:close/>
                        <a:moveTo>
                          <a:pt x="58" y="35"/>
                        </a:moveTo>
                        <a:cubicBezTo>
                          <a:pt x="58" y="34"/>
                          <a:pt x="58" y="33"/>
                          <a:pt x="58" y="33"/>
                        </a:cubicBezTo>
                        <a:cubicBezTo>
                          <a:pt x="59" y="32"/>
                          <a:pt x="59" y="32"/>
                          <a:pt x="60" y="32"/>
                        </a:cubicBezTo>
                        <a:cubicBezTo>
                          <a:pt x="61" y="32"/>
                          <a:pt x="62" y="32"/>
                          <a:pt x="63" y="33"/>
                        </a:cubicBezTo>
                        <a:cubicBezTo>
                          <a:pt x="63" y="33"/>
                          <a:pt x="63" y="34"/>
                          <a:pt x="63" y="35"/>
                        </a:cubicBezTo>
                        <a:cubicBezTo>
                          <a:pt x="63" y="35"/>
                          <a:pt x="63" y="36"/>
                          <a:pt x="63" y="36"/>
                        </a:cubicBezTo>
                        <a:cubicBezTo>
                          <a:pt x="62" y="37"/>
                          <a:pt x="61" y="37"/>
                          <a:pt x="60" y="37"/>
                        </a:cubicBezTo>
                        <a:cubicBezTo>
                          <a:pt x="59" y="37"/>
                          <a:pt x="59" y="37"/>
                          <a:pt x="58" y="36"/>
                        </a:cubicBezTo>
                        <a:cubicBezTo>
                          <a:pt x="58" y="36"/>
                          <a:pt x="58" y="35"/>
                          <a:pt x="58" y="35"/>
                        </a:cubicBezTo>
                        <a:close/>
                        <a:moveTo>
                          <a:pt x="58" y="12"/>
                        </a:moveTo>
                        <a:cubicBezTo>
                          <a:pt x="58" y="11"/>
                          <a:pt x="58" y="11"/>
                          <a:pt x="58" y="10"/>
                        </a:cubicBezTo>
                        <a:cubicBezTo>
                          <a:pt x="59" y="10"/>
                          <a:pt x="59" y="9"/>
                          <a:pt x="60" y="9"/>
                        </a:cubicBezTo>
                        <a:cubicBezTo>
                          <a:pt x="61" y="9"/>
                          <a:pt x="62" y="10"/>
                          <a:pt x="63" y="10"/>
                        </a:cubicBezTo>
                        <a:cubicBezTo>
                          <a:pt x="63" y="11"/>
                          <a:pt x="63" y="11"/>
                          <a:pt x="63" y="12"/>
                        </a:cubicBezTo>
                        <a:cubicBezTo>
                          <a:pt x="63" y="13"/>
                          <a:pt x="63" y="14"/>
                          <a:pt x="63" y="14"/>
                        </a:cubicBezTo>
                        <a:cubicBezTo>
                          <a:pt x="62" y="15"/>
                          <a:pt x="61" y="15"/>
                          <a:pt x="60" y="15"/>
                        </a:cubicBezTo>
                        <a:cubicBezTo>
                          <a:pt x="59" y="15"/>
                          <a:pt x="59" y="15"/>
                          <a:pt x="58" y="14"/>
                        </a:cubicBezTo>
                        <a:cubicBezTo>
                          <a:pt x="58" y="14"/>
                          <a:pt x="58" y="13"/>
                          <a:pt x="58" y="12"/>
                        </a:cubicBezTo>
                        <a:close/>
                        <a:moveTo>
                          <a:pt x="77" y="16"/>
                        </a:moveTo>
                        <a:cubicBezTo>
                          <a:pt x="80" y="16"/>
                          <a:pt x="80" y="16"/>
                          <a:pt x="80" y="16"/>
                        </a:cubicBezTo>
                        <a:cubicBezTo>
                          <a:pt x="81" y="16"/>
                          <a:pt x="82" y="16"/>
                          <a:pt x="83" y="16"/>
                        </a:cubicBezTo>
                        <a:cubicBezTo>
                          <a:pt x="84" y="15"/>
                          <a:pt x="85" y="15"/>
                          <a:pt x="85" y="14"/>
                        </a:cubicBezTo>
                        <a:cubicBezTo>
                          <a:pt x="86" y="14"/>
                          <a:pt x="87" y="13"/>
                          <a:pt x="87" y="12"/>
                        </a:cubicBezTo>
                        <a:cubicBezTo>
                          <a:pt x="87" y="12"/>
                          <a:pt x="87" y="11"/>
                          <a:pt x="87" y="10"/>
                        </a:cubicBezTo>
                        <a:cubicBezTo>
                          <a:pt x="87" y="8"/>
                          <a:pt x="87" y="6"/>
                          <a:pt x="86" y="5"/>
                        </a:cubicBezTo>
                        <a:cubicBezTo>
                          <a:pt x="85" y="4"/>
                          <a:pt x="83" y="3"/>
                          <a:pt x="81" y="3"/>
                        </a:cubicBezTo>
                        <a:cubicBezTo>
                          <a:pt x="80" y="3"/>
                          <a:pt x="79" y="4"/>
                          <a:pt x="78" y="4"/>
                        </a:cubicBezTo>
                        <a:cubicBezTo>
                          <a:pt x="77" y="4"/>
                          <a:pt x="77" y="5"/>
                          <a:pt x="76" y="5"/>
                        </a:cubicBezTo>
                        <a:cubicBezTo>
                          <a:pt x="75" y="6"/>
                          <a:pt x="75" y="6"/>
                          <a:pt x="75" y="7"/>
                        </a:cubicBezTo>
                        <a:cubicBezTo>
                          <a:pt x="74" y="8"/>
                          <a:pt x="74" y="9"/>
                          <a:pt x="74" y="10"/>
                        </a:cubicBezTo>
                        <a:cubicBezTo>
                          <a:pt x="69" y="10"/>
                          <a:pt x="69" y="10"/>
                          <a:pt x="69" y="10"/>
                        </a:cubicBezTo>
                        <a:cubicBezTo>
                          <a:pt x="69" y="8"/>
                          <a:pt x="70" y="7"/>
                          <a:pt x="70" y="6"/>
                        </a:cubicBezTo>
                        <a:cubicBezTo>
                          <a:pt x="71" y="5"/>
                          <a:pt x="72" y="3"/>
                          <a:pt x="73" y="3"/>
                        </a:cubicBezTo>
                        <a:cubicBezTo>
                          <a:pt x="74" y="2"/>
                          <a:pt x="75" y="1"/>
                          <a:pt x="76" y="0"/>
                        </a:cubicBezTo>
                        <a:cubicBezTo>
                          <a:pt x="78" y="0"/>
                          <a:pt x="79" y="0"/>
                          <a:pt x="81" y="0"/>
                        </a:cubicBezTo>
                        <a:cubicBezTo>
                          <a:pt x="82" y="0"/>
                          <a:pt x="84" y="0"/>
                          <a:pt x="85" y="0"/>
                        </a:cubicBezTo>
                        <a:cubicBezTo>
                          <a:pt x="87" y="1"/>
                          <a:pt x="88" y="1"/>
                          <a:pt x="89" y="2"/>
                        </a:cubicBezTo>
                        <a:cubicBezTo>
                          <a:pt x="90" y="3"/>
                          <a:pt x="91" y="4"/>
                          <a:pt x="91" y="5"/>
                        </a:cubicBezTo>
                        <a:cubicBezTo>
                          <a:pt x="92" y="7"/>
                          <a:pt x="92" y="8"/>
                          <a:pt x="92" y="10"/>
                        </a:cubicBezTo>
                        <a:cubicBezTo>
                          <a:pt x="92" y="11"/>
                          <a:pt x="92" y="11"/>
                          <a:pt x="92" y="12"/>
                        </a:cubicBezTo>
                        <a:cubicBezTo>
                          <a:pt x="91" y="13"/>
                          <a:pt x="91" y="14"/>
                          <a:pt x="91" y="14"/>
                        </a:cubicBezTo>
                        <a:cubicBezTo>
                          <a:pt x="90" y="15"/>
                          <a:pt x="90" y="16"/>
                          <a:pt x="89" y="16"/>
                        </a:cubicBezTo>
                        <a:cubicBezTo>
                          <a:pt x="88" y="17"/>
                          <a:pt x="87" y="18"/>
                          <a:pt x="86" y="18"/>
                        </a:cubicBezTo>
                        <a:cubicBezTo>
                          <a:pt x="87" y="18"/>
                          <a:pt x="88" y="19"/>
                          <a:pt x="89" y="20"/>
                        </a:cubicBezTo>
                        <a:cubicBezTo>
                          <a:pt x="90" y="20"/>
                          <a:pt x="91" y="21"/>
                          <a:pt x="91" y="22"/>
                        </a:cubicBezTo>
                        <a:cubicBezTo>
                          <a:pt x="92" y="22"/>
                          <a:pt x="92" y="23"/>
                          <a:pt x="92" y="24"/>
                        </a:cubicBezTo>
                        <a:cubicBezTo>
                          <a:pt x="92" y="25"/>
                          <a:pt x="93" y="26"/>
                          <a:pt x="93" y="27"/>
                        </a:cubicBezTo>
                        <a:cubicBezTo>
                          <a:pt x="93" y="28"/>
                          <a:pt x="92" y="30"/>
                          <a:pt x="92" y="31"/>
                        </a:cubicBezTo>
                        <a:cubicBezTo>
                          <a:pt x="91" y="33"/>
                          <a:pt x="90" y="34"/>
                          <a:pt x="89" y="35"/>
                        </a:cubicBezTo>
                        <a:cubicBezTo>
                          <a:pt x="88" y="36"/>
                          <a:pt x="87" y="36"/>
                          <a:pt x="85" y="37"/>
                        </a:cubicBezTo>
                        <a:cubicBezTo>
                          <a:pt x="84" y="37"/>
                          <a:pt x="83" y="38"/>
                          <a:pt x="81" y="38"/>
                        </a:cubicBezTo>
                        <a:cubicBezTo>
                          <a:pt x="79" y="38"/>
                          <a:pt x="78" y="37"/>
                          <a:pt x="76" y="37"/>
                        </a:cubicBezTo>
                        <a:cubicBezTo>
                          <a:pt x="75" y="36"/>
                          <a:pt x="74" y="36"/>
                          <a:pt x="73" y="35"/>
                        </a:cubicBezTo>
                        <a:cubicBezTo>
                          <a:pt x="71" y="34"/>
                          <a:pt x="71" y="33"/>
                          <a:pt x="70" y="32"/>
                        </a:cubicBezTo>
                        <a:cubicBezTo>
                          <a:pt x="69" y="30"/>
                          <a:pt x="69" y="29"/>
                          <a:pt x="69" y="27"/>
                        </a:cubicBezTo>
                        <a:cubicBezTo>
                          <a:pt x="74" y="27"/>
                          <a:pt x="74" y="27"/>
                          <a:pt x="74" y="27"/>
                        </a:cubicBezTo>
                        <a:cubicBezTo>
                          <a:pt x="74" y="28"/>
                          <a:pt x="74" y="29"/>
                          <a:pt x="74" y="30"/>
                        </a:cubicBezTo>
                        <a:cubicBezTo>
                          <a:pt x="75" y="31"/>
                          <a:pt x="75" y="31"/>
                          <a:pt x="76" y="32"/>
                        </a:cubicBezTo>
                        <a:cubicBezTo>
                          <a:pt x="76" y="32"/>
                          <a:pt x="77" y="33"/>
                          <a:pt x="78" y="33"/>
                        </a:cubicBezTo>
                        <a:cubicBezTo>
                          <a:pt x="79" y="34"/>
                          <a:pt x="80" y="34"/>
                          <a:pt x="81" y="34"/>
                        </a:cubicBezTo>
                        <a:cubicBezTo>
                          <a:pt x="82" y="34"/>
                          <a:pt x="83" y="34"/>
                          <a:pt x="84" y="33"/>
                        </a:cubicBezTo>
                        <a:cubicBezTo>
                          <a:pt x="85" y="33"/>
                          <a:pt x="85" y="33"/>
                          <a:pt x="86" y="32"/>
                        </a:cubicBezTo>
                        <a:cubicBezTo>
                          <a:pt x="87" y="31"/>
                          <a:pt x="87" y="31"/>
                          <a:pt x="87" y="30"/>
                        </a:cubicBezTo>
                        <a:cubicBezTo>
                          <a:pt x="88" y="29"/>
                          <a:pt x="88" y="28"/>
                          <a:pt x="88" y="27"/>
                        </a:cubicBezTo>
                        <a:cubicBezTo>
                          <a:pt x="88" y="26"/>
                          <a:pt x="88" y="25"/>
                          <a:pt x="87" y="24"/>
                        </a:cubicBezTo>
                        <a:cubicBezTo>
                          <a:pt x="87" y="23"/>
                          <a:pt x="86" y="22"/>
                          <a:pt x="86" y="22"/>
                        </a:cubicBezTo>
                        <a:cubicBezTo>
                          <a:pt x="85" y="21"/>
                          <a:pt x="84" y="21"/>
                          <a:pt x="83" y="20"/>
                        </a:cubicBezTo>
                        <a:cubicBezTo>
                          <a:pt x="82" y="20"/>
                          <a:pt x="81" y="20"/>
                          <a:pt x="80" y="20"/>
                        </a:cubicBezTo>
                        <a:cubicBezTo>
                          <a:pt x="77" y="20"/>
                          <a:pt x="77" y="20"/>
                          <a:pt x="77" y="20"/>
                        </a:cubicBezTo>
                        <a:lnTo>
                          <a:pt x="77" y="16"/>
                        </a:lnTo>
                        <a:close/>
                        <a:moveTo>
                          <a:pt x="122" y="21"/>
                        </a:moveTo>
                        <a:cubicBezTo>
                          <a:pt x="122" y="24"/>
                          <a:pt x="122" y="27"/>
                          <a:pt x="121" y="29"/>
                        </a:cubicBezTo>
                        <a:cubicBezTo>
                          <a:pt x="121" y="31"/>
                          <a:pt x="120" y="33"/>
                          <a:pt x="119" y="34"/>
                        </a:cubicBezTo>
                        <a:cubicBezTo>
                          <a:pt x="118" y="35"/>
                          <a:pt x="117" y="36"/>
                          <a:pt x="115" y="37"/>
                        </a:cubicBezTo>
                        <a:cubicBezTo>
                          <a:pt x="114" y="37"/>
                          <a:pt x="112" y="38"/>
                          <a:pt x="111" y="38"/>
                        </a:cubicBezTo>
                        <a:cubicBezTo>
                          <a:pt x="109" y="38"/>
                          <a:pt x="107" y="37"/>
                          <a:pt x="106" y="37"/>
                        </a:cubicBezTo>
                        <a:cubicBezTo>
                          <a:pt x="104" y="36"/>
                          <a:pt x="103" y="35"/>
                          <a:pt x="102" y="34"/>
                        </a:cubicBezTo>
                        <a:cubicBezTo>
                          <a:pt x="101" y="33"/>
                          <a:pt x="100" y="31"/>
                          <a:pt x="100" y="29"/>
                        </a:cubicBezTo>
                        <a:cubicBezTo>
                          <a:pt x="99" y="27"/>
                          <a:pt x="99" y="24"/>
                          <a:pt x="99" y="21"/>
                        </a:cubicBezTo>
                        <a:cubicBezTo>
                          <a:pt x="99" y="16"/>
                          <a:pt x="99" y="16"/>
                          <a:pt x="99" y="16"/>
                        </a:cubicBezTo>
                        <a:cubicBezTo>
                          <a:pt x="99" y="13"/>
                          <a:pt x="99" y="10"/>
                          <a:pt x="100" y="8"/>
                        </a:cubicBezTo>
                        <a:cubicBezTo>
                          <a:pt x="100" y="6"/>
                          <a:pt x="101" y="4"/>
                          <a:pt x="102" y="3"/>
                        </a:cubicBezTo>
                        <a:cubicBezTo>
                          <a:pt x="103" y="2"/>
                          <a:pt x="104" y="1"/>
                          <a:pt x="106" y="0"/>
                        </a:cubicBezTo>
                        <a:cubicBezTo>
                          <a:pt x="107" y="0"/>
                          <a:pt x="109" y="0"/>
                          <a:pt x="110" y="0"/>
                        </a:cubicBezTo>
                        <a:cubicBezTo>
                          <a:pt x="112" y="0"/>
                          <a:pt x="114" y="0"/>
                          <a:pt x="115" y="0"/>
                        </a:cubicBezTo>
                        <a:cubicBezTo>
                          <a:pt x="117" y="1"/>
                          <a:pt x="118" y="2"/>
                          <a:pt x="119" y="3"/>
                        </a:cubicBezTo>
                        <a:cubicBezTo>
                          <a:pt x="120" y="4"/>
                          <a:pt x="121" y="6"/>
                          <a:pt x="121" y="8"/>
                        </a:cubicBezTo>
                        <a:cubicBezTo>
                          <a:pt x="122" y="10"/>
                          <a:pt x="122" y="13"/>
                          <a:pt x="122" y="16"/>
                        </a:cubicBezTo>
                        <a:lnTo>
                          <a:pt x="122" y="21"/>
                        </a:lnTo>
                        <a:close/>
                        <a:moveTo>
                          <a:pt x="117" y="15"/>
                        </a:moveTo>
                        <a:cubicBezTo>
                          <a:pt x="117" y="13"/>
                          <a:pt x="117" y="11"/>
                          <a:pt x="117" y="10"/>
                        </a:cubicBezTo>
                        <a:cubicBezTo>
                          <a:pt x="117" y="8"/>
                          <a:pt x="116" y="7"/>
                          <a:pt x="116" y="6"/>
                        </a:cubicBezTo>
                        <a:cubicBezTo>
                          <a:pt x="115" y="5"/>
                          <a:pt x="114" y="4"/>
                          <a:pt x="114" y="4"/>
                        </a:cubicBezTo>
                        <a:cubicBezTo>
                          <a:pt x="113" y="4"/>
                          <a:pt x="112" y="3"/>
                          <a:pt x="110" y="3"/>
                        </a:cubicBezTo>
                        <a:cubicBezTo>
                          <a:pt x="109" y="3"/>
                          <a:pt x="108" y="4"/>
                          <a:pt x="108" y="4"/>
                        </a:cubicBezTo>
                        <a:cubicBezTo>
                          <a:pt x="107" y="4"/>
                          <a:pt x="106" y="5"/>
                          <a:pt x="105" y="6"/>
                        </a:cubicBezTo>
                        <a:cubicBezTo>
                          <a:pt x="105" y="7"/>
                          <a:pt x="104" y="8"/>
                          <a:pt x="104" y="10"/>
                        </a:cubicBezTo>
                        <a:cubicBezTo>
                          <a:pt x="104" y="11"/>
                          <a:pt x="104" y="13"/>
                          <a:pt x="104" y="15"/>
                        </a:cubicBezTo>
                        <a:cubicBezTo>
                          <a:pt x="104" y="22"/>
                          <a:pt x="104" y="22"/>
                          <a:pt x="104" y="22"/>
                        </a:cubicBezTo>
                        <a:cubicBezTo>
                          <a:pt x="104" y="24"/>
                          <a:pt x="104" y="26"/>
                          <a:pt x="104" y="27"/>
                        </a:cubicBezTo>
                        <a:cubicBezTo>
                          <a:pt x="104" y="29"/>
                          <a:pt x="105" y="30"/>
                          <a:pt x="105" y="31"/>
                        </a:cubicBezTo>
                        <a:cubicBezTo>
                          <a:pt x="106" y="32"/>
                          <a:pt x="107" y="33"/>
                          <a:pt x="108" y="33"/>
                        </a:cubicBezTo>
                        <a:cubicBezTo>
                          <a:pt x="108" y="33"/>
                          <a:pt x="109" y="34"/>
                          <a:pt x="111" y="34"/>
                        </a:cubicBezTo>
                        <a:cubicBezTo>
                          <a:pt x="112" y="34"/>
                          <a:pt x="113" y="33"/>
                          <a:pt x="114" y="33"/>
                        </a:cubicBezTo>
                        <a:cubicBezTo>
                          <a:pt x="114" y="33"/>
                          <a:pt x="115" y="32"/>
                          <a:pt x="116" y="31"/>
                        </a:cubicBezTo>
                        <a:cubicBezTo>
                          <a:pt x="116" y="30"/>
                          <a:pt x="117" y="29"/>
                          <a:pt x="117" y="27"/>
                        </a:cubicBezTo>
                        <a:cubicBezTo>
                          <a:pt x="117" y="26"/>
                          <a:pt x="117" y="24"/>
                          <a:pt x="117" y="22"/>
                        </a:cubicBezTo>
                        <a:lnTo>
                          <a:pt x="117" y="15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grpSp>
                <p:nvGrpSpPr>
                  <p:cNvPr id="104" name="Battery"/>
                  <p:cNvGrpSpPr>
                    <a:grpSpLocks noChangeAspect="1"/>
                  </p:cNvGrpSpPr>
                  <p:nvPr/>
                </p:nvGrpSpPr>
                <p:grpSpPr>
                  <a:xfrm>
                    <a:off x="2513769" y="1302974"/>
                    <a:ext cx="50747" cy="83257"/>
                    <a:chOff x="5721732" y="4486242"/>
                    <a:chExt cx="50747" cy="83257"/>
                  </a:xfrm>
                </p:grpSpPr>
                <p:sp>
                  <p:nvSpPr>
                    <p:cNvPr id="111" name="Battery Part 1"/>
                    <p:cNvSpPr>
                      <a:spLocks/>
                    </p:cNvSpPr>
                    <p:nvPr/>
                  </p:nvSpPr>
                  <p:spPr bwMode="auto">
                    <a:xfrm>
                      <a:off x="5721732" y="4486242"/>
                      <a:ext cx="50747" cy="45990"/>
                    </a:xfrm>
                    <a:custGeom>
                      <a:avLst/>
                      <a:gdLst>
                        <a:gd name="T0" fmla="*/ 282 w 282"/>
                        <a:gd name="T1" fmla="*/ 76 h 252"/>
                        <a:gd name="T2" fmla="*/ 245 w 282"/>
                        <a:gd name="T3" fmla="*/ 46 h 252"/>
                        <a:gd name="T4" fmla="*/ 197 w 282"/>
                        <a:gd name="T5" fmla="*/ 46 h 252"/>
                        <a:gd name="T6" fmla="*/ 197 w 282"/>
                        <a:gd name="T7" fmla="*/ 0 h 252"/>
                        <a:gd name="T8" fmla="*/ 85 w 282"/>
                        <a:gd name="T9" fmla="*/ 0 h 252"/>
                        <a:gd name="T10" fmla="*/ 85 w 282"/>
                        <a:gd name="T11" fmla="*/ 46 h 252"/>
                        <a:gd name="T12" fmla="*/ 37 w 282"/>
                        <a:gd name="T13" fmla="*/ 46 h 252"/>
                        <a:gd name="T14" fmla="*/ 0 w 282"/>
                        <a:gd name="T15" fmla="*/ 76 h 252"/>
                        <a:gd name="T16" fmla="*/ 0 w 282"/>
                        <a:gd name="T17" fmla="*/ 252 h 252"/>
                        <a:gd name="T18" fmla="*/ 282 w 282"/>
                        <a:gd name="T19" fmla="*/ 252 h 252"/>
                        <a:gd name="T20" fmla="*/ 282 w 282"/>
                        <a:gd name="T21" fmla="*/ 76 h 25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</a:cxnLst>
                      <a:rect l="0" t="0" r="r" b="b"/>
                      <a:pathLst>
                        <a:path w="282" h="252">
                          <a:moveTo>
                            <a:pt x="282" y="76"/>
                          </a:moveTo>
                          <a:cubicBezTo>
                            <a:pt x="282" y="59"/>
                            <a:pt x="265" y="46"/>
                            <a:pt x="245" y="46"/>
                          </a:cubicBezTo>
                          <a:lnTo>
                            <a:pt x="197" y="46"/>
                          </a:lnTo>
                          <a:lnTo>
                            <a:pt x="197" y="0"/>
                          </a:lnTo>
                          <a:lnTo>
                            <a:pt x="85" y="0"/>
                          </a:lnTo>
                          <a:lnTo>
                            <a:pt x="85" y="46"/>
                          </a:lnTo>
                          <a:lnTo>
                            <a:pt x="37" y="46"/>
                          </a:lnTo>
                          <a:cubicBezTo>
                            <a:pt x="17" y="46"/>
                            <a:pt x="0" y="59"/>
                            <a:pt x="0" y="76"/>
                          </a:cubicBezTo>
                          <a:lnTo>
                            <a:pt x="0" y="252"/>
                          </a:lnTo>
                          <a:lnTo>
                            <a:pt x="282" y="252"/>
                          </a:lnTo>
                          <a:lnTo>
                            <a:pt x="282" y="76"/>
                          </a:lnTo>
                          <a:close/>
                        </a:path>
                      </a:pathLst>
                    </a:custGeom>
                    <a:solidFill>
                      <a:srgbClr val="FFFFFF">
                        <a:alpha val="30000"/>
                      </a:srgbClr>
                    </a:solidFill>
                    <a:ln w="0">
                      <a:noFill/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 sz="90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112" name="Battery Part 2"/>
                    <p:cNvSpPr>
                      <a:spLocks/>
                    </p:cNvSpPr>
                    <p:nvPr/>
                  </p:nvSpPr>
                  <p:spPr bwMode="auto">
                    <a:xfrm>
                      <a:off x="5721732" y="4532231"/>
                      <a:ext cx="50747" cy="37268"/>
                    </a:xfrm>
                    <a:custGeom>
                      <a:avLst/>
                      <a:gdLst>
                        <a:gd name="T0" fmla="*/ 0 w 282"/>
                        <a:gd name="T1" fmla="*/ 0 h 206"/>
                        <a:gd name="T2" fmla="*/ 0 w 282"/>
                        <a:gd name="T3" fmla="*/ 176 h 206"/>
                        <a:gd name="T4" fmla="*/ 37 w 282"/>
                        <a:gd name="T5" fmla="*/ 206 h 206"/>
                        <a:gd name="T6" fmla="*/ 244 w 282"/>
                        <a:gd name="T7" fmla="*/ 206 h 206"/>
                        <a:gd name="T8" fmla="*/ 282 w 282"/>
                        <a:gd name="T9" fmla="*/ 176 h 206"/>
                        <a:gd name="T10" fmla="*/ 282 w 282"/>
                        <a:gd name="T11" fmla="*/ 0 h 206"/>
                        <a:gd name="T12" fmla="*/ 0 w 282"/>
                        <a:gd name="T13" fmla="*/ 0 h 20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282" h="206">
                          <a:moveTo>
                            <a:pt x="0" y="0"/>
                          </a:moveTo>
                          <a:lnTo>
                            <a:pt x="0" y="176"/>
                          </a:lnTo>
                          <a:cubicBezTo>
                            <a:pt x="0" y="193"/>
                            <a:pt x="17" y="206"/>
                            <a:pt x="37" y="206"/>
                          </a:cubicBezTo>
                          <a:lnTo>
                            <a:pt x="244" y="206"/>
                          </a:lnTo>
                          <a:cubicBezTo>
                            <a:pt x="265" y="206"/>
                            <a:pt x="282" y="193"/>
                            <a:pt x="282" y="176"/>
                          </a:cubicBezTo>
                          <a:lnTo>
                            <a:pt x="282" y="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FFFFFF">
                        <a:alpha val="90000"/>
                      </a:srgbClr>
                    </a:solidFill>
                    <a:ln w="0">
                      <a:noFill/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 sz="90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</p:grpSp>
              <p:grpSp>
                <p:nvGrpSpPr>
                  <p:cNvPr id="105" name="Signal Strength"/>
                  <p:cNvGrpSpPr>
                    <a:grpSpLocks noChangeAspect="1"/>
                  </p:cNvGrpSpPr>
                  <p:nvPr/>
                </p:nvGrpSpPr>
                <p:grpSpPr>
                  <a:xfrm>
                    <a:off x="2348841" y="1306145"/>
                    <a:ext cx="76121" cy="76915"/>
                    <a:chOff x="5556804" y="4492585"/>
                    <a:chExt cx="76121" cy="76915"/>
                  </a:xfrm>
                </p:grpSpPr>
                <p:sp>
                  <p:nvSpPr>
                    <p:cNvPr id="109" name="Signal Strength Part 1"/>
                    <p:cNvSpPr>
                      <a:spLocks/>
                    </p:cNvSpPr>
                    <p:nvPr/>
                  </p:nvSpPr>
                  <p:spPr bwMode="auto">
                    <a:xfrm>
                      <a:off x="5602001" y="4492585"/>
                      <a:ext cx="30924" cy="76914"/>
                    </a:xfrm>
                    <a:custGeom>
                      <a:avLst/>
                      <a:gdLst>
                        <a:gd name="T0" fmla="*/ 39 w 39"/>
                        <a:gd name="T1" fmla="*/ 0 h 97"/>
                        <a:gd name="T2" fmla="*/ 0 w 39"/>
                        <a:gd name="T3" fmla="*/ 39 h 97"/>
                        <a:gd name="T4" fmla="*/ 0 w 39"/>
                        <a:gd name="T5" fmla="*/ 97 h 97"/>
                        <a:gd name="T6" fmla="*/ 39 w 39"/>
                        <a:gd name="T7" fmla="*/ 97 h 97"/>
                        <a:gd name="T8" fmla="*/ 39 w 39"/>
                        <a:gd name="T9" fmla="*/ 0 h 9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39" h="97">
                          <a:moveTo>
                            <a:pt x="39" y="0"/>
                          </a:moveTo>
                          <a:lnTo>
                            <a:pt x="0" y="39"/>
                          </a:lnTo>
                          <a:lnTo>
                            <a:pt x="0" y="97"/>
                          </a:lnTo>
                          <a:lnTo>
                            <a:pt x="39" y="97"/>
                          </a:lnTo>
                          <a:lnTo>
                            <a:pt x="39" y="0"/>
                          </a:lnTo>
                          <a:close/>
                        </a:path>
                      </a:pathLst>
                    </a:custGeom>
                    <a:solidFill>
                      <a:srgbClr val="FFFFFF">
                        <a:alpha val="30000"/>
                      </a:srgbClr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 sz="90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110" name="Signal Strength Part 2"/>
                    <p:cNvSpPr>
                      <a:spLocks/>
                    </p:cNvSpPr>
                    <p:nvPr/>
                  </p:nvSpPr>
                  <p:spPr bwMode="auto">
                    <a:xfrm>
                      <a:off x="5556804" y="4523510"/>
                      <a:ext cx="45197" cy="45990"/>
                    </a:xfrm>
                    <a:custGeom>
                      <a:avLst/>
                      <a:gdLst>
                        <a:gd name="T0" fmla="*/ 0 w 254"/>
                        <a:gd name="T1" fmla="*/ 254 h 254"/>
                        <a:gd name="T2" fmla="*/ 254 w 254"/>
                        <a:gd name="T3" fmla="*/ 254 h 254"/>
                        <a:gd name="T4" fmla="*/ 254 w 254"/>
                        <a:gd name="T5" fmla="*/ 0 h 254"/>
                        <a:gd name="T6" fmla="*/ 0 w 254"/>
                        <a:gd name="T7" fmla="*/ 254 h 25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0" t="0" r="r" b="b"/>
                      <a:pathLst>
                        <a:path w="254" h="254">
                          <a:moveTo>
                            <a:pt x="0" y="254"/>
                          </a:moveTo>
                          <a:lnTo>
                            <a:pt x="254" y="254"/>
                          </a:lnTo>
                          <a:lnTo>
                            <a:pt x="254" y="0"/>
                          </a:lnTo>
                          <a:lnTo>
                            <a:pt x="0" y="254"/>
                          </a:lnTo>
                          <a:close/>
                        </a:path>
                      </a:pathLst>
                    </a:custGeom>
                    <a:solidFill>
                      <a:srgbClr val="FFFFFF">
                        <a:alpha val="90000"/>
                      </a:srgbClr>
                    </a:solidFill>
                    <a:ln w="0">
                      <a:noFill/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 sz="90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</p:grpSp>
              <p:grpSp>
                <p:nvGrpSpPr>
                  <p:cNvPr id="106" name="WiFi"/>
                  <p:cNvGrpSpPr>
                    <a:grpSpLocks noChangeAspect="1"/>
                  </p:cNvGrpSpPr>
                  <p:nvPr/>
                </p:nvGrpSpPr>
                <p:grpSpPr>
                  <a:xfrm>
                    <a:off x="2189463" y="1308921"/>
                    <a:ext cx="89601" cy="71363"/>
                    <a:chOff x="5397426" y="4495757"/>
                    <a:chExt cx="89601" cy="71363"/>
                  </a:xfrm>
                </p:grpSpPr>
                <p:sp>
                  <p:nvSpPr>
                    <p:cNvPr id="107" name="WiFi Part 1"/>
                    <p:cNvSpPr>
                      <a:spLocks/>
                    </p:cNvSpPr>
                    <p:nvPr/>
                  </p:nvSpPr>
                  <p:spPr bwMode="auto">
                    <a:xfrm>
                      <a:off x="5397426" y="4495757"/>
                      <a:ext cx="89601" cy="31717"/>
                    </a:xfrm>
                    <a:custGeom>
                      <a:avLst/>
                      <a:gdLst>
                        <a:gd name="T0" fmla="*/ 248 w 496"/>
                        <a:gd name="T1" fmla="*/ 0 h 175"/>
                        <a:gd name="T2" fmla="*/ 0 w 496"/>
                        <a:gd name="T3" fmla="*/ 86 h 175"/>
                        <a:gd name="T4" fmla="*/ 71 w 496"/>
                        <a:gd name="T5" fmla="*/ 175 h 175"/>
                        <a:gd name="T6" fmla="*/ 248 w 496"/>
                        <a:gd name="T7" fmla="*/ 113 h 175"/>
                        <a:gd name="T8" fmla="*/ 425 w 496"/>
                        <a:gd name="T9" fmla="*/ 175 h 175"/>
                        <a:gd name="T10" fmla="*/ 496 w 496"/>
                        <a:gd name="T11" fmla="*/ 86 h 175"/>
                        <a:gd name="T12" fmla="*/ 248 w 496"/>
                        <a:gd name="T13" fmla="*/ 0 h 17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496" h="175">
                          <a:moveTo>
                            <a:pt x="248" y="0"/>
                          </a:moveTo>
                          <a:cubicBezTo>
                            <a:pt x="104" y="0"/>
                            <a:pt x="10" y="79"/>
                            <a:pt x="0" y="86"/>
                          </a:cubicBezTo>
                          <a:lnTo>
                            <a:pt x="71" y="175"/>
                          </a:lnTo>
                          <a:cubicBezTo>
                            <a:pt x="80" y="168"/>
                            <a:pt x="147" y="113"/>
                            <a:pt x="248" y="113"/>
                          </a:cubicBezTo>
                          <a:cubicBezTo>
                            <a:pt x="348" y="113"/>
                            <a:pt x="416" y="168"/>
                            <a:pt x="425" y="175"/>
                          </a:cubicBezTo>
                          <a:lnTo>
                            <a:pt x="496" y="86"/>
                          </a:lnTo>
                          <a:cubicBezTo>
                            <a:pt x="487" y="79"/>
                            <a:pt x="391" y="0"/>
                            <a:pt x="248" y="0"/>
                          </a:cubicBezTo>
                          <a:close/>
                        </a:path>
                      </a:pathLst>
                    </a:custGeom>
                    <a:solidFill>
                      <a:srgbClr val="FFFFFF">
                        <a:alpha val="30000"/>
                      </a:srgbClr>
                    </a:solidFill>
                    <a:ln w="0">
                      <a:noFill/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 sz="90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108" name="WiFi Part 2"/>
                    <p:cNvSpPr>
                      <a:spLocks/>
                    </p:cNvSpPr>
                    <p:nvPr/>
                  </p:nvSpPr>
                  <p:spPr bwMode="auto">
                    <a:xfrm>
                      <a:off x="5410113" y="4516373"/>
                      <a:ext cx="64227" cy="50747"/>
                    </a:xfrm>
                    <a:custGeom>
                      <a:avLst/>
                      <a:gdLst>
                        <a:gd name="T0" fmla="*/ 0 w 354"/>
                        <a:gd name="T1" fmla="*/ 62 h 282"/>
                        <a:gd name="T2" fmla="*/ 177 w 354"/>
                        <a:gd name="T3" fmla="*/ 282 h 282"/>
                        <a:gd name="T4" fmla="*/ 177 w 354"/>
                        <a:gd name="T5" fmla="*/ 282 h 282"/>
                        <a:gd name="T6" fmla="*/ 177 w 354"/>
                        <a:gd name="T7" fmla="*/ 282 h 282"/>
                        <a:gd name="T8" fmla="*/ 354 w 354"/>
                        <a:gd name="T9" fmla="*/ 62 h 282"/>
                        <a:gd name="T10" fmla="*/ 177 w 354"/>
                        <a:gd name="T11" fmla="*/ 0 h 282"/>
                        <a:gd name="T12" fmla="*/ 0 w 354"/>
                        <a:gd name="T13" fmla="*/ 62 h 28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354" h="282">
                          <a:moveTo>
                            <a:pt x="0" y="62"/>
                          </a:moveTo>
                          <a:lnTo>
                            <a:pt x="177" y="282"/>
                          </a:lnTo>
                          <a:lnTo>
                            <a:pt x="177" y="282"/>
                          </a:lnTo>
                          <a:lnTo>
                            <a:pt x="177" y="282"/>
                          </a:lnTo>
                          <a:lnTo>
                            <a:pt x="354" y="62"/>
                          </a:lnTo>
                          <a:cubicBezTo>
                            <a:pt x="345" y="55"/>
                            <a:pt x="278" y="0"/>
                            <a:pt x="177" y="0"/>
                          </a:cubicBezTo>
                          <a:cubicBezTo>
                            <a:pt x="77" y="0"/>
                            <a:pt x="9" y="55"/>
                            <a:pt x="0" y="62"/>
                          </a:cubicBezTo>
                          <a:close/>
                        </a:path>
                      </a:pathLst>
                    </a:custGeom>
                    <a:solidFill>
                      <a:srgbClr val="FFFFFF">
                        <a:alpha val="90000"/>
                      </a:srgbClr>
                    </a:solidFill>
                    <a:ln w="0">
                      <a:noFill/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 sz="90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</p:grpSp>
            </p:grpSp>
            <p:grpSp>
              <p:nvGrpSpPr>
                <p:cNvPr id="97" name="Navigation Bar"/>
                <p:cNvGrpSpPr/>
                <p:nvPr/>
              </p:nvGrpSpPr>
              <p:grpSpPr>
                <a:xfrm>
                  <a:off x="595686" y="5020442"/>
                  <a:ext cx="2286000" cy="304800"/>
                  <a:chOff x="1517650" y="4775200"/>
                  <a:chExt cx="2286000" cy="304800"/>
                </a:xfrm>
              </p:grpSpPr>
              <p:sp>
                <p:nvSpPr>
                  <p:cNvPr id="98" name="Navigation Bar Container"/>
                  <p:cNvSpPr/>
                  <p:nvPr/>
                </p:nvSpPr>
                <p:spPr>
                  <a:xfrm>
                    <a:off x="1517650" y="4775200"/>
                    <a:ext cx="2286000" cy="304800"/>
                  </a:xfrm>
                  <a:prstGeom prst="rect">
                    <a:avLst/>
                  </a:prstGeom>
                  <a:solidFill>
                    <a:srgbClr val="000000"/>
                  </a:solidFill>
                  <a:ln w="63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 sz="900" dirty="0" smtClean="0">
                      <a:solidFill>
                        <a:schemeClr val="tx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99" name="Back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1972789" y="4873681"/>
                    <a:ext cx="92772" cy="107838"/>
                  </a:xfrm>
                  <a:custGeom>
                    <a:avLst/>
                    <a:gdLst>
                      <a:gd name="T0" fmla="*/ 469 w 513"/>
                      <a:gd name="T1" fmla="*/ 592 h 593"/>
                      <a:gd name="T2" fmla="*/ 450 w 513"/>
                      <a:gd name="T3" fmla="*/ 585 h 593"/>
                      <a:gd name="T4" fmla="*/ 27 w 513"/>
                      <a:gd name="T5" fmla="*/ 338 h 593"/>
                      <a:gd name="T6" fmla="*/ 2 w 513"/>
                      <a:gd name="T7" fmla="*/ 292 h 593"/>
                      <a:gd name="T8" fmla="*/ 29 w 513"/>
                      <a:gd name="T9" fmla="*/ 254 h 593"/>
                      <a:gd name="T10" fmla="*/ 449 w 513"/>
                      <a:gd name="T11" fmla="*/ 9 h 593"/>
                      <a:gd name="T12" fmla="*/ 468 w 513"/>
                      <a:gd name="T13" fmla="*/ 1 h 593"/>
                      <a:gd name="T14" fmla="*/ 504 w 513"/>
                      <a:gd name="T15" fmla="*/ 15 h 593"/>
                      <a:gd name="T16" fmla="*/ 513 w 513"/>
                      <a:gd name="T17" fmla="*/ 37 h 593"/>
                      <a:gd name="T18" fmla="*/ 513 w 513"/>
                      <a:gd name="T19" fmla="*/ 49 h 593"/>
                      <a:gd name="T20" fmla="*/ 513 w 513"/>
                      <a:gd name="T21" fmla="*/ 553 h 593"/>
                      <a:gd name="T22" fmla="*/ 506 w 513"/>
                      <a:gd name="T23" fmla="*/ 574 h 593"/>
                      <a:gd name="T24" fmla="*/ 469 w 513"/>
                      <a:gd name="T25" fmla="*/ 592 h 593"/>
                      <a:gd name="T26" fmla="*/ 442 w 513"/>
                      <a:gd name="T27" fmla="*/ 498 h 593"/>
                      <a:gd name="T28" fmla="*/ 442 w 513"/>
                      <a:gd name="T29" fmla="*/ 93 h 593"/>
                      <a:gd name="T30" fmla="*/ 96 w 513"/>
                      <a:gd name="T31" fmla="*/ 297 h 593"/>
                      <a:gd name="T32" fmla="*/ 442 w 513"/>
                      <a:gd name="T33" fmla="*/ 498 h 59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13" h="593">
                        <a:moveTo>
                          <a:pt x="469" y="592"/>
                        </a:moveTo>
                        <a:cubicBezTo>
                          <a:pt x="458" y="590"/>
                          <a:pt x="454" y="588"/>
                          <a:pt x="450" y="585"/>
                        </a:cubicBezTo>
                        <a:lnTo>
                          <a:pt x="27" y="338"/>
                        </a:lnTo>
                        <a:cubicBezTo>
                          <a:pt x="13" y="330"/>
                          <a:pt x="0" y="311"/>
                          <a:pt x="2" y="292"/>
                        </a:cubicBezTo>
                        <a:cubicBezTo>
                          <a:pt x="5" y="273"/>
                          <a:pt x="17" y="261"/>
                          <a:pt x="29" y="254"/>
                        </a:cubicBezTo>
                        <a:lnTo>
                          <a:pt x="449" y="9"/>
                        </a:lnTo>
                        <a:cubicBezTo>
                          <a:pt x="454" y="6"/>
                          <a:pt x="458" y="2"/>
                          <a:pt x="468" y="1"/>
                        </a:cubicBezTo>
                        <a:cubicBezTo>
                          <a:pt x="478" y="0"/>
                          <a:pt x="496" y="5"/>
                          <a:pt x="504" y="15"/>
                        </a:cubicBezTo>
                        <a:cubicBezTo>
                          <a:pt x="512" y="25"/>
                          <a:pt x="512" y="32"/>
                          <a:pt x="513" y="37"/>
                        </a:cubicBezTo>
                        <a:cubicBezTo>
                          <a:pt x="513" y="42"/>
                          <a:pt x="513" y="46"/>
                          <a:pt x="513" y="49"/>
                        </a:cubicBezTo>
                        <a:cubicBezTo>
                          <a:pt x="513" y="216"/>
                          <a:pt x="513" y="388"/>
                          <a:pt x="513" y="553"/>
                        </a:cubicBezTo>
                        <a:cubicBezTo>
                          <a:pt x="513" y="557"/>
                          <a:pt x="513" y="563"/>
                          <a:pt x="506" y="574"/>
                        </a:cubicBezTo>
                        <a:cubicBezTo>
                          <a:pt x="499" y="585"/>
                          <a:pt x="479" y="593"/>
                          <a:pt x="469" y="592"/>
                        </a:cubicBezTo>
                        <a:close/>
                        <a:moveTo>
                          <a:pt x="442" y="498"/>
                        </a:moveTo>
                        <a:lnTo>
                          <a:pt x="442" y="93"/>
                        </a:lnTo>
                        <a:lnTo>
                          <a:pt x="96" y="297"/>
                        </a:lnTo>
                        <a:lnTo>
                          <a:pt x="442" y="498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89804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00" name="Home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2606335" y="4877646"/>
                    <a:ext cx="99116" cy="99908"/>
                  </a:xfrm>
                  <a:custGeom>
                    <a:avLst/>
                    <a:gdLst>
                      <a:gd name="T0" fmla="*/ 276 w 551"/>
                      <a:gd name="T1" fmla="*/ 551 h 551"/>
                      <a:gd name="T2" fmla="*/ 0 w 551"/>
                      <a:gd name="T3" fmla="*/ 275 h 551"/>
                      <a:gd name="T4" fmla="*/ 276 w 551"/>
                      <a:gd name="T5" fmla="*/ 0 h 551"/>
                      <a:gd name="T6" fmla="*/ 551 w 551"/>
                      <a:gd name="T7" fmla="*/ 275 h 551"/>
                      <a:gd name="T8" fmla="*/ 276 w 551"/>
                      <a:gd name="T9" fmla="*/ 551 h 551"/>
                      <a:gd name="T10" fmla="*/ 276 w 551"/>
                      <a:gd name="T11" fmla="*/ 487 h 551"/>
                      <a:gd name="T12" fmla="*/ 488 w 551"/>
                      <a:gd name="T13" fmla="*/ 275 h 551"/>
                      <a:gd name="T14" fmla="*/ 276 w 551"/>
                      <a:gd name="T15" fmla="*/ 64 h 551"/>
                      <a:gd name="T16" fmla="*/ 64 w 551"/>
                      <a:gd name="T17" fmla="*/ 275 h 551"/>
                      <a:gd name="T18" fmla="*/ 276 w 551"/>
                      <a:gd name="T19" fmla="*/ 487 h 55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551" h="551">
                        <a:moveTo>
                          <a:pt x="276" y="551"/>
                        </a:moveTo>
                        <a:cubicBezTo>
                          <a:pt x="124" y="551"/>
                          <a:pt x="0" y="427"/>
                          <a:pt x="0" y="275"/>
                        </a:cubicBezTo>
                        <a:cubicBezTo>
                          <a:pt x="0" y="123"/>
                          <a:pt x="124" y="0"/>
                          <a:pt x="276" y="0"/>
                        </a:cubicBezTo>
                        <a:cubicBezTo>
                          <a:pt x="428" y="0"/>
                          <a:pt x="551" y="123"/>
                          <a:pt x="551" y="275"/>
                        </a:cubicBezTo>
                        <a:cubicBezTo>
                          <a:pt x="551" y="427"/>
                          <a:pt x="428" y="551"/>
                          <a:pt x="276" y="551"/>
                        </a:cubicBezTo>
                        <a:close/>
                        <a:moveTo>
                          <a:pt x="276" y="487"/>
                        </a:moveTo>
                        <a:cubicBezTo>
                          <a:pt x="393" y="487"/>
                          <a:pt x="488" y="393"/>
                          <a:pt x="488" y="275"/>
                        </a:cubicBezTo>
                        <a:cubicBezTo>
                          <a:pt x="488" y="158"/>
                          <a:pt x="393" y="64"/>
                          <a:pt x="276" y="64"/>
                        </a:cubicBezTo>
                        <a:cubicBezTo>
                          <a:pt x="158" y="64"/>
                          <a:pt x="64" y="158"/>
                          <a:pt x="64" y="275"/>
                        </a:cubicBezTo>
                        <a:cubicBezTo>
                          <a:pt x="64" y="393"/>
                          <a:pt x="158" y="487"/>
                          <a:pt x="276" y="487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89804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01" name="Recents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3247018" y="4876060"/>
                    <a:ext cx="101494" cy="102287"/>
                  </a:xfrm>
                  <a:custGeom>
                    <a:avLst/>
                    <a:gdLst>
                      <a:gd name="T0" fmla="*/ 62 w 564"/>
                      <a:gd name="T1" fmla="*/ 565 h 565"/>
                      <a:gd name="T2" fmla="*/ 20 w 564"/>
                      <a:gd name="T3" fmla="*/ 547 h 565"/>
                      <a:gd name="T4" fmla="*/ 0 w 564"/>
                      <a:gd name="T5" fmla="*/ 504 h 565"/>
                      <a:gd name="T6" fmla="*/ 0 w 564"/>
                      <a:gd name="T7" fmla="*/ 61 h 565"/>
                      <a:gd name="T8" fmla="*/ 20 w 564"/>
                      <a:gd name="T9" fmla="*/ 18 h 565"/>
                      <a:gd name="T10" fmla="*/ 62 w 564"/>
                      <a:gd name="T11" fmla="*/ 0 h 565"/>
                      <a:gd name="T12" fmla="*/ 501 w 564"/>
                      <a:gd name="T13" fmla="*/ 0 h 565"/>
                      <a:gd name="T14" fmla="*/ 544 w 564"/>
                      <a:gd name="T15" fmla="*/ 18 h 565"/>
                      <a:gd name="T16" fmla="*/ 564 w 564"/>
                      <a:gd name="T17" fmla="*/ 61 h 565"/>
                      <a:gd name="T18" fmla="*/ 564 w 564"/>
                      <a:gd name="T19" fmla="*/ 504 h 565"/>
                      <a:gd name="T20" fmla="*/ 544 w 564"/>
                      <a:gd name="T21" fmla="*/ 547 h 565"/>
                      <a:gd name="T22" fmla="*/ 501 w 564"/>
                      <a:gd name="T23" fmla="*/ 565 h 565"/>
                      <a:gd name="T24" fmla="*/ 62 w 564"/>
                      <a:gd name="T25" fmla="*/ 565 h 565"/>
                      <a:gd name="T26" fmla="*/ 70 w 564"/>
                      <a:gd name="T27" fmla="*/ 494 h 565"/>
                      <a:gd name="T28" fmla="*/ 493 w 564"/>
                      <a:gd name="T29" fmla="*/ 494 h 565"/>
                      <a:gd name="T30" fmla="*/ 493 w 564"/>
                      <a:gd name="T31" fmla="*/ 71 h 565"/>
                      <a:gd name="T32" fmla="*/ 70 w 564"/>
                      <a:gd name="T33" fmla="*/ 71 h 565"/>
                      <a:gd name="T34" fmla="*/ 70 w 564"/>
                      <a:gd name="T35" fmla="*/ 494 h 56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564" h="565">
                        <a:moveTo>
                          <a:pt x="62" y="565"/>
                        </a:moveTo>
                        <a:cubicBezTo>
                          <a:pt x="44" y="565"/>
                          <a:pt x="31" y="557"/>
                          <a:pt x="20" y="547"/>
                        </a:cubicBezTo>
                        <a:cubicBezTo>
                          <a:pt x="10" y="537"/>
                          <a:pt x="0" y="524"/>
                          <a:pt x="0" y="504"/>
                        </a:cubicBezTo>
                        <a:lnTo>
                          <a:pt x="0" y="61"/>
                        </a:lnTo>
                        <a:cubicBezTo>
                          <a:pt x="0" y="41"/>
                          <a:pt x="10" y="28"/>
                          <a:pt x="20" y="18"/>
                        </a:cubicBezTo>
                        <a:cubicBezTo>
                          <a:pt x="31" y="8"/>
                          <a:pt x="44" y="0"/>
                          <a:pt x="62" y="0"/>
                        </a:cubicBezTo>
                        <a:lnTo>
                          <a:pt x="501" y="0"/>
                        </a:lnTo>
                        <a:cubicBezTo>
                          <a:pt x="519" y="0"/>
                          <a:pt x="533" y="8"/>
                          <a:pt x="544" y="18"/>
                        </a:cubicBezTo>
                        <a:cubicBezTo>
                          <a:pt x="555" y="28"/>
                          <a:pt x="564" y="41"/>
                          <a:pt x="564" y="61"/>
                        </a:cubicBezTo>
                        <a:lnTo>
                          <a:pt x="564" y="504"/>
                        </a:lnTo>
                        <a:cubicBezTo>
                          <a:pt x="564" y="524"/>
                          <a:pt x="555" y="537"/>
                          <a:pt x="544" y="547"/>
                        </a:cubicBezTo>
                        <a:cubicBezTo>
                          <a:pt x="533" y="557"/>
                          <a:pt x="519" y="565"/>
                          <a:pt x="501" y="565"/>
                        </a:cubicBezTo>
                        <a:lnTo>
                          <a:pt x="62" y="565"/>
                        </a:lnTo>
                        <a:close/>
                        <a:moveTo>
                          <a:pt x="70" y="494"/>
                        </a:moveTo>
                        <a:lnTo>
                          <a:pt x="493" y="494"/>
                        </a:lnTo>
                        <a:lnTo>
                          <a:pt x="493" y="71"/>
                        </a:lnTo>
                        <a:lnTo>
                          <a:pt x="70" y="71"/>
                        </a:lnTo>
                        <a:lnTo>
                          <a:pt x="70" y="494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89804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</p:grpSp>
          <p:sp>
            <p:nvSpPr>
              <p:cNvPr id="124" name="직사각형 123"/>
              <p:cNvSpPr/>
              <p:nvPr/>
            </p:nvSpPr>
            <p:spPr>
              <a:xfrm>
                <a:off x="3844311" y="638432"/>
                <a:ext cx="2286000" cy="36068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28" name="타원 127"/>
            <p:cNvSpPr/>
            <p:nvPr/>
          </p:nvSpPr>
          <p:spPr>
            <a:xfrm>
              <a:off x="4535053" y="1561171"/>
              <a:ext cx="1358675" cy="131584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 smtClean="0"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logo</a:t>
              </a:r>
              <a:endParaRPr lang="ko-KR" altLang="en-US" sz="2000" dirty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endParaRPr>
            </a:p>
          </p:txBody>
        </p:sp>
      </p:grpSp>
      <p:grpSp>
        <p:nvGrpSpPr>
          <p:cNvPr id="132" name="그룹 131"/>
          <p:cNvGrpSpPr/>
          <p:nvPr/>
        </p:nvGrpSpPr>
        <p:grpSpPr>
          <a:xfrm>
            <a:off x="3488954" y="1378543"/>
            <a:ext cx="2286000" cy="4064000"/>
            <a:chOff x="3844311" y="462231"/>
            <a:chExt cx="2286000" cy="4064000"/>
          </a:xfrm>
        </p:grpSpPr>
        <p:grpSp>
          <p:nvGrpSpPr>
            <p:cNvPr id="134" name="Contacts"/>
            <p:cNvGrpSpPr/>
            <p:nvPr/>
          </p:nvGrpSpPr>
          <p:grpSpPr>
            <a:xfrm>
              <a:off x="3844311" y="462231"/>
              <a:ext cx="2286000" cy="4064000"/>
              <a:chOff x="595686" y="1261242"/>
              <a:chExt cx="2286000" cy="4064000"/>
            </a:xfrm>
          </p:grpSpPr>
          <p:grpSp>
            <p:nvGrpSpPr>
              <p:cNvPr id="136" name="App Bar"/>
              <p:cNvGrpSpPr/>
              <p:nvPr/>
            </p:nvGrpSpPr>
            <p:grpSpPr>
              <a:xfrm>
                <a:off x="595686" y="1261242"/>
                <a:ext cx="2286000" cy="383944"/>
                <a:chOff x="595686" y="1261242"/>
                <a:chExt cx="2286000" cy="383944"/>
              </a:xfrm>
            </p:grpSpPr>
            <p:sp>
              <p:nvSpPr>
                <p:cNvPr id="154" name="App Bar Container"/>
                <p:cNvSpPr>
                  <a:spLocks noChangeArrowheads="1"/>
                </p:cNvSpPr>
                <p:nvPr/>
              </p:nvSpPr>
              <p:spPr bwMode="auto">
                <a:xfrm>
                  <a:off x="595686" y="1261242"/>
                  <a:ext cx="2286000" cy="152400"/>
                </a:xfrm>
                <a:prstGeom prst="rect">
                  <a:avLst/>
                </a:prstGeom>
                <a:solidFill>
                  <a:srgbClr val="009688"/>
                </a:solidFill>
                <a:ln>
                  <a:noFill/>
                </a:ln>
                <a:effectLst>
                  <a:outerShdw blurRad="38100" dist="12700" dir="5400000" algn="ctr" rotWithShape="0">
                    <a:prstClr val="black">
                      <a:alpha val="25000"/>
                    </a:prstClr>
                  </a:outerShdw>
                </a:effectLst>
              </p:spPr>
              <p:txBody>
                <a:bodyPr vert="horz" wrap="square" lIns="457200" tIns="198120" rIns="91440" bIns="104140" numCol="1" anchor="b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1000" dirty="0" smtClean="0">
                      <a:solidFill>
                        <a:srgbClr val="FFFFF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All</a:t>
                  </a:r>
                  <a:endParaRPr lang="en-US" sz="1000" dirty="0">
                    <a:solidFill>
                      <a:srgbClr val="FFFFF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55" name="Search Icon"/>
                <p:cNvSpPr>
                  <a:spLocks noChangeAspect="1" noEditPoints="1"/>
                </p:cNvSpPr>
                <p:nvPr/>
              </p:nvSpPr>
              <p:spPr bwMode="auto">
                <a:xfrm>
                  <a:off x="2407518" y="1534478"/>
                  <a:ext cx="111009" cy="110708"/>
                </a:xfrm>
                <a:custGeom>
                  <a:avLst/>
                  <a:gdLst>
                    <a:gd name="T0" fmla="*/ 229 w 617"/>
                    <a:gd name="T1" fmla="*/ 388 h 617"/>
                    <a:gd name="T2" fmla="*/ 70 w 617"/>
                    <a:gd name="T3" fmla="*/ 229 h 617"/>
                    <a:gd name="T4" fmla="*/ 229 w 617"/>
                    <a:gd name="T5" fmla="*/ 70 h 617"/>
                    <a:gd name="T6" fmla="*/ 388 w 617"/>
                    <a:gd name="T7" fmla="*/ 229 h 617"/>
                    <a:gd name="T8" fmla="*/ 229 w 617"/>
                    <a:gd name="T9" fmla="*/ 388 h 617"/>
                    <a:gd name="T10" fmla="*/ 441 w 617"/>
                    <a:gd name="T11" fmla="*/ 388 h 617"/>
                    <a:gd name="T12" fmla="*/ 413 w 617"/>
                    <a:gd name="T13" fmla="*/ 388 h 617"/>
                    <a:gd name="T14" fmla="*/ 403 w 617"/>
                    <a:gd name="T15" fmla="*/ 378 h 617"/>
                    <a:gd name="T16" fmla="*/ 458 w 617"/>
                    <a:gd name="T17" fmla="*/ 229 h 617"/>
                    <a:gd name="T18" fmla="*/ 229 w 617"/>
                    <a:gd name="T19" fmla="*/ 0 h 617"/>
                    <a:gd name="T20" fmla="*/ 0 w 617"/>
                    <a:gd name="T21" fmla="*/ 229 h 617"/>
                    <a:gd name="T22" fmla="*/ 229 w 617"/>
                    <a:gd name="T23" fmla="*/ 458 h 617"/>
                    <a:gd name="T24" fmla="*/ 378 w 617"/>
                    <a:gd name="T25" fmla="*/ 403 h 617"/>
                    <a:gd name="T26" fmla="*/ 388 w 617"/>
                    <a:gd name="T27" fmla="*/ 413 h 617"/>
                    <a:gd name="T28" fmla="*/ 388 w 617"/>
                    <a:gd name="T29" fmla="*/ 441 h 617"/>
                    <a:gd name="T30" fmla="*/ 564 w 617"/>
                    <a:gd name="T31" fmla="*/ 617 h 617"/>
                    <a:gd name="T32" fmla="*/ 617 w 617"/>
                    <a:gd name="T33" fmla="*/ 564 h 617"/>
                    <a:gd name="T34" fmla="*/ 441 w 617"/>
                    <a:gd name="T35" fmla="*/ 388 h 6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617" h="617">
                      <a:moveTo>
                        <a:pt x="229" y="388"/>
                      </a:moveTo>
                      <a:cubicBezTo>
                        <a:pt x="141" y="388"/>
                        <a:pt x="70" y="317"/>
                        <a:pt x="70" y="229"/>
                      </a:cubicBezTo>
                      <a:cubicBezTo>
                        <a:pt x="70" y="141"/>
                        <a:pt x="141" y="70"/>
                        <a:pt x="229" y="70"/>
                      </a:cubicBezTo>
                      <a:cubicBezTo>
                        <a:pt x="317" y="70"/>
                        <a:pt x="388" y="141"/>
                        <a:pt x="388" y="229"/>
                      </a:cubicBezTo>
                      <a:cubicBezTo>
                        <a:pt x="388" y="317"/>
                        <a:pt x="317" y="388"/>
                        <a:pt x="229" y="388"/>
                      </a:cubicBezTo>
                      <a:moveTo>
                        <a:pt x="441" y="388"/>
                      </a:moveTo>
                      <a:lnTo>
                        <a:pt x="413" y="388"/>
                      </a:lnTo>
                      <a:lnTo>
                        <a:pt x="403" y="378"/>
                      </a:lnTo>
                      <a:cubicBezTo>
                        <a:pt x="438" y="338"/>
                        <a:pt x="458" y="286"/>
                        <a:pt x="458" y="229"/>
                      </a:cubicBezTo>
                      <a:cubicBezTo>
                        <a:pt x="458" y="102"/>
                        <a:pt x="356" y="0"/>
                        <a:pt x="229" y="0"/>
                      </a:cubicBezTo>
                      <a:cubicBezTo>
                        <a:pt x="102" y="0"/>
                        <a:pt x="0" y="102"/>
                        <a:pt x="0" y="229"/>
                      </a:cubicBezTo>
                      <a:cubicBezTo>
                        <a:pt x="0" y="356"/>
                        <a:pt x="102" y="458"/>
                        <a:pt x="229" y="458"/>
                      </a:cubicBezTo>
                      <a:cubicBezTo>
                        <a:pt x="286" y="458"/>
                        <a:pt x="338" y="437"/>
                        <a:pt x="378" y="403"/>
                      </a:cubicBezTo>
                      <a:lnTo>
                        <a:pt x="388" y="413"/>
                      </a:lnTo>
                      <a:lnTo>
                        <a:pt x="388" y="441"/>
                      </a:lnTo>
                      <a:lnTo>
                        <a:pt x="564" y="617"/>
                      </a:lnTo>
                      <a:lnTo>
                        <a:pt x="617" y="564"/>
                      </a:lnTo>
                      <a:lnTo>
                        <a:pt x="441" y="388"/>
                      </a:lnTo>
                      <a:close/>
                    </a:path>
                  </a:pathLst>
                </a:custGeom>
                <a:solidFill>
                  <a:srgbClr val="FFFFFF">
                    <a:alpha val="87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chemeClr val="bg1">
                        <a:lumMod val="9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56" name="Menu Icon"/>
                <p:cNvSpPr>
                  <a:spLocks noChangeAspect="1" noEditPoints="1"/>
                </p:cNvSpPr>
                <p:nvPr/>
              </p:nvSpPr>
              <p:spPr bwMode="auto">
                <a:xfrm>
                  <a:off x="2723101" y="1540760"/>
                  <a:ext cx="25374" cy="101286"/>
                </a:xfrm>
                <a:custGeom>
                  <a:avLst/>
                  <a:gdLst>
                    <a:gd name="T0" fmla="*/ 71 w 141"/>
                    <a:gd name="T1" fmla="*/ 423 h 564"/>
                    <a:gd name="T2" fmla="*/ 0 w 141"/>
                    <a:gd name="T3" fmla="*/ 494 h 564"/>
                    <a:gd name="T4" fmla="*/ 71 w 141"/>
                    <a:gd name="T5" fmla="*/ 564 h 564"/>
                    <a:gd name="T6" fmla="*/ 141 w 141"/>
                    <a:gd name="T7" fmla="*/ 494 h 564"/>
                    <a:gd name="T8" fmla="*/ 71 w 141"/>
                    <a:gd name="T9" fmla="*/ 423 h 564"/>
                    <a:gd name="T10" fmla="*/ 71 w 141"/>
                    <a:gd name="T11" fmla="*/ 212 h 564"/>
                    <a:gd name="T12" fmla="*/ 0 w 141"/>
                    <a:gd name="T13" fmla="*/ 282 h 564"/>
                    <a:gd name="T14" fmla="*/ 71 w 141"/>
                    <a:gd name="T15" fmla="*/ 353 h 564"/>
                    <a:gd name="T16" fmla="*/ 141 w 141"/>
                    <a:gd name="T17" fmla="*/ 282 h 564"/>
                    <a:gd name="T18" fmla="*/ 71 w 141"/>
                    <a:gd name="T19" fmla="*/ 212 h 564"/>
                    <a:gd name="T20" fmla="*/ 71 w 141"/>
                    <a:gd name="T21" fmla="*/ 141 h 564"/>
                    <a:gd name="T22" fmla="*/ 141 w 141"/>
                    <a:gd name="T23" fmla="*/ 71 h 564"/>
                    <a:gd name="T24" fmla="*/ 71 w 141"/>
                    <a:gd name="T25" fmla="*/ 0 h 564"/>
                    <a:gd name="T26" fmla="*/ 0 w 141"/>
                    <a:gd name="T27" fmla="*/ 71 h 564"/>
                    <a:gd name="T28" fmla="*/ 71 w 141"/>
                    <a:gd name="T29" fmla="*/ 141 h 5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41" h="564">
                      <a:moveTo>
                        <a:pt x="71" y="423"/>
                      </a:moveTo>
                      <a:cubicBezTo>
                        <a:pt x="32" y="423"/>
                        <a:pt x="0" y="455"/>
                        <a:pt x="0" y="494"/>
                      </a:cubicBezTo>
                      <a:cubicBezTo>
                        <a:pt x="0" y="533"/>
                        <a:pt x="32" y="564"/>
                        <a:pt x="71" y="564"/>
                      </a:cubicBezTo>
                      <a:cubicBezTo>
                        <a:pt x="110" y="564"/>
                        <a:pt x="141" y="533"/>
                        <a:pt x="141" y="494"/>
                      </a:cubicBezTo>
                      <a:cubicBezTo>
                        <a:pt x="141" y="455"/>
                        <a:pt x="110" y="423"/>
                        <a:pt x="71" y="423"/>
                      </a:cubicBezTo>
                      <a:moveTo>
                        <a:pt x="71" y="212"/>
                      </a:moveTo>
                      <a:cubicBezTo>
                        <a:pt x="32" y="212"/>
                        <a:pt x="0" y="243"/>
                        <a:pt x="0" y="282"/>
                      </a:cubicBezTo>
                      <a:cubicBezTo>
                        <a:pt x="0" y="321"/>
                        <a:pt x="32" y="353"/>
                        <a:pt x="71" y="353"/>
                      </a:cubicBezTo>
                      <a:cubicBezTo>
                        <a:pt x="110" y="353"/>
                        <a:pt x="141" y="321"/>
                        <a:pt x="141" y="282"/>
                      </a:cubicBezTo>
                      <a:cubicBezTo>
                        <a:pt x="141" y="243"/>
                        <a:pt x="110" y="212"/>
                        <a:pt x="71" y="212"/>
                      </a:cubicBezTo>
                      <a:moveTo>
                        <a:pt x="71" y="141"/>
                      </a:moveTo>
                      <a:cubicBezTo>
                        <a:pt x="110" y="141"/>
                        <a:pt x="141" y="110"/>
                        <a:pt x="141" y="71"/>
                      </a:cubicBezTo>
                      <a:cubicBezTo>
                        <a:pt x="141" y="32"/>
                        <a:pt x="110" y="0"/>
                        <a:pt x="71" y="0"/>
                      </a:cubicBezTo>
                      <a:cubicBezTo>
                        <a:pt x="32" y="0"/>
                        <a:pt x="0" y="32"/>
                        <a:pt x="0" y="71"/>
                      </a:cubicBezTo>
                      <a:cubicBezTo>
                        <a:pt x="0" y="110"/>
                        <a:pt x="32" y="141"/>
                        <a:pt x="71" y="141"/>
                      </a:cubicBezTo>
                    </a:path>
                  </a:pathLst>
                </a:custGeom>
                <a:solidFill>
                  <a:srgbClr val="FFFFFF">
                    <a:alpha val="87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chemeClr val="bg1">
                        <a:lumMod val="9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57" name="Nav Icon"/>
                <p:cNvSpPr>
                  <a:spLocks noChangeAspect="1" noEditPoints="1"/>
                </p:cNvSpPr>
                <p:nvPr/>
              </p:nvSpPr>
              <p:spPr bwMode="auto">
                <a:xfrm>
                  <a:off x="716210" y="1553322"/>
                  <a:ext cx="114181" cy="76161"/>
                </a:xfrm>
                <a:custGeom>
                  <a:avLst/>
                  <a:gdLst>
                    <a:gd name="T0" fmla="*/ 0 w 635"/>
                    <a:gd name="T1" fmla="*/ 70 h 423"/>
                    <a:gd name="T2" fmla="*/ 635 w 635"/>
                    <a:gd name="T3" fmla="*/ 70 h 423"/>
                    <a:gd name="T4" fmla="*/ 635 w 635"/>
                    <a:gd name="T5" fmla="*/ 0 h 423"/>
                    <a:gd name="T6" fmla="*/ 0 w 635"/>
                    <a:gd name="T7" fmla="*/ 0 h 423"/>
                    <a:gd name="T8" fmla="*/ 0 w 635"/>
                    <a:gd name="T9" fmla="*/ 70 h 423"/>
                    <a:gd name="T10" fmla="*/ 0 w 635"/>
                    <a:gd name="T11" fmla="*/ 247 h 423"/>
                    <a:gd name="T12" fmla="*/ 635 w 635"/>
                    <a:gd name="T13" fmla="*/ 247 h 423"/>
                    <a:gd name="T14" fmla="*/ 635 w 635"/>
                    <a:gd name="T15" fmla="*/ 176 h 423"/>
                    <a:gd name="T16" fmla="*/ 0 w 635"/>
                    <a:gd name="T17" fmla="*/ 176 h 423"/>
                    <a:gd name="T18" fmla="*/ 0 w 635"/>
                    <a:gd name="T19" fmla="*/ 247 h 423"/>
                    <a:gd name="T20" fmla="*/ 0 w 635"/>
                    <a:gd name="T21" fmla="*/ 423 h 423"/>
                    <a:gd name="T22" fmla="*/ 635 w 635"/>
                    <a:gd name="T23" fmla="*/ 423 h 423"/>
                    <a:gd name="T24" fmla="*/ 635 w 635"/>
                    <a:gd name="T25" fmla="*/ 352 h 423"/>
                    <a:gd name="T26" fmla="*/ 0 w 635"/>
                    <a:gd name="T27" fmla="*/ 352 h 423"/>
                    <a:gd name="T28" fmla="*/ 0 w 635"/>
                    <a:gd name="T29" fmla="*/ 423 h 4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635" h="423">
                      <a:moveTo>
                        <a:pt x="0" y="70"/>
                      </a:moveTo>
                      <a:lnTo>
                        <a:pt x="635" y="70"/>
                      </a:lnTo>
                      <a:lnTo>
                        <a:pt x="635" y="0"/>
                      </a:lnTo>
                      <a:lnTo>
                        <a:pt x="0" y="0"/>
                      </a:lnTo>
                      <a:lnTo>
                        <a:pt x="0" y="70"/>
                      </a:lnTo>
                      <a:close/>
                      <a:moveTo>
                        <a:pt x="0" y="247"/>
                      </a:moveTo>
                      <a:lnTo>
                        <a:pt x="635" y="247"/>
                      </a:lnTo>
                      <a:lnTo>
                        <a:pt x="635" y="176"/>
                      </a:lnTo>
                      <a:lnTo>
                        <a:pt x="0" y="176"/>
                      </a:lnTo>
                      <a:lnTo>
                        <a:pt x="0" y="247"/>
                      </a:lnTo>
                      <a:close/>
                      <a:moveTo>
                        <a:pt x="0" y="423"/>
                      </a:moveTo>
                      <a:lnTo>
                        <a:pt x="635" y="423"/>
                      </a:lnTo>
                      <a:lnTo>
                        <a:pt x="635" y="352"/>
                      </a:lnTo>
                      <a:lnTo>
                        <a:pt x="0" y="352"/>
                      </a:lnTo>
                      <a:lnTo>
                        <a:pt x="0" y="423"/>
                      </a:lnTo>
                      <a:close/>
                    </a:path>
                  </a:pathLst>
                </a:custGeom>
                <a:solidFill>
                  <a:srgbClr val="FFFFFF">
                    <a:alpha val="87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chemeClr val="bg1">
                        <a:lumMod val="9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58" name="Drop-down Arrow"/>
                <p:cNvSpPr>
                  <a:spLocks noChangeAspect="1"/>
                </p:cNvSpPr>
                <p:nvPr/>
              </p:nvSpPr>
              <p:spPr bwMode="auto">
                <a:xfrm>
                  <a:off x="1253334" y="1571737"/>
                  <a:ext cx="63500" cy="33618"/>
                </a:xfrm>
                <a:custGeom>
                  <a:avLst/>
                  <a:gdLst>
                    <a:gd name="T0" fmla="*/ 0 w 353"/>
                    <a:gd name="T1" fmla="*/ 0 h 176"/>
                    <a:gd name="T2" fmla="*/ 176 w 353"/>
                    <a:gd name="T3" fmla="*/ 176 h 176"/>
                    <a:gd name="T4" fmla="*/ 353 w 353"/>
                    <a:gd name="T5" fmla="*/ 0 h 176"/>
                    <a:gd name="T6" fmla="*/ 0 w 353"/>
                    <a:gd name="T7" fmla="*/ 0 h 1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53" h="176">
                      <a:moveTo>
                        <a:pt x="0" y="0"/>
                      </a:moveTo>
                      <a:lnTo>
                        <a:pt x="176" y="176"/>
                      </a:lnTo>
                      <a:lnTo>
                        <a:pt x="35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>
                    <a:alpha val="87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137" name="Status Bar"/>
              <p:cNvGrpSpPr/>
              <p:nvPr/>
            </p:nvGrpSpPr>
            <p:grpSpPr>
              <a:xfrm>
                <a:off x="595686" y="1261242"/>
                <a:ext cx="2286000" cy="152400"/>
                <a:chOff x="595686" y="1268402"/>
                <a:chExt cx="2286000" cy="152400"/>
              </a:xfrm>
            </p:grpSpPr>
            <p:sp>
              <p:nvSpPr>
                <p:cNvPr id="143" name="System Bar Container"/>
                <p:cNvSpPr>
                  <a:spLocks noChangeArrowheads="1"/>
                </p:cNvSpPr>
                <p:nvPr/>
              </p:nvSpPr>
              <p:spPr bwMode="auto">
                <a:xfrm>
                  <a:off x="595686" y="1268402"/>
                  <a:ext cx="2286000" cy="152400"/>
                </a:xfrm>
                <a:prstGeom prst="rect">
                  <a:avLst/>
                </a:prstGeom>
                <a:solidFill>
                  <a:srgbClr val="000000">
                    <a:alpha val="50000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44" name="Time"/>
                <p:cNvSpPr>
                  <a:spLocks noChangeAspect="1" noEditPoints="1"/>
                </p:cNvSpPr>
                <p:nvPr/>
              </p:nvSpPr>
              <p:spPr bwMode="auto">
                <a:xfrm>
                  <a:off x="2626121" y="1314082"/>
                  <a:ext cx="193854" cy="61041"/>
                </a:xfrm>
                <a:custGeom>
                  <a:avLst/>
                  <a:gdLst>
                    <a:gd name="T0" fmla="*/ 10 w 122"/>
                    <a:gd name="T1" fmla="*/ 6 h 38"/>
                    <a:gd name="T2" fmla="*/ 14 w 122"/>
                    <a:gd name="T3" fmla="*/ 0 h 38"/>
                    <a:gd name="T4" fmla="*/ 52 w 122"/>
                    <a:gd name="T5" fmla="*/ 37 h 38"/>
                    <a:gd name="T6" fmla="*/ 40 w 122"/>
                    <a:gd name="T7" fmla="*/ 20 h 38"/>
                    <a:gd name="T8" fmla="*/ 46 w 122"/>
                    <a:gd name="T9" fmla="*/ 12 h 38"/>
                    <a:gd name="T10" fmla="*/ 44 w 122"/>
                    <a:gd name="T11" fmla="*/ 5 h 38"/>
                    <a:gd name="T12" fmla="*/ 36 w 122"/>
                    <a:gd name="T13" fmla="*/ 4 h 38"/>
                    <a:gd name="T14" fmla="*/ 32 w 122"/>
                    <a:gd name="T15" fmla="*/ 11 h 38"/>
                    <a:gd name="T16" fmla="*/ 30 w 122"/>
                    <a:gd name="T17" fmla="*/ 3 h 38"/>
                    <a:gd name="T18" fmla="*/ 44 w 122"/>
                    <a:gd name="T19" fmla="*/ 0 h 38"/>
                    <a:gd name="T20" fmla="*/ 51 w 122"/>
                    <a:gd name="T21" fmla="*/ 9 h 38"/>
                    <a:gd name="T22" fmla="*/ 46 w 122"/>
                    <a:gd name="T23" fmla="*/ 19 h 38"/>
                    <a:gd name="T24" fmla="*/ 52 w 122"/>
                    <a:gd name="T25" fmla="*/ 33 h 38"/>
                    <a:gd name="T26" fmla="*/ 58 w 122"/>
                    <a:gd name="T27" fmla="*/ 33 h 38"/>
                    <a:gd name="T28" fmla="*/ 63 w 122"/>
                    <a:gd name="T29" fmla="*/ 35 h 38"/>
                    <a:gd name="T30" fmla="*/ 58 w 122"/>
                    <a:gd name="T31" fmla="*/ 36 h 38"/>
                    <a:gd name="T32" fmla="*/ 58 w 122"/>
                    <a:gd name="T33" fmla="*/ 10 h 38"/>
                    <a:gd name="T34" fmla="*/ 63 w 122"/>
                    <a:gd name="T35" fmla="*/ 12 h 38"/>
                    <a:gd name="T36" fmla="*/ 58 w 122"/>
                    <a:gd name="T37" fmla="*/ 14 h 38"/>
                    <a:gd name="T38" fmla="*/ 80 w 122"/>
                    <a:gd name="T39" fmla="*/ 16 h 38"/>
                    <a:gd name="T40" fmla="*/ 87 w 122"/>
                    <a:gd name="T41" fmla="*/ 12 h 38"/>
                    <a:gd name="T42" fmla="*/ 81 w 122"/>
                    <a:gd name="T43" fmla="*/ 3 h 38"/>
                    <a:gd name="T44" fmla="*/ 75 w 122"/>
                    <a:gd name="T45" fmla="*/ 7 h 38"/>
                    <a:gd name="T46" fmla="*/ 70 w 122"/>
                    <a:gd name="T47" fmla="*/ 6 h 38"/>
                    <a:gd name="T48" fmla="*/ 81 w 122"/>
                    <a:gd name="T49" fmla="*/ 0 h 38"/>
                    <a:gd name="T50" fmla="*/ 91 w 122"/>
                    <a:gd name="T51" fmla="*/ 5 h 38"/>
                    <a:gd name="T52" fmla="*/ 91 w 122"/>
                    <a:gd name="T53" fmla="*/ 14 h 38"/>
                    <a:gd name="T54" fmla="*/ 89 w 122"/>
                    <a:gd name="T55" fmla="*/ 20 h 38"/>
                    <a:gd name="T56" fmla="*/ 93 w 122"/>
                    <a:gd name="T57" fmla="*/ 27 h 38"/>
                    <a:gd name="T58" fmla="*/ 85 w 122"/>
                    <a:gd name="T59" fmla="*/ 37 h 38"/>
                    <a:gd name="T60" fmla="*/ 73 w 122"/>
                    <a:gd name="T61" fmla="*/ 35 h 38"/>
                    <a:gd name="T62" fmla="*/ 74 w 122"/>
                    <a:gd name="T63" fmla="*/ 27 h 38"/>
                    <a:gd name="T64" fmla="*/ 78 w 122"/>
                    <a:gd name="T65" fmla="*/ 33 h 38"/>
                    <a:gd name="T66" fmla="*/ 86 w 122"/>
                    <a:gd name="T67" fmla="*/ 32 h 38"/>
                    <a:gd name="T68" fmla="*/ 87 w 122"/>
                    <a:gd name="T69" fmla="*/ 24 h 38"/>
                    <a:gd name="T70" fmla="*/ 80 w 122"/>
                    <a:gd name="T71" fmla="*/ 20 h 38"/>
                    <a:gd name="T72" fmla="*/ 122 w 122"/>
                    <a:gd name="T73" fmla="*/ 21 h 38"/>
                    <a:gd name="T74" fmla="*/ 115 w 122"/>
                    <a:gd name="T75" fmla="*/ 37 h 38"/>
                    <a:gd name="T76" fmla="*/ 102 w 122"/>
                    <a:gd name="T77" fmla="*/ 34 h 38"/>
                    <a:gd name="T78" fmla="*/ 99 w 122"/>
                    <a:gd name="T79" fmla="*/ 16 h 38"/>
                    <a:gd name="T80" fmla="*/ 106 w 122"/>
                    <a:gd name="T81" fmla="*/ 0 h 38"/>
                    <a:gd name="T82" fmla="*/ 119 w 122"/>
                    <a:gd name="T83" fmla="*/ 3 h 38"/>
                    <a:gd name="T84" fmla="*/ 122 w 122"/>
                    <a:gd name="T85" fmla="*/ 21 h 38"/>
                    <a:gd name="T86" fmla="*/ 116 w 122"/>
                    <a:gd name="T87" fmla="*/ 6 h 38"/>
                    <a:gd name="T88" fmla="*/ 108 w 122"/>
                    <a:gd name="T89" fmla="*/ 4 h 38"/>
                    <a:gd name="T90" fmla="*/ 104 w 122"/>
                    <a:gd name="T91" fmla="*/ 15 h 38"/>
                    <a:gd name="T92" fmla="*/ 105 w 122"/>
                    <a:gd name="T93" fmla="*/ 31 h 38"/>
                    <a:gd name="T94" fmla="*/ 114 w 122"/>
                    <a:gd name="T95" fmla="*/ 33 h 38"/>
                    <a:gd name="T96" fmla="*/ 117 w 122"/>
                    <a:gd name="T97" fmla="*/ 22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122" h="38">
                      <a:moveTo>
                        <a:pt x="14" y="37"/>
                      </a:moveTo>
                      <a:cubicBezTo>
                        <a:pt x="10" y="37"/>
                        <a:pt x="10" y="37"/>
                        <a:pt x="10" y="37"/>
                      </a:cubicBezTo>
                      <a:cubicBezTo>
                        <a:pt x="10" y="6"/>
                        <a:pt x="10" y="6"/>
                        <a:pt x="10" y="6"/>
                      </a:cubicBezTo>
                      <a:cubicBezTo>
                        <a:pt x="0" y="9"/>
                        <a:pt x="0" y="9"/>
                        <a:pt x="0" y="9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14" y="0"/>
                        <a:pt x="14" y="0"/>
                        <a:pt x="14" y="0"/>
                      </a:cubicBezTo>
                      <a:cubicBezTo>
                        <a:pt x="14" y="0"/>
                        <a:pt x="14" y="0"/>
                        <a:pt x="14" y="0"/>
                      </a:cubicBezTo>
                      <a:lnTo>
                        <a:pt x="14" y="37"/>
                      </a:lnTo>
                      <a:close/>
                      <a:moveTo>
                        <a:pt x="52" y="37"/>
                      </a:moveTo>
                      <a:cubicBezTo>
                        <a:pt x="28" y="37"/>
                        <a:pt x="28" y="37"/>
                        <a:pt x="28" y="37"/>
                      </a:cubicBezTo>
                      <a:cubicBezTo>
                        <a:pt x="28" y="34"/>
                        <a:pt x="28" y="34"/>
                        <a:pt x="28" y="34"/>
                      </a:cubicBezTo>
                      <a:cubicBezTo>
                        <a:pt x="40" y="20"/>
                        <a:pt x="40" y="20"/>
                        <a:pt x="40" y="20"/>
                      </a:cubicBezTo>
                      <a:cubicBezTo>
                        <a:pt x="41" y="19"/>
                        <a:pt x="42" y="18"/>
                        <a:pt x="43" y="17"/>
                      </a:cubicBezTo>
                      <a:cubicBezTo>
                        <a:pt x="44" y="16"/>
                        <a:pt x="44" y="15"/>
                        <a:pt x="45" y="14"/>
                      </a:cubicBezTo>
                      <a:cubicBezTo>
                        <a:pt x="45" y="14"/>
                        <a:pt x="45" y="13"/>
                        <a:pt x="46" y="12"/>
                      </a:cubicBezTo>
                      <a:cubicBezTo>
                        <a:pt x="46" y="11"/>
                        <a:pt x="46" y="11"/>
                        <a:pt x="46" y="10"/>
                      </a:cubicBezTo>
                      <a:cubicBezTo>
                        <a:pt x="46" y="9"/>
                        <a:pt x="46" y="8"/>
                        <a:pt x="45" y="7"/>
                      </a:cubicBezTo>
                      <a:cubicBezTo>
                        <a:pt x="45" y="7"/>
                        <a:pt x="45" y="6"/>
                        <a:pt x="44" y="5"/>
                      </a:cubicBezTo>
                      <a:cubicBezTo>
                        <a:pt x="44" y="5"/>
                        <a:pt x="43" y="4"/>
                        <a:pt x="42" y="4"/>
                      </a:cubicBezTo>
                      <a:cubicBezTo>
                        <a:pt x="41" y="4"/>
                        <a:pt x="40" y="3"/>
                        <a:pt x="39" y="3"/>
                      </a:cubicBezTo>
                      <a:cubicBezTo>
                        <a:pt x="38" y="3"/>
                        <a:pt x="37" y="4"/>
                        <a:pt x="36" y="4"/>
                      </a:cubicBezTo>
                      <a:cubicBezTo>
                        <a:pt x="35" y="4"/>
                        <a:pt x="34" y="5"/>
                        <a:pt x="34" y="5"/>
                      </a:cubicBezTo>
                      <a:cubicBezTo>
                        <a:pt x="33" y="6"/>
                        <a:pt x="33" y="7"/>
                        <a:pt x="32" y="8"/>
                      </a:cubicBezTo>
                      <a:cubicBezTo>
                        <a:pt x="32" y="9"/>
                        <a:pt x="32" y="10"/>
                        <a:pt x="32" y="11"/>
                      </a:cubicBezTo>
                      <a:cubicBezTo>
                        <a:pt x="27" y="11"/>
                        <a:pt x="27" y="11"/>
                        <a:pt x="27" y="11"/>
                      </a:cubicBezTo>
                      <a:cubicBezTo>
                        <a:pt x="27" y="9"/>
                        <a:pt x="28" y="8"/>
                        <a:pt x="28" y="7"/>
                      </a:cubicBezTo>
                      <a:cubicBezTo>
                        <a:pt x="29" y="5"/>
                        <a:pt x="29" y="4"/>
                        <a:pt x="30" y="3"/>
                      </a:cubicBezTo>
                      <a:cubicBezTo>
                        <a:pt x="31" y="2"/>
                        <a:pt x="33" y="1"/>
                        <a:pt x="34" y="0"/>
                      </a:cubicBezTo>
                      <a:cubicBezTo>
                        <a:pt x="36" y="0"/>
                        <a:pt x="37" y="0"/>
                        <a:pt x="39" y="0"/>
                      </a:cubicBezTo>
                      <a:cubicBezTo>
                        <a:pt x="41" y="0"/>
                        <a:pt x="43" y="0"/>
                        <a:pt x="44" y="0"/>
                      </a:cubicBezTo>
                      <a:cubicBezTo>
                        <a:pt x="45" y="1"/>
                        <a:pt x="47" y="1"/>
                        <a:pt x="48" y="2"/>
                      </a:cubicBezTo>
                      <a:cubicBezTo>
                        <a:pt x="49" y="3"/>
                        <a:pt x="49" y="4"/>
                        <a:pt x="50" y="5"/>
                      </a:cubicBezTo>
                      <a:cubicBezTo>
                        <a:pt x="50" y="7"/>
                        <a:pt x="51" y="8"/>
                        <a:pt x="51" y="9"/>
                      </a:cubicBezTo>
                      <a:cubicBezTo>
                        <a:pt x="51" y="11"/>
                        <a:pt x="50" y="12"/>
                        <a:pt x="50" y="13"/>
                      </a:cubicBezTo>
                      <a:cubicBezTo>
                        <a:pt x="50" y="14"/>
                        <a:pt x="49" y="15"/>
                        <a:pt x="48" y="16"/>
                      </a:cubicBezTo>
                      <a:cubicBezTo>
                        <a:pt x="48" y="17"/>
                        <a:pt x="47" y="18"/>
                        <a:pt x="46" y="19"/>
                      </a:cubicBezTo>
                      <a:cubicBezTo>
                        <a:pt x="45" y="20"/>
                        <a:pt x="45" y="21"/>
                        <a:pt x="44" y="22"/>
                      </a:cubicBezTo>
                      <a:cubicBezTo>
                        <a:pt x="34" y="33"/>
                        <a:pt x="34" y="33"/>
                        <a:pt x="34" y="33"/>
                      </a:cubicBezTo>
                      <a:cubicBezTo>
                        <a:pt x="52" y="33"/>
                        <a:pt x="52" y="33"/>
                        <a:pt x="52" y="33"/>
                      </a:cubicBezTo>
                      <a:lnTo>
                        <a:pt x="52" y="37"/>
                      </a:lnTo>
                      <a:close/>
                      <a:moveTo>
                        <a:pt x="58" y="35"/>
                      </a:moveTo>
                      <a:cubicBezTo>
                        <a:pt x="58" y="34"/>
                        <a:pt x="58" y="33"/>
                        <a:pt x="58" y="33"/>
                      </a:cubicBezTo>
                      <a:cubicBezTo>
                        <a:pt x="59" y="32"/>
                        <a:pt x="59" y="32"/>
                        <a:pt x="60" y="32"/>
                      </a:cubicBezTo>
                      <a:cubicBezTo>
                        <a:pt x="61" y="32"/>
                        <a:pt x="62" y="32"/>
                        <a:pt x="63" y="33"/>
                      </a:cubicBezTo>
                      <a:cubicBezTo>
                        <a:pt x="63" y="33"/>
                        <a:pt x="63" y="34"/>
                        <a:pt x="63" y="35"/>
                      </a:cubicBezTo>
                      <a:cubicBezTo>
                        <a:pt x="63" y="35"/>
                        <a:pt x="63" y="36"/>
                        <a:pt x="63" y="36"/>
                      </a:cubicBezTo>
                      <a:cubicBezTo>
                        <a:pt x="62" y="37"/>
                        <a:pt x="61" y="37"/>
                        <a:pt x="60" y="37"/>
                      </a:cubicBezTo>
                      <a:cubicBezTo>
                        <a:pt x="59" y="37"/>
                        <a:pt x="59" y="37"/>
                        <a:pt x="58" y="36"/>
                      </a:cubicBezTo>
                      <a:cubicBezTo>
                        <a:pt x="58" y="36"/>
                        <a:pt x="58" y="35"/>
                        <a:pt x="58" y="35"/>
                      </a:cubicBezTo>
                      <a:close/>
                      <a:moveTo>
                        <a:pt x="58" y="12"/>
                      </a:moveTo>
                      <a:cubicBezTo>
                        <a:pt x="58" y="11"/>
                        <a:pt x="58" y="11"/>
                        <a:pt x="58" y="10"/>
                      </a:cubicBezTo>
                      <a:cubicBezTo>
                        <a:pt x="59" y="10"/>
                        <a:pt x="59" y="9"/>
                        <a:pt x="60" y="9"/>
                      </a:cubicBezTo>
                      <a:cubicBezTo>
                        <a:pt x="61" y="9"/>
                        <a:pt x="62" y="10"/>
                        <a:pt x="63" y="10"/>
                      </a:cubicBezTo>
                      <a:cubicBezTo>
                        <a:pt x="63" y="11"/>
                        <a:pt x="63" y="11"/>
                        <a:pt x="63" y="12"/>
                      </a:cubicBezTo>
                      <a:cubicBezTo>
                        <a:pt x="63" y="13"/>
                        <a:pt x="63" y="14"/>
                        <a:pt x="63" y="14"/>
                      </a:cubicBezTo>
                      <a:cubicBezTo>
                        <a:pt x="62" y="15"/>
                        <a:pt x="61" y="15"/>
                        <a:pt x="60" y="15"/>
                      </a:cubicBezTo>
                      <a:cubicBezTo>
                        <a:pt x="59" y="15"/>
                        <a:pt x="59" y="15"/>
                        <a:pt x="58" y="14"/>
                      </a:cubicBezTo>
                      <a:cubicBezTo>
                        <a:pt x="58" y="14"/>
                        <a:pt x="58" y="13"/>
                        <a:pt x="58" y="12"/>
                      </a:cubicBezTo>
                      <a:close/>
                      <a:moveTo>
                        <a:pt x="77" y="16"/>
                      </a:moveTo>
                      <a:cubicBezTo>
                        <a:pt x="80" y="16"/>
                        <a:pt x="80" y="16"/>
                        <a:pt x="80" y="16"/>
                      </a:cubicBezTo>
                      <a:cubicBezTo>
                        <a:pt x="81" y="16"/>
                        <a:pt x="82" y="16"/>
                        <a:pt x="83" y="16"/>
                      </a:cubicBezTo>
                      <a:cubicBezTo>
                        <a:pt x="84" y="15"/>
                        <a:pt x="85" y="15"/>
                        <a:pt x="85" y="14"/>
                      </a:cubicBezTo>
                      <a:cubicBezTo>
                        <a:pt x="86" y="14"/>
                        <a:pt x="87" y="13"/>
                        <a:pt x="87" y="12"/>
                      </a:cubicBezTo>
                      <a:cubicBezTo>
                        <a:pt x="87" y="12"/>
                        <a:pt x="87" y="11"/>
                        <a:pt x="87" y="10"/>
                      </a:cubicBezTo>
                      <a:cubicBezTo>
                        <a:pt x="87" y="8"/>
                        <a:pt x="87" y="6"/>
                        <a:pt x="86" y="5"/>
                      </a:cubicBezTo>
                      <a:cubicBezTo>
                        <a:pt x="85" y="4"/>
                        <a:pt x="83" y="3"/>
                        <a:pt x="81" y="3"/>
                      </a:cubicBezTo>
                      <a:cubicBezTo>
                        <a:pt x="80" y="3"/>
                        <a:pt x="79" y="4"/>
                        <a:pt x="78" y="4"/>
                      </a:cubicBezTo>
                      <a:cubicBezTo>
                        <a:pt x="77" y="4"/>
                        <a:pt x="77" y="5"/>
                        <a:pt x="76" y="5"/>
                      </a:cubicBezTo>
                      <a:cubicBezTo>
                        <a:pt x="75" y="6"/>
                        <a:pt x="75" y="6"/>
                        <a:pt x="75" y="7"/>
                      </a:cubicBezTo>
                      <a:cubicBezTo>
                        <a:pt x="74" y="8"/>
                        <a:pt x="74" y="9"/>
                        <a:pt x="74" y="10"/>
                      </a:cubicBezTo>
                      <a:cubicBezTo>
                        <a:pt x="69" y="10"/>
                        <a:pt x="69" y="10"/>
                        <a:pt x="69" y="10"/>
                      </a:cubicBezTo>
                      <a:cubicBezTo>
                        <a:pt x="69" y="8"/>
                        <a:pt x="70" y="7"/>
                        <a:pt x="70" y="6"/>
                      </a:cubicBezTo>
                      <a:cubicBezTo>
                        <a:pt x="71" y="5"/>
                        <a:pt x="72" y="3"/>
                        <a:pt x="73" y="3"/>
                      </a:cubicBezTo>
                      <a:cubicBezTo>
                        <a:pt x="74" y="2"/>
                        <a:pt x="75" y="1"/>
                        <a:pt x="76" y="0"/>
                      </a:cubicBezTo>
                      <a:cubicBezTo>
                        <a:pt x="78" y="0"/>
                        <a:pt x="79" y="0"/>
                        <a:pt x="81" y="0"/>
                      </a:cubicBezTo>
                      <a:cubicBezTo>
                        <a:pt x="82" y="0"/>
                        <a:pt x="84" y="0"/>
                        <a:pt x="85" y="0"/>
                      </a:cubicBezTo>
                      <a:cubicBezTo>
                        <a:pt x="87" y="1"/>
                        <a:pt x="88" y="1"/>
                        <a:pt x="89" y="2"/>
                      </a:cubicBezTo>
                      <a:cubicBezTo>
                        <a:pt x="90" y="3"/>
                        <a:pt x="91" y="4"/>
                        <a:pt x="91" y="5"/>
                      </a:cubicBezTo>
                      <a:cubicBezTo>
                        <a:pt x="92" y="7"/>
                        <a:pt x="92" y="8"/>
                        <a:pt x="92" y="10"/>
                      </a:cubicBezTo>
                      <a:cubicBezTo>
                        <a:pt x="92" y="11"/>
                        <a:pt x="92" y="11"/>
                        <a:pt x="92" y="12"/>
                      </a:cubicBezTo>
                      <a:cubicBezTo>
                        <a:pt x="91" y="13"/>
                        <a:pt x="91" y="14"/>
                        <a:pt x="91" y="14"/>
                      </a:cubicBezTo>
                      <a:cubicBezTo>
                        <a:pt x="90" y="15"/>
                        <a:pt x="90" y="16"/>
                        <a:pt x="89" y="16"/>
                      </a:cubicBezTo>
                      <a:cubicBezTo>
                        <a:pt x="88" y="17"/>
                        <a:pt x="87" y="18"/>
                        <a:pt x="86" y="18"/>
                      </a:cubicBezTo>
                      <a:cubicBezTo>
                        <a:pt x="87" y="18"/>
                        <a:pt x="88" y="19"/>
                        <a:pt x="89" y="20"/>
                      </a:cubicBezTo>
                      <a:cubicBezTo>
                        <a:pt x="90" y="20"/>
                        <a:pt x="91" y="21"/>
                        <a:pt x="91" y="22"/>
                      </a:cubicBezTo>
                      <a:cubicBezTo>
                        <a:pt x="92" y="22"/>
                        <a:pt x="92" y="23"/>
                        <a:pt x="92" y="24"/>
                      </a:cubicBezTo>
                      <a:cubicBezTo>
                        <a:pt x="92" y="25"/>
                        <a:pt x="93" y="26"/>
                        <a:pt x="93" y="27"/>
                      </a:cubicBezTo>
                      <a:cubicBezTo>
                        <a:pt x="93" y="28"/>
                        <a:pt x="92" y="30"/>
                        <a:pt x="92" y="31"/>
                      </a:cubicBezTo>
                      <a:cubicBezTo>
                        <a:pt x="91" y="33"/>
                        <a:pt x="90" y="34"/>
                        <a:pt x="89" y="35"/>
                      </a:cubicBezTo>
                      <a:cubicBezTo>
                        <a:pt x="88" y="36"/>
                        <a:pt x="87" y="36"/>
                        <a:pt x="85" y="37"/>
                      </a:cubicBezTo>
                      <a:cubicBezTo>
                        <a:pt x="84" y="37"/>
                        <a:pt x="83" y="38"/>
                        <a:pt x="81" y="38"/>
                      </a:cubicBezTo>
                      <a:cubicBezTo>
                        <a:pt x="79" y="38"/>
                        <a:pt x="78" y="37"/>
                        <a:pt x="76" y="37"/>
                      </a:cubicBezTo>
                      <a:cubicBezTo>
                        <a:pt x="75" y="36"/>
                        <a:pt x="74" y="36"/>
                        <a:pt x="73" y="35"/>
                      </a:cubicBezTo>
                      <a:cubicBezTo>
                        <a:pt x="71" y="34"/>
                        <a:pt x="71" y="33"/>
                        <a:pt x="70" y="32"/>
                      </a:cubicBezTo>
                      <a:cubicBezTo>
                        <a:pt x="69" y="30"/>
                        <a:pt x="69" y="29"/>
                        <a:pt x="69" y="27"/>
                      </a:cubicBezTo>
                      <a:cubicBezTo>
                        <a:pt x="74" y="27"/>
                        <a:pt x="74" y="27"/>
                        <a:pt x="74" y="27"/>
                      </a:cubicBezTo>
                      <a:cubicBezTo>
                        <a:pt x="74" y="28"/>
                        <a:pt x="74" y="29"/>
                        <a:pt x="74" y="30"/>
                      </a:cubicBezTo>
                      <a:cubicBezTo>
                        <a:pt x="75" y="31"/>
                        <a:pt x="75" y="31"/>
                        <a:pt x="76" y="32"/>
                      </a:cubicBezTo>
                      <a:cubicBezTo>
                        <a:pt x="76" y="32"/>
                        <a:pt x="77" y="33"/>
                        <a:pt x="78" y="33"/>
                      </a:cubicBezTo>
                      <a:cubicBezTo>
                        <a:pt x="79" y="34"/>
                        <a:pt x="80" y="34"/>
                        <a:pt x="81" y="34"/>
                      </a:cubicBezTo>
                      <a:cubicBezTo>
                        <a:pt x="82" y="34"/>
                        <a:pt x="83" y="34"/>
                        <a:pt x="84" y="33"/>
                      </a:cubicBezTo>
                      <a:cubicBezTo>
                        <a:pt x="85" y="33"/>
                        <a:pt x="85" y="33"/>
                        <a:pt x="86" y="32"/>
                      </a:cubicBezTo>
                      <a:cubicBezTo>
                        <a:pt x="87" y="31"/>
                        <a:pt x="87" y="31"/>
                        <a:pt x="87" y="30"/>
                      </a:cubicBezTo>
                      <a:cubicBezTo>
                        <a:pt x="88" y="29"/>
                        <a:pt x="88" y="28"/>
                        <a:pt x="88" y="27"/>
                      </a:cubicBezTo>
                      <a:cubicBezTo>
                        <a:pt x="88" y="26"/>
                        <a:pt x="88" y="25"/>
                        <a:pt x="87" y="24"/>
                      </a:cubicBezTo>
                      <a:cubicBezTo>
                        <a:pt x="87" y="23"/>
                        <a:pt x="86" y="22"/>
                        <a:pt x="86" y="22"/>
                      </a:cubicBezTo>
                      <a:cubicBezTo>
                        <a:pt x="85" y="21"/>
                        <a:pt x="84" y="21"/>
                        <a:pt x="83" y="20"/>
                      </a:cubicBezTo>
                      <a:cubicBezTo>
                        <a:pt x="82" y="20"/>
                        <a:pt x="81" y="20"/>
                        <a:pt x="80" y="20"/>
                      </a:cubicBezTo>
                      <a:cubicBezTo>
                        <a:pt x="77" y="20"/>
                        <a:pt x="77" y="20"/>
                        <a:pt x="77" y="20"/>
                      </a:cubicBezTo>
                      <a:lnTo>
                        <a:pt x="77" y="16"/>
                      </a:lnTo>
                      <a:close/>
                      <a:moveTo>
                        <a:pt x="122" y="21"/>
                      </a:moveTo>
                      <a:cubicBezTo>
                        <a:pt x="122" y="24"/>
                        <a:pt x="122" y="27"/>
                        <a:pt x="121" y="29"/>
                      </a:cubicBezTo>
                      <a:cubicBezTo>
                        <a:pt x="121" y="31"/>
                        <a:pt x="120" y="33"/>
                        <a:pt x="119" y="34"/>
                      </a:cubicBezTo>
                      <a:cubicBezTo>
                        <a:pt x="118" y="35"/>
                        <a:pt x="117" y="36"/>
                        <a:pt x="115" y="37"/>
                      </a:cubicBezTo>
                      <a:cubicBezTo>
                        <a:pt x="114" y="37"/>
                        <a:pt x="112" y="38"/>
                        <a:pt x="111" y="38"/>
                      </a:cubicBezTo>
                      <a:cubicBezTo>
                        <a:pt x="109" y="38"/>
                        <a:pt x="107" y="37"/>
                        <a:pt x="106" y="37"/>
                      </a:cubicBezTo>
                      <a:cubicBezTo>
                        <a:pt x="104" y="36"/>
                        <a:pt x="103" y="35"/>
                        <a:pt x="102" y="34"/>
                      </a:cubicBezTo>
                      <a:cubicBezTo>
                        <a:pt x="101" y="33"/>
                        <a:pt x="100" y="31"/>
                        <a:pt x="100" y="29"/>
                      </a:cubicBezTo>
                      <a:cubicBezTo>
                        <a:pt x="99" y="27"/>
                        <a:pt x="99" y="24"/>
                        <a:pt x="99" y="21"/>
                      </a:cubicBezTo>
                      <a:cubicBezTo>
                        <a:pt x="99" y="16"/>
                        <a:pt x="99" y="16"/>
                        <a:pt x="99" y="16"/>
                      </a:cubicBezTo>
                      <a:cubicBezTo>
                        <a:pt x="99" y="13"/>
                        <a:pt x="99" y="10"/>
                        <a:pt x="100" y="8"/>
                      </a:cubicBezTo>
                      <a:cubicBezTo>
                        <a:pt x="100" y="6"/>
                        <a:pt x="101" y="4"/>
                        <a:pt x="102" y="3"/>
                      </a:cubicBezTo>
                      <a:cubicBezTo>
                        <a:pt x="103" y="2"/>
                        <a:pt x="104" y="1"/>
                        <a:pt x="106" y="0"/>
                      </a:cubicBezTo>
                      <a:cubicBezTo>
                        <a:pt x="107" y="0"/>
                        <a:pt x="109" y="0"/>
                        <a:pt x="110" y="0"/>
                      </a:cubicBezTo>
                      <a:cubicBezTo>
                        <a:pt x="112" y="0"/>
                        <a:pt x="114" y="0"/>
                        <a:pt x="115" y="0"/>
                      </a:cubicBezTo>
                      <a:cubicBezTo>
                        <a:pt x="117" y="1"/>
                        <a:pt x="118" y="2"/>
                        <a:pt x="119" y="3"/>
                      </a:cubicBezTo>
                      <a:cubicBezTo>
                        <a:pt x="120" y="4"/>
                        <a:pt x="121" y="6"/>
                        <a:pt x="121" y="8"/>
                      </a:cubicBezTo>
                      <a:cubicBezTo>
                        <a:pt x="122" y="10"/>
                        <a:pt x="122" y="13"/>
                        <a:pt x="122" y="16"/>
                      </a:cubicBezTo>
                      <a:lnTo>
                        <a:pt x="122" y="21"/>
                      </a:lnTo>
                      <a:close/>
                      <a:moveTo>
                        <a:pt x="117" y="15"/>
                      </a:moveTo>
                      <a:cubicBezTo>
                        <a:pt x="117" y="13"/>
                        <a:pt x="117" y="11"/>
                        <a:pt x="117" y="10"/>
                      </a:cubicBezTo>
                      <a:cubicBezTo>
                        <a:pt x="117" y="8"/>
                        <a:pt x="116" y="7"/>
                        <a:pt x="116" y="6"/>
                      </a:cubicBezTo>
                      <a:cubicBezTo>
                        <a:pt x="115" y="5"/>
                        <a:pt x="114" y="4"/>
                        <a:pt x="114" y="4"/>
                      </a:cubicBezTo>
                      <a:cubicBezTo>
                        <a:pt x="113" y="4"/>
                        <a:pt x="112" y="3"/>
                        <a:pt x="110" y="3"/>
                      </a:cubicBezTo>
                      <a:cubicBezTo>
                        <a:pt x="109" y="3"/>
                        <a:pt x="108" y="4"/>
                        <a:pt x="108" y="4"/>
                      </a:cubicBezTo>
                      <a:cubicBezTo>
                        <a:pt x="107" y="4"/>
                        <a:pt x="106" y="5"/>
                        <a:pt x="105" y="6"/>
                      </a:cubicBezTo>
                      <a:cubicBezTo>
                        <a:pt x="105" y="7"/>
                        <a:pt x="104" y="8"/>
                        <a:pt x="104" y="10"/>
                      </a:cubicBezTo>
                      <a:cubicBezTo>
                        <a:pt x="104" y="11"/>
                        <a:pt x="104" y="13"/>
                        <a:pt x="104" y="15"/>
                      </a:cubicBezTo>
                      <a:cubicBezTo>
                        <a:pt x="104" y="22"/>
                        <a:pt x="104" y="22"/>
                        <a:pt x="104" y="22"/>
                      </a:cubicBezTo>
                      <a:cubicBezTo>
                        <a:pt x="104" y="24"/>
                        <a:pt x="104" y="26"/>
                        <a:pt x="104" y="27"/>
                      </a:cubicBezTo>
                      <a:cubicBezTo>
                        <a:pt x="104" y="29"/>
                        <a:pt x="105" y="30"/>
                        <a:pt x="105" y="31"/>
                      </a:cubicBezTo>
                      <a:cubicBezTo>
                        <a:pt x="106" y="32"/>
                        <a:pt x="107" y="33"/>
                        <a:pt x="108" y="33"/>
                      </a:cubicBezTo>
                      <a:cubicBezTo>
                        <a:pt x="108" y="33"/>
                        <a:pt x="109" y="34"/>
                        <a:pt x="111" y="34"/>
                      </a:cubicBezTo>
                      <a:cubicBezTo>
                        <a:pt x="112" y="34"/>
                        <a:pt x="113" y="33"/>
                        <a:pt x="114" y="33"/>
                      </a:cubicBezTo>
                      <a:cubicBezTo>
                        <a:pt x="114" y="33"/>
                        <a:pt x="115" y="32"/>
                        <a:pt x="116" y="31"/>
                      </a:cubicBezTo>
                      <a:cubicBezTo>
                        <a:pt x="116" y="30"/>
                        <a:pt x="117" y="29"/>
                        <a:pt x="117" y="27"/>
                      </a:cubicBezTo>
                      <a:cubicBezTo>
                        <a:pt x="117" y="26"/>
                        <a:pt x="117" y="24"/>
                        <a:pt x="117" y="22"/>
                      </a:cubicBezTo>
                      <a:lnTo>
                        <a:pt x="117" y="1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grpSp>
              <p:nvGrpSpPr>
                <p:cNvPr id="145" name="Battery"/>
                <p:cNvGrpSpPr>
                  <a:grpSpLocks noChangeAspect="1"/>
                </p:cNvGrpSpPr>
                <p:nvPr/>
              </p:nvGrpSpPr>
              <p:grpSpPr>
                <a:xfrm>
                  <a:off x="2513769" y="1302974"/>
                  <a:ext cx="50747" cy="83257"/>
                  <a:chOff x="5721732" y="4486242"/>
                  <a:chExt cx="50747" cy="83257"/>
                </a:xfrm>
              </p:grpSpPr>
              <p:sp>
                <p:nvSpPr>
                  <p:cNvPr id="152" name="Battery Part 1"/>
                  <p:cNvSpPr>
                    <a:spLocks/>
                  </p:cNvSpPr>
                  <p:nvPr/>
                </p:nvSpPr>
                <p:spPr bwMode="auto">
                  <a:xfrm>
                    <a:off x="5721732" y="4486242"/>
                    <a:ext cx="50747" cy="45990"/>
                  </a:xfrm>
                  <a:custGeom>
                    <a:avLst/>
                    <a:gdLst>
                      <a:gd name="T0" fmla="*/ 282 w 282"/>
                      <a:gd name="T1" fmla="*/ 76 h 252"/>
                      <a:gd name="T2" fmla="*/ 245 w 282"/>
                      <a:gd name="T3" fmla="*/ 46 h 252"/>
                      <a:gd name="T4" fmla="*/ 197 w 282"/>
                      <a:gd name="T5" fmla="*/ 46 h 252"/>
                      <a:gd name="T6" fmla="*/ 197 w 282"/>
                      <a:gd name="T7" fmla="*/ 0 h 252"/>
                      <a:gd name="T8" fmla="*/ 85 w 282"/>
                      <a:gd name="T9" fmla="*/ 0 h 252"/>
                      <a:gd name="T10" fmla="*/ 85 w 282"/>
                      <a:gd name="T11" fmla="*/ 46 h 252"/>
                      <a:gd name="T12" fmla="*/ 37 w 282"/>
                      <a:gd name="T13" fmla="*/ 46 h 252"/>
                      <a:gd name="T14" fmla="*/ 0 w 282"/>
                      <a:gd name="T15" fmla="*/ 76 h 252"/>
                      <a:gd name="T16" fmla="*/ 0 w 282"/>
                      <a:gd name="T17" fmla="*/ 252 h 252"/>
                      <a:gd name="T18" fmla="*/ 282 w 282"/>
                      <a:gd name="T19" fmla="*/ 252 h 252"/>
                      <a:gd name="T20" fmla="*/ 282 w 282"/>
                      <a:gd name="T21" fmla="*/ 76 h 25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282" h="252">
                        <a:moveTo>
                          <a:pt x="282" y="76"/>
                        </a:moveTo>
                        <a:cubicBezTo>
                          <a:pt x="282" y="59"/>
                          <a:pt x="265" y="46"/>
                          <a:pt x="245" y="46"/>
                        </a:cubicBezTo>
                        <a:lnTo>
                          <a:pt x="197" y="46"/>
                        </a:lnTo>
                        <a:lnTo>
                          <a:pt x="197" y="0"/>
                        </a:lnTo>
                        <a:lnTo>
                          <a:pt x="85" y="0"/>
                        </a:lnTo>
                        <a:lnTo>
                          <a:pt x="85" y="46"/>
                        </a:lnTo>
                        <a:lnTo>
                          <a:pt x="37" y="46"/>
                        </a:lnTo>
                        <a:cubicBezTo>
                          <a:pt x="17" y="46"/>
                          <a:pt x="0" y="59"/>
                          <a:pt x="0" y="76"/>
                        </a:cubicBezTo>
                        <a:lnTo>
                          <a:pt x="0" y="252"/>
                        </a:lnTo>
                        <a:lnTo>
                          <a:pt x="282" y="252"/>
                        </a:lnTo>
                        <a:lnTo>
                          <a:pt x="282" y="76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30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53" name="Battery Part 2"/>
                  <p:cNvSpPr>
                    <a:spLocks/>
                  </p:cNvSpPr>
                  <p:nvPr/>
                </p:nvSpPr>
                <p:spPr bwMode="auto">
                  <a:xfrm>
                    <a:off x="5721732" y="4532231"/>
                    <a:ext cx="50747" cy="37268"/>
                  </a:xfrm>
                  <a:custGeom>
                    <a:avLst/>
                    <a:gdLst>
                      <a:gd name="T0" fmla="*/ 0 w 282"/>
                      <a:gd name="T1" fmla="*/ 0 h 206"/>
                      <a:gd name="T2" fmla="*/ 0 w 282"/>
                      <a:gd name="T3" fmla="*/ 176 h 206"/>
                      <a:gd name="T4" fmla="*/ 37 w 282"/>
                      <a:gd name="T5" fmla="*/ 206 h 206"/>
                      <a:gd name="T6" fmla="*/ 244 w 282"/>
                      <a:gd name="T7" fmla="*/ 206 h 206"/>
                      <a:gd name="T8" fmla="*/ 282 w 282"/>
                      <a:gd name="T9" fmla="*/ 176 h 206"/>
                      <a:gd name="T10" fmla="*/ 282 w 282"/>
                      <a:gd name="T11" fmla="*/ 0 h 206"/>
                      <a:gd name="T12" fmla="*/ 0 w 282"/>
                      <a:gd name="T13" fmla="*/ 0 h 20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282" h="206">
                        <a:moveTo>
                          <a:pt x="0" y="0"/>
                        </a:moveTo>
                        <a:lnTo>
                          <a:pt x="0" y="176"/>
                        </a:lnTo>
                        <a:cubicBezTo>
                          <a:pt x="0" y="193"/>
                          <a:pt x="17" y="206"/>
                          <a:pt x="37" y="206"/>
                        </a:cubicBezTo>
                        <a:lnTo>
                          <a:pt x="244" y="206"/>
                        </a:lnTo>
                        <a:cubicBezTo>
                          <a:pt x="265" y="206"/>
                          <a:pt x="282" y="193"/>
                          <a:pt x="282" y="176"/>
                        </a:cubicBezTo>
                        <a:lnTo>
                          <a:pt x="282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90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grpSp>
              <p:nvGrpSpPr>
                <p:cNvPr id="146" name="Signal Strength"/>
                <p:cNvGrpSpPr>
                  <a:grpSpLocks noChangeAspect="1"/>
                </p:cNvGrpSpPr>
                <p:nvPr/>
              </p:nvGrpSpPr>
              <p:grpSpPr>
                <a:xfrm>
                  <a:off x="2348841" y="1306145"/>
                  <a:ext cx="76121" cy="76915"/>
                  <a:chOff x="5556804" y="4492585"/>
                  <a:chExt cx="76121" cy="76915"/>
                </a:xfrm>
              </p:grpSpPr>
              <p:sp>
                <p:nvSpPr>
                  <p:cNvPr id="150" name="Signal Strength Part 1"/>
                  <p:cNvSpPr>
                    <a:spLocks/>
                  </p:cNvSpPr>
                  <p:nvPr/>
                </p:nvSpPr>
                <p:spPr bwMode="auto">
                  <a:xfrm>
                    <a:off x="5602001" y="4492585"/>
                    <a:ext cx="30924" cy="76914"/>
                  </a:xfrm>
                  <a:custGeom>
                    <a:avLst/>
                    <a:gdLst>
                      <a:gd name="T0" fmla="*/ 39 w 39"/>
                      <a:gd name="T1" fmla="*/ 0 h 97"/>
                      <a:gd name="T2" fmla="*/ 0 w 39"/>
                      <a:gd name="T3" fmla="*/ 39 h 97"/>
                      <a:gd name="T4" fmla="*/ 0 w 39"/>
                      <a:gd name="T5" fmla="*/ 97 h 97"/>
                      <a:gd name="T6" fmla="*/ 39 w 39"/>
                      <a:gd name="T7" fmla="*/ 97 h 97"/>
                      <a:gd name="T8" fmla="*/ 39 w 39"/>
                      <a:gd name="T9" fmla="*/ 0 h 9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9" h="97">
                        <a:moveTo>
                          <a:pt x="39" y="0"/>
                        </a:moveTo>
                        <a:lnTo>
                          <a:pt x="0" y="39"/>
                        </a:lnTo>
                        <a:lnTo>
                          <a:pt x="0" y="97"/>
                        </a:lnTo>
                        <a:lnTo>
                          <a:pt x="39" y="97"/>
                        </a:lnTo>
                        <a:lnTo>
                          <a:pt x="39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30000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51" name="Signal Strength Part 2"/>
                  <p:cNvSpPr>
                    <a:spLocks/>
                  </p:cNvSpPr>
                  <p:nvPr/>
                </p:nvSpPr>
                <p:spPr bwMode="auto">
                  <a:xfrm>
                    <a:off x="5556804" y="4523510"/>
                    <a:ext cx="45197" cy="45990"/>
                  </a:xfrm>
                  <a:custGeom>
                    <a:avLst/>
                    <a:gdLst>
                      <a:gd name="T0" fmla="*/ 0 w 254"/>
                      <a:gd name="T1" fmla="*/ 254 h 254"/>
                      <a:gd name="T2" fmla="*/ 254 w 254"/>
                      <a:gd name="T3" fmla="*/ 254 h 254"/>
                      <a:gd name="T4" fmla="*/ 254 w 254"/>
                      <a:gd name="T5" fmla="*/ 0 h 254"/>
                      <a:gd name="T6" fmla="*/ 0 w 254"/>
                      <a:gd name="T7" fmla="*/ 254 h 25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254" h="254">
                        <a:moveTo>
                          <a:pt x="0" y="254"/>
                        </a:moveTo>
                        <a:lnTo>
                          <a:pt x="254" y="254"/>
                        </a:lnTo>
                        <a:lnTo>
                          <a:pt x="254" y="0"/>
                        </a:lnTo>
                        <a:lnTo>
                          <a:pt x="0" y="254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90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grpSp>
              <p:nvGrpSpPr>
                <p:cNvPr id="147" name="WiFi"/>
                <p:cNvGrpSpPr>
                  <a:grpSpLocks noChangeAspect="1"/>
                </p:cNvGrpSpPr>
                <p:nvPr/>
              </p:nvGrpSpPr>
              <p:grpSpPr>
                <a:xfrm>
                  <a:off x="2189463" y="1308921"/>
                  <a:ext cx="89601" cy="71363"/>
                  <a:chOff x="5397426" y="4495757"/>
                  <a:chExt cx="89601" cy="71363"/>
                </a:xfrm>
              </p:grpSpPr>
              <p:sp>
                <p:nvSpPr>
                  <p:cNvPr id="148" name="WiFi Part 1"/>
                  <p:cNvSpPr>
                    <a:spLocks/>
                  </p:cNvSpPr>
                  <p:nvPr/>
                </p:nvSpPr>
                <p:spPr bwMode="auto">
                  <a:xfrm>
                    <a:off x="5397426" y="4495757"/>
                    <a:ext cx="89601" cy="31717"/>
                  </a:xfrm>
                  <a:custGeom>
                    <a:avLst/>
                    <a:gdLst>
                      <a:gd name="T0" fmla="*/ 248 w 496"/>
                      <a:gd name="T1" fmla="*/ 0 h 175"/>
                      <a:gd name="T2" fmla="*/ 0 w 496"/>
                      <a:gd name="T3" fmla="*/ 86 h 175"/>
                      <a:gd name="T4" fmla="*/ 71 w 496"/>
                      <a:gd name="T5" fmla="*/ 175 h 175"/>
                      <a:gd name="T6" fmla="*/ 248 w 496"/>
                      <a:gd name="T7" fmla="*/ 113 h 175"/>
                      <a:gd name="T8" fmla="*/ 425 w 496"/>
                      <a:gd name="T9" fmla="*/ 175 h 175"/>
                      <a:gd name="T10" fmla="*/ 496 w 496"/>
                      <a:gd name="T11" fmla="*/ 86 h 175"/>
                      <a:gd name="T12" fmla="*/ 248 w 496"/>
                      <a:gd name="T13" fmla="*/ 0 h 17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96" h="175">
                        <a:moveTo>
                          <a:pt x="248" y="0"/>
                        </a:moveTo>
                        <a:cubicBezTo>
                          <a:pt x="104" y="0"/>
                          <a:pt x="10" y="79"/>
                          <a:pt x="0" y="86"/>
                        </a:cubicBezTo>
                        <a:lnTo>
                          <a:pt x="71" y="175"/>
                        </a:lnTo>
                        <a:cubicBezTo>
                          <a:pt x="80" y="168"/>
                          <a:pt x="147" y="113"/>
                          <a:pt x="248" y="113"/>
                        </a:cubicBezTo>
                        <a:cubicBezTo>
                          <a:pt x="348" y="113"/>
                          <a:pt x="416" y="168"/>
                          <a:pt x="425" y="175"/>
                        </a:cubicBezTo>
                        <a:lnTo>
                          <a:pt x="496" y="86"/>
                        </a:lnTo>
                        <a:cubicBezTo>
                          <a:pt x="487" y="79"/>
                          <a:pt x="391" y="0"/>
                          <a:pt x="248" y="0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30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49" name="WiFi Part 2"/>
                  <p:cNvSpPr>
                    <a:spLocks/>
                  </p:cNvSpPr>
                  <p:nvPr/>
                </p:nvSpPr>
                <p:spPr bwMode="auto">
                  <a:xfrm>
                    <a:off x="5410113" y="4516373"/>
                    <a:ext cx="64227" cy="50747"/>
                  </a:xfrm>
                  <a:custGeom>
                    <a:avLst/>
                    <a:gdLst>
                      <a:gd name="T0" fmla="*/ 0 w 354"/>
                      <a:gd name="T1" fmla="*/ 62 h 282"/>
                      <a:gd name="T2" fmla="*/ 177 w 354"/>
                      <a:gd name="T3" fmla="*/ 282 h 282"/>
                      <a:gd name="T4" fmla="*/ 177 w 354"/>
                      <a:gd name="T5" fmla="*/ 282 h 282"/>
                      <a:gd name="T6" fmla="*/ 177 w 354"/>
                      <a:gd name="T7" fmla="*/ 282 h 282"/>
                      <a:gd name="T8" fmla="*/ 354 w 354"/>
                      <a:gd name="T9" fmla="*/ 62 h 282"/>
                      <a:gd name="T10" fmla="*/ 177 w 354"/>
                      <a:gd name="T11" fmla="*/ 0 h 282"/>
                      <a:gd name="T12" fmla="*/ 0 w 354"/>
                      <a:gd name="T13" fmla="*/ 62 h 28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354" h="282">
                        <a:moveTo>
                          <a:pt x="0" y="62"/>
                        </a:moveTo>
                        <a:lnTo>
                          <a:pt x="177" y="282"/>
                        </a:lnTo>
                        <a:lnTo>
                          <a:pt x="177" y="282"/>
                        </a:lnTo>
                        <a:lnTo>
                          <a:pt x="177" y="282"/>
                        </a:lnTo>
                        <a:lnTo>
                          <a:pt x="354" y="62"/>
                        </a:lnTo>
                        <a:cubicBezTo>
                          <a:pt x="345" y="55"/>
                          <a:pt x="278" y="0"/>
                          <a:pt x="177" y="0"/>
                        </a:cubicBezTo>
                        <a:cubicBezTo>
                          <a:pt x="77" y="0"/>
                          <a:pt x="9" y="55"/>
                          <a:pt x="0" y="62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90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</p:grpSp>
          <p:grpSp>
            <p:nvGrpSpPr>
              <p:cNvPr id="138" name="Navigation Bar"/>
              <p:cNvGrpSpPr/>
              <p:nvPr/>
            </p:nvGrpSpPr>
            <p:grpSpPr>
              <a:xfrm>
                <a:off x="595686" y="5020442"/>
                <a:ext cx="2286000" cy="304800"/>
                <a:chOff x="1517650" y="4775200"/>
                <a:chExt cx="2286000" cy="304800"/>
              </a:xfrm>
            </p:grpSpPr>
            <p:sp>
              <p:nvSpPr>
                <p:cNvPr id="139" name="Navigation Bar Container"/>
                <p:cNvSpPr/>
                <p:nvPr/>
              </p:nvSpPr>
              <p:spPr>
                <a:xfrm>
                  <a:off x="1517650" y="4775200"/>
                  <a:ext cx="2286000" cy="304800"/>
                </a:xfrm>
                <a:prstGeom prst="rect">
                  <a:avLst/>
                </a:prstGeom>
                <a:solidFill>
                  <a:srgbClr val="000000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 smtClean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40" name="Back"/>
                <p:cNvSpPr>
                  <a:spLocks noChangeAspect="1" noEditPoints="1"/>
                </p:cNvSpPr>
                <p:nvPr/>
              </p:nvSpPr>
              <p:spPr bwMode="auto">
                <a:xfrm>
                  <a:off x="1972789" y="4873681"/>
                  <a:ext cx="92772" cy="107838"/>
                </a:xfrm>
                <a:custGeom>
                  <a:avLst/>
                  <a:gdLst>
                    <a:gd name="T0" fmla="*/ 469 w 513"/>
                    <a:gd name="T1" fmla="*/ 592 h 593"/>
                    <a:gd name="T2" fmla="*/ 450 w 513"/>
                    <a:gd name="T3" fmla="*/ 585 h 593"/>
                    <a:gd name="T4" fmla="*/ 27 w 513"/>
                    <a:gd name="T5" fmla="*/ 338 h 593"/>
                    <a:gd name="T6" fmla="*/ 2 w 513"/>
                    <a:gd name="T7" fmla="*/ 292 h 593"/>
                    <a:gd name="T8" fmla="*/ 29 w 513"/>
                    <a:gd name="T9" fmla="*/ 254 h 593"/>
                    <a:gd name="T10" fmla="*/ 449 w 513"/>
                    <a:gd name="T11" fmla="*/ 9 h 593"/>
                    <a:gd name="T12" fmla="*/ 468 w 513"/>
                    <a:gd name="T13" fmla="*/ 1 h 593"/>
                    <a:gd name="T14" fmla="*/ 504 w 513"/>
                    <a:gd name="T15" fmla="*/ 15 h 593"/>
                    <a:gd name="T16" fmla="*/ 513 w 513"/>
                    <a:gd name="T17" fmla="*/ 37 h 593"/>
                    <a:gd name="T18" fmla="*/ 513 w 513"/>
                    <a:gd name="T19" fmla="*/ 49 h 593"/>
                    <a:gd name="T20" fmla="*/ 513 w 513"/>
                    <a:gd name="T21" fmla="*/ 553 h 593"/>
                    <a:gd name="T22" fmla="*/ 506 w 513"/>
                    <a:gd name="T23" fmla="*/ 574 h 593"/>
                    <a:gd name="T24" fmla="*/ 469 w 513"/>
                    <a:gd name="T25" fmla="*/ 592 h 593"/>
                    <a:gd name="T26" fmla="*/ 442 w 513"/>
                    <a:gd name="T27" fmla="*/ 498 h 593"/>
                    <a:gd name="T28" fmla="*/ 442 w 513"/>
                    <a:gd name="T29" fmla="*/ 93 h 593"/>
                    <a:gd name="T30" fmla="*/ 96 w 513"/>
                    <a:gd name="T31" fmla="*/ 297 h 593"/>
                    <a:gd name="T32" fmla="*/ 442 w 513"/>
                    <a:gd name="T33" fmla="*/ 498 h 5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513" h="593">
                      <a:moveTo>
                        <a:pt x="469" y="592"/>
                      </a:moveTo>
                      <a:cubicBezTo>
                        <a:pt x="458" y="590"/>
                        <a:pt x="454" y="588"/>
                        <a:pt x="450" y="585"/>
                      </a:cubicBezTo>
                      <a:lnTo>
                        <a:pt x="27" y="338"/>
                      </a:lnTo>
                      <a:cubicBezTo>
                        <a:pt x="13" y="330"/>
                        <a:pt x="0" y="311"/>
                        <a:pt x="2" y="292"/>
                      </a:cubicBezTo>
                      <a:cubicBezTo>
                        <a:pt x="5" y="273"/>
                        <a:pt x="17" y="261"/>
                        <a:pt x="29" y="254"/>
                      </a:cubicBezTo>
                      <a:lnTo>
                        <a:pt x="449" y="9"/>
                      </a:lnTo>
                      <a:cubicBezTo>
                        <a:pt x="454" y="6"/>
                        <a:pt x="458" y="2"/>
                        <a:pt x="468" y="1"/>
                      </a:cubicBezTo>
                      <a:cubicBezTo>
                        <a:pt x="478" y="0"/>
                        <a:pt x="496" y="5"/>
                        <a:pt x="504" y="15"/>
                      </a:cubicBezTo>
                      <a:cubicBezTo>
                        <a:pt x="512" y="25"/>
                        <a:pt x="512" y="32"/>
                        <a:pt x="513" y="37"/>
                      </a:cubicBezTo>
                      <a:cubicBezTo>
                        <a:pt x="513" y="42"/>
                        <a:pt x="513" y="46"/>
                        <a:pt x="513" y="49"/>
                      </a:cubicBezTo>
                      <a:cubicBezTo>
                        <a:pt x="513" y="216"/>
                        <a:pt x="513" y="388"/>
                        <a:pt x="513" y="553"/>
                      </a:cubicBezTo>
                      <a:cubicBezTo>
                        <a:pt x="513" y="557"/>
                        <a:pt x="513" y="563"/>
                        <a:pt x="506" y="574"/>
                      </a:cubicBezTo>
                      <a:cubicBezTo>
                        <a:pt x="499" y="585"/>
                        <a:pt x="479" y="593"/>
                        <a:pt x="469" y="592"/>
                      </a:cubicBezTo>
                      <a:close/>
                      <a:moveTo>
                        <a:pt x="442" y="498"/>
                      </a:moveTo>
                      <a:lnTo>
                        <a:pt x="442" y="93"/>
                      </a:lnTo>
                      <a:lnTo>
                        <a:pt x="96" y="297"/>
                      </a:lnTo>
                      <a:lnTo>
                        <a:pt x="442" y="498"/>
                      </a:lnTo>
                      <a:close/>
                    </a:path>
                  </a:pathLst>
                </a:custGeom>
                <a:solidFill>
                  <a:srgbClr val="FFFFFF">
                    <a:alpha val="89804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41" name="Home"/>
                <p:cNvSpPr>
                  <a:spLocks noChangeAspect="1" noEditPoints="1"/>
                </p:cNvSpPr>
                <p:nvPr/>
              </p:nvSpPr>
              <p:spPr bwMode="auto">
                <a:xfrm>
                  <a:off x="2606335" y="4877646"/>
                  <a:ext cx="99116" cy="99908"/>
                </a:xfrm>
                <a:custGeom>
                  <a:avLst/>
                  <a:gdLst>
                    <a:gd name="T0" fmla="*/ 276 w 551"/>
                    <a:gd name="T1" fmla="*/ 551 h 551"/>
                    <a:gd name="T2" fmla="*/ 0 w 551"/>
                    <a:gd name="T3" fmla="*/ 275 h 551"/>
                    <a:gd name="T4" fmla="*/ 276 w 551"/>
                    <a:gd name="T5" fmla="*/ 0 h 551"/>
                    <a:gd name="T6" fmla="*/ 551 w 551"/>
                    <a:gd name="T7" fmla="*/ 275 h 551"/>
                    <a:gd name="T8" fmla="*/ 276 w 551"/>
                    <a:gd name="T9" fmla="*/ 551 h 551"/>
                    <a:gd name="T10" fmla="*/ 276 w 551"/>
                    <a:gd name="T11" fmla="*/ 487 h 551"/>
                    <a:gd name="T12" fmla="*/ 488 w 551"/>
                    <a:gd name="T13" fmla="*/ 275 h 551"/>
                    <a:gd name="T14" fmla="*/ 276 w 551"/>
                    <a:gd name="T15" fmla="*/ 64 h 551"/>
                    <a:gd name="T16" fmla="*/ 64 w 551"/>
                    <a:gd name="T17" fmla="*/ 275 h 551"/>
                    <a:gd name="T18" fmla="*/ 276 w 551"/>
                    <a:gd name="T19" fmla="*/ 487 h 5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551" h="551">
                      <a:moveTo>
                        <a:pt x="276" y="551"/>
                      </a:moveTo>
                      <a:cubicBezTo>
                        <a:pt x="124" y="551"/>
                        <a:pt x="0" y="427"/>
                        <a:pt x="0" y="275"/>
                      </a:cubicBezTo>
                      <a:cubicBezTo>
                        <a:pt x="0" y="123"/>
                        <a:pt x="124" y="0"/>
                        <a:pt x="276" y="0"/>
                      </a:cubicBezTo>
                      <a:cubicBezTo>
                        <a:pt x="428" y="0"/>
                        <a:pt x="551" y="123"/>
                        <a:pt x="551" y="275"/>
                      </a:cubicBezTo>
                      <a:cubicBezTo>
                        <a:pt x="551" y="427"/>
                        <a:pt x="428" y="551"/>
                        <a:pt x="276" y="551"/>
                      </a:cubicBezTo>
                      <a:close/>
                      <a:moveTo>
                        <a:pt x="276" y="487"/>
                      </a:moveTo>
                      <a:cubicBezTo>
                        <a:pt x="393" y="487"/>
                        <a:pt x="488" y="393"/>
                        <a:pt x="488" y="275"/>
                      </a:cubicBezTo>
                      <a:cubicBezTo>
                        <a:pt x="488" y="158"/>
                        <a:pt x="393" y="64"/>
                        <a:pt x="276" y="64"/>
                      </a:cubicBezTo>
                      <a:cubicBezTo>
                        <a:pt x="158" y="64"/>
                        <a:pt x="64" y="158"/>
                        <a:pt x="64" y="275"/>
                      </a:cubicBezTo>
                      <a:cubicBezTo>
                        <a:pt x="64" y="393"/>
                        <a:pt x="158" y="487"/>
                        <a:pt x="276" y="487"/>
                      </a:cubicBezTo>
                      <a:close/>
                    </a:path>
                  </a:pathLst>
                </a:custGeom>
                <a:solidFill>
                  <a:srgbClr val="FFFFFF">
                    <a:alpha val="89804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42" name="Recents"/>
                <p:cNvSpPr>
                  <a:spLocks noChangeAspect="1" noEditPoints="1"/>
                </p:cNvSpPr>
                <p:nvPr/>
              </p:nvSpPr>
              <p:spPr bwMode="auto">
                <a:xfrm>
                  <a:off x="3247018" y="4876060"/>
                  <a:ext cx="101494" cy="102287"/>
                </a:xfrm>
                <a:custGeom>
                  <a:avLst/>
                  <a:gdLst>
                    <a:gd name="T0" fmla="*/ 62 w 564"/>
                    <a:gd name="T1" fmla="*/ 565 h 565"/>
                    <a:gd name="T2" fmla="*/ 20 w 564"/>
                    <a:gd name="T3" fmla="*/ 547 h 565"/>
                    <a:gd name="T4" fmla="*/ 0 w 564"/>
                    <a:gd name="T5" fmla="*/ 504 h 565"/>
                    <a:gd name="T6" fmla="*/ 0 w 564"/>
                    <a:gd name="T7" fmla="*/ 61 h 565"/>
                    <a:gd name="T8" fmla="*/ 20 w 564"/>
                    <a:gd name="T9" fmla="*/ 18 h 565"/>
                    <a:gd name="T10" fmla="*/ 62 w 564"/>
                    <a:gd name="T11" fmla="*/ 0 h 565"/>
                    <a:gd name="T12" fmla="*/ 501 w 564"/>
                    <a:gd name="T13" fmla="*/ 0 h 565"/>
                    <a:gd name="T14" fmla="*/ 544 w 564"/>
                    <a:gd name="T15" fmla="*/ 18 h 565"/>
                    <a:gd name="T16" fmla="*/ 564 w 564"/>
                    <a:gd name="T17" fmla="*/ 61 h 565"/>
                    <a:gd name="T18" fmla="*/ 564 w 564"/>
                    <a:gd name="T19" fmla="*/ 504 h 565"/>
                    <a:gd name="T20" fmla="*/ 544 w 564"/>
                    <a:gd name="T21" fmla="*/ 547 h 565"/>
                    <a:gd name="T22" fmla="*/ 501 w 564"/>
                    <a:gd name="T23" fmla="*/ 565 h 565"/>
                    <a:gd name="T24" fmla="*/ 62 w 564"/>
                    <a:gd name="T25" fmla="*/ 565 h 565"/>
                    <a:gd name="T26" fmla="*/ 70 w 564"/>
                    <a:gd name="T27" fmla="*/ 494 h 565"/>
                    <a:gd name="T28" fmla="*/ 493 w 564"/>
                    <a:gd name="T29" fmla="*/ 494 h 565"/>
                    <a:gd name="T30" fmla="*/ 493 w 564"/>
                    <a:gd name="T31" fmla="*/ 71 h 565"/>
                    <a:gd name="T32" fmla="*/ 70 w 564"/>
                    <a:gd name="T33" fmla="*/ 71 h 565"/>
                    <a:gd name="T34" fmla="*/ 70 w 564"/>
                    <a:gd name="T35" fmla="*/ 494 h 5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564" h="565">
                      <a:moveTo>
                        <a:pt x="62" y="565"/>
                      </a:moveTo>
                      <a:cubicBezTo>
                        <a:pt x="44" y="565"/>
                        <a:pt x="31" y="557"/>
                        <a:pt x="20" y="547"/>
                      </a:cubicBezTo>
                      <a:cubicBezTo>
                        <a:pt x="10" y="537"/>
                        <a:pt x="0" y="524"/>
                        <a:pt x="0" y="504"/>
                      </a:cubicBezTo>
                      <a:lnTo>
                        <a:pt x="0" y="61"/>
                      </a:lnTo>
                      <a:cubicBezTo>
                        <a:pt x="0" y="41"/>
                        <a:pt x="10" y="28"/>
                        <a:pt x="20" y="18"/>
                      </a:cubicBezTo>
                      <a:cubicBezTo>
                        <a:pt x="31" y="8"/>
                        <a:pt x="44" y="0"/>
                        <a:pt x="62" y="0"/>
                      </a:cubicBezTo>
                      <a:lnTo>
                        <a:pt x="501" y="0"/>
                      </a:lnTo>
                      <a:cubicBezTo>
                        <a:pt x="519" y="0"/>
                        <a:pt x="533" y="8"/>
                        <a:pt x="544" y="18"/>
                      </a:cubicBezTo>
                      <a:cubicBezTo>
                        <a:pt x="555" y="28"/>
                        <a:pt x="564" y="41"/>
                        <a:pt x="564" y="61"/>
                      </a:cubicBezTo>
                      <a:lnTo>
                        <a:pt x="564" y="504"/>
                      </a:lnTo>
                      <a:cubicBezTo>
                        <a:pt x="564" y="524"/>
                        <a:pt x="555" y="537"/>
                        <a:pt x="544" y="547"/>
                      </a:cubicBezTo>
                      <a:cubicBezTo>
                        <a:pt x="533" y="557"/>
                        <a:pt x="519" y="565"/>
                        <a:pt x="501" y="565"/>
                      </a:cubicBezTo>
                      <a:lnTo>
                        <a:pt x="62" y="565"/>
                      </a:lnTo>
                      <a:close/>
                      <a:moveTo>
                        <a:pt x="70" y="494"/>
                      </a:moveTo>
                      <a:lnTo>
                        <a:pt x="493" y="494"/>
                      </a:lnTo>
                      <a:lnTo>
                        <a:pt x="493" y="71"/>
                      </a:lnTo>
                      <a:lnTo>
                        <a:pt x="70" y="71"/>
                      </a:lnTo>
                      <a:lnTo>
                        <a:pt x="70" y="494"/>
                      </a:lnTo>
                      <a:close/>
                    </a:path>
                  </a:pathLst>
                </a:custGeom>
                <a:solidFill>
                  <a:srgbClr val="FFFFFF">
                    <a:alpha val="89804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sp>
          <p:nvSpPr>
            <p:cNvPr id="135" name="직사각형 134"/>
            <p:cNvSpPr/>
            <p:nvPr/>
          </p:nvSpPr>
          <p:spPr>
            <a:xfrm>
              <a:off x="3844311" y="638432"/>
              <a:ext cx="2286000" cy="3606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8" name="그룹 187"/>
          <p:cNvGrpSpPr/>
          <p:nvPr/>
        </p:nvGrpSpPr>
        <p:grpSpPr>
          <a:xfrm>
            <a:off x="3895725" y="2223585"/>
            <a:ext cx="1469338" cy="2419312"/>
            <a:chOff x="4204708" y="1616434"/>
            <a:chExt cx="1469338" cy="2419312"/>
          </a:xfrm>
        </p:grpSpPr>
        <p:sp>
          <p:nvSpPr>
            <p:cNvPr id="159" name="직사각형 158"/>
            <p:cNvSpPr/>
            <p:nvPr/>
          </p:nvSpPr>
          <p:spPr>
            <a:xfrm>
              <a:off x="4204708" y="3315129"/>
              <a:ext cx="1462944" cy="28993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latin typeface="a옛날목욕탕L" pitchFamily="18" charset="-127"/>
                  <a:ea typeface="a옛날목욕탕L" pitchFamily="18" charset="-127"/>
                </a:rPr>
                <a:t>nickname</a:t>
              </a:r>
              <a:endParaRPr lang="ko-KR" altLang="en-US" sz="1400" dirty="0">
                <a:latin typeface="a옛날목욕탕L" pitchFamily="18" charset="-127"/>
                <a:ea typeface="a옛날목욕탕L" pitchFamily="18" charset="-127"/>
              </a:endParaRPr>
            </a:p>
          </p:txBody>
        </p:sp>
        <p:sp>
          <p:nvSpPr>
            <p:cNvPr id="160" name="직사각형 159"/>
            <p:cNvSpPr/>
            <p:nvPr/>
          </p:nvSpPr>
          <p:spPr>
            <a:xfrm>
              <a:off x="4211102" y="3745815"/>
              <a:ext cx="1462944" cy="28993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latin typeface="a옛날목욕탕L" pitchFamily="18" charset="-127"/>
                  <a:ea typeface="a옛날목욕탕L" pitchFamily="18" charset="-127"/>
                </a:rPr>
                <a:t>입장</a:t>
              </a:r>
              <a:endParaRPr lang="ko-KR" altLang="en-US" sz="1400" dirty="0">
                <a:latin typeface="a옛날목욕탕L" pitchFamily="18" charset="-127"/>
                <a:ea typeface="a옛날목욕탕L" pitchFamily="18" charset="-127"/>
              </a:endParaRPr>
            </a:p>
          </p:txBody>
        </p:sp>
        <p:sp>
          <p:nvSpPr>
            <p:cNvPr id="161" name="타원 160"/>
            <p:cNvSpPr/>
            <p:nvPr/>
          </p:nvSpPr>
          <p:spPr>
            <a:xfrm>
              <a:off x="4241620" y="1616434"/>
              <a:ext cx="1358675" cy="131584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 smtClean="0"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logo</a:t>
              </a:r>
              <a:endParaRPr lang="ko-KR" altLang="en-US" sz="2000" dirty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endParaRPr>
            </a:p>
          </p:txBody>
        </p:sp>
      </p:grpSp>
      <p:grpSp>
        <p:nvGrpSpPr>
          <p:cNvPr id="162" name="그룹 161"/>
          <p:cNvGrpSpPr/>
          <p:nvPr/>
        </p:nvGrpSpPr>
        <p:grpSpPr>
          <a:xfrm>
            <a:off x="6566675" y="1371824"/>
            <a:ext cx="2286000" cy="4064000"/>
            <a:chOff x="3844311" y="462231"/>
            <a:chExt cx="2286000" cy="4064000"/>
          </a:xfrm>
        </p:grpSpPr>
        <p:grpSp>
          <p:nvGrpSpPr>
            <p:cNvPr id="163" name="Contacts"/>
            <p:cNvGrpSpPr/>
            <p:nvPr/>
          </p:nvGrpSpPr>
          <p:grpSpPr>
            <a:xfrm>
              <a:off x="3844311" y="462231"/>
              <a:ext cx="2286000" cy="4064000"/>
              <a:chOff x="595686" y="1261242"/>
              <a:chExt cx="2286000" cy="4064000"/>
            </a:xfrm>
          </p:grpSpPr>
          <p:grpSp>
            <p:nvGrpSpPr>
              <p:cNvPr id="165" name="App Bar"/>
              <p:cNvGrpSpPr/>
              <p:nvPr/>
            </p:nvGrpSpPr>
            <p:grpSpPr>
              <a:xfrm>
                <a:off x="595686" y="1261242"/>
                <a:ext cx="2286000" cy="383944"/>
                <a:chOff x="595686" y="1261242"/>
                <a:chExt cx="2286000" cy="383944"/>
              </a:xfrm>
            </p:grpSpPr>
            <p:sp>
              <p:nvSpPr>
                <p:cNvPr id="183" name="App Bar Container"/>
                <p:cNvSpPr>
                  <a:spLocks noChangeArrowheads="1"/>
                </p:cNvSpPr>
                <p:nvPr/>
              </p:nvSpPr>
              <p:spPr bwMode="auto">
                <a:xfrm>
                  <a:off x="595686" y="1261242"/>
                  <a:ext cx="2286000" cy="152400"/>
                </a:xfrm>
                <a:prstGeom prst="rect">
                  <a:avLst/>
                </a:prstGeom>
                <a:solidFill>
                  <a:srgbClr val="009688"/>
                </a:solidFill>
                <a:ln>
                  <a:noFill/>
                </a:ln>
                <a:effectLst>
                  <a:outerShdw blurRad="38100" dist="12700" dir="5400000" algn="ctr" rotWithShape="0">
                    <a:prstClr val="black">
                      <a:alpha val="25000"/>
                    </a:prstClr>
                  </a:outerShdw>
                </a:effectLst>
              </p:spPr>
              <p:txBody>
                <a:bodyPr vert="horz" wrap="square" lIns="457200" tIns="198120" rIns="91440" bIns="104140" numCol="1" anchor="b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1000" dirty="0" smtClean="0">
                      <a:solidFill>
                        <a:srgbClr val="FFFFF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All</a:t>
                  </a:r>
                  <a:endParaRPr lang="en-US" sz="1000" dirty="0">
                    <a:solidFill>
                      <a:srgbClr val="FFFFF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84" name="Search Icon"/>
                <p:cNvSpPr>
                  <a:spLocks noChangeAspect="1" noEditPoints="1"/>
                </p:cNvSpPr>
                <p:nvPr/>
              </p:nvSpPr>
              <p:spPr bwMode="auto">
                <a:xfrm>
                  <a:off x="2407518" y="1534478"/>
                  <a:ext cx="111009" cy="110708"/>
                </a:xfrm>
                <a:custGeom>
                  <a:avLst/>
                  <a:gdLst>
                    <a:gd name="T0" fmla="*/ 229 w 617"/>
                    <a:gd name="T1" fmla="*/ 388 h 617"/>
                    <a:gd name="T2" fmla="*/ 70 w 617"/>
                    <a:gd name="T3" fmla="*/ 229 h 617"/>
                    <a:gd name="T4" fmla="*/ 229 w 617"/>
                    <a:gd name="T5" fmla="*/ 70 h 617"/>
                    <a:gd name="T6" fmla="*/ 388 w 617"/>
                    <a:gd name="T7" fmla="*/ 229 h 617"/>
                    <a:gd name="T8" fmla="*/ 229 w 617"/>
                    <a:gd name="T9" fmla="*/ 388 h 617"/>
                    <a:gd name="T10" fmla="*/ 441 w 617"/>
                    <a:gd name="T11" fmla="*/ 388 h 617"/>
                    <a:gd name="T12" fmla="*/ 413 w 617"/>
                    <a:gd name="T13" fmla="*/ 388 h 617"/>
                    <a:gd name="T14" fmla="*/ 403 w 617"/>
                    <a:gd name="T15" fmla="*/ 378 h 617"/>
                    <a:gd name="T16" fmla="*/ 458 w 617"/>
                    <a:gd name="T17" fmla="*/ 229 h 617"/>
                    <a:gd name="T18" fmla="*/ 229 w 617"/>
                    <a:gd name="T19" fmla="*/ 0 h 617"/>
                    <a:gd name="T20" fmla="*/ 0 w 617"/>
                    <a:gd name="T21" fmla="*/ 229 h 617"/>
                    <a:gd name="T22" fmla="*/ 229 w 617"/>
                    <a:gd name="T23" fmla="*/ 458 h 617"/>
                    <a:gd name="T24" fmla="*/ 378 w 617"/>
                    <a:gd name="T25" fmla="*/ 403 h 617"/>
                    <a:gd name="T26" fmla="*/ 388 w 617"/>
                    <a:gd name="T27" fmla="*/ 413 h 617"/>
                    <a:gd name="T28" fmla="*/ 388 w 617"/>
                    <a:gd name="T29" fmla="*/ 441 h 617"/>
                    <a:gd name="T30" fmla="*/ 564 w 617"/>
                    <a:gd name="T31" fmla="*/ 617 h 617"/>
                    <a:gd name="T32" fmla="*/ 617 w 617"/>
                    <a:gd name="T33" fmla="*/ 564 h 617"/>
                    <a:gd name="T34" fmla="*/ 441 w 617"/>
                    <a:gd name="T35" fmla="*/ 388 h 6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617" h="617">
                      <a:moveTo>
                        <a:pt x="229" y="388"/>
                      </a:moveTo>
                      <a:cubicBezTo>
                        <a:pt x="141" y="388"/>
                        <a:pt x="70" y="317"/>
                        <a:pt x="70" y="229"/>
                      </a:cubicBezTo>
                      <a:cubicBezTo>
                        <a:pt x="70" y="141"/>
                        <a:pt x="141" y="70"/>
                        <a:pt x="229" y="70"/>
                      </a:cubicBezTo>
                      <a:cubicBezTo>
                        <a:pt x="317" y="70"/>
                        <a:pt x="388" y="141"/>
                        <a:pt x="388" y="229"/>
                      </a:cubicBezTo>
                      <a:cubicBezTo>
                        <a:pt x="388" y="317"/>
                        <a:pt x="317" y="388"/>
                        <a:pt x="229" y="388"/>
                      </a:cubicBezTo>
                      <a:moveTo>
                        <a:pt x="441" y="388"/>
                      </a:moveTo>
                      <a:lnTo>
                        <a:pt x="413" y="388"/>
                      </a:lnTo>
                      <a:lnTo>
                        <a:pt x="403" y="378"/>
                      </a:lnTo>
                      <a:cubicBezTo>
                        <a:pt x="438" y="338"/>
                        <a:pt x="458" y="286"/>
                        <a:pt x="458" y="229"/>
                      </a:cubicBezTo>
                      <a:cubicBezTo>
                        <a:pt x="458" y="102"/>
                        <a:pt x="356" y="0"/>
                        <a:pt x="229" y="0"/>
                      </a:cubicBezTo>
                      <a:cubicBezTo>
                        <a:pt x="102" y="0"/>
                        <a:pt x="0" y="102"/>
                        <a:pt x="0" y="229"/>
                      </a:cubicBezTo>
                      <a:cubicBezTo>
                        <a:pt x="0" y="356"/>
                        <a:pt x="102" y="458"/>
                        <a:pt x="229" y="458"/>
                      </a:cubicBezTo>
                      <a:cubicBezTo>
                        <a:pt x="286" y="458"/>
                        <a:pt x="338" y="437"/>
                        <a:pt x="378" y="403"/>
                      </a:cubicBezTo>
                      <a:lnTo>
                        <a:pt x="388" y="413"/>
                      </a:lnTo>
                      <a:lnTo>
                        <a:pt x="388" y="441"/>
                      </a:lnTo>
                      <a:lnTo>
                        <a:pt x="564" y="617"/>
                      </a:lnTo>
                      <a:lnTo>
                        <a:pt x="617" y="564"/>
                      </a:lnTo>
                      <a:lnTo>
                        <a:pt x="441" y="388"/>
                      </a:lnTo>
                      <a:close/>
                    </a:path>
                  </a:pathLst>
                </a:custGeom>
                <a:solidFill>
                  <a:srgbClr val="FFFFFF">
                    <a:alpha val="87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chemeClr val="bg1">
                        <a:lumMod val="9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85" name="Menu Icon"/>
                <p:cNvSpPr>
                  <a:spLocks noChangeAspect="1" noEditPoints="1"/>
                </p:cNvSpPr>
                <p:nvPr/>
              </p:nvSpPr>
              <p:spPr bwMode="auto">
                <a:xfrm>
                  <a:off x="2723101" y="1540760"/>
                  <a:ext cx="25374" cy="101286"/>
                </a:xfrm>
                <a:custGeom>
                  <a:avLst/>
                  <a:gdLst>
                    <a:gd name="T0" fmla="*/ 71 w 141"/>
                    <a:gd name="T1" fmla="*/ 423 h 564"/>
                    <a:gd name="T2" fmla="*/ 0 w 141"/>
                    <a:gd name="T3" fmla="*/ 494 h 564"/>
                    <a:gd name="T4" fmla="*/ 71 w 141"/>
                    <a:gd name="T5" fmla="*/ 564 h 564"/>
                    <a:gd name="T6" fmla="*/ 141 w 141"/>
                    <a:gd name="T7" fmla="*/ 494 h 564"/>
                    <a:gd name="T8" fmla="*/ 71 w 141"/>
                    <a:gd name="T9" fmla="*/ 423 h 564"/>
                    <a:gd name="T10" fmla="*/ 71 w 141"/>
                    <a:gd name="T11" fmla="*/ 212 h 564"/>
                    <a:gd name="T12" fmla="*/ 0 w 141"/>
                    <a:gd name="T13" fmla="*/ 282 h 564"/>
                    <a:gd name="T14" fmla="*/ 71 w 141"/>
                    <a:gd name="T15" fmla="*/ 353 h 564"/>
                    <a:gd name="T16" fmla="*/ 141 w 141"/>
                    <a:gd name="T17" fmla="*/ 282 h 564"/>
                    <a:gd name="T18" fmla="*/ 71 w 141"/>
                    <a:gd name="T19" fmla="*/ 212 h 564"/>
                    <a:gd name="T20" fmla="*/ 71 w 141"/>
                    <a:gd name="T21" fmla="*/ 141 h 564"/>
                    <a:gd name="T22" fmla="*/ 141 w 141"/>
                    <a:gd name="T23" fmla="*/ 71 h 564"/>
                    <a:gd name="T24" fmla="*/ 71 w 141"/>
                    <a:gd name="T25" fmla="*/ 0 h 564"/>
                    <a:gd name="T26" fmla="*/ 0 w 141"/>
                    <a:gd name="T27" fmla="*/ 71 h 564"/>
                    <a:gd name="T28" fmla="*/ 71 w 141"/>
                    <a:gd name="T29" fmla="*/ 141 h 5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41" h="564">
                      <a:moveTo>
                        <a:pt x="71" y="423"/>
                      </a:moveTo>
                      <a:cubicBezTo>
                        <a:pt x="32" y="423"/>
                        <a:pt x="0" y="455"/>
                        <a:pt x="0" y="494"/>
                      </a:cubicBezTo>
                      <a:cubicBezTo>
                        <a:pt x="0" y="533"/>
                        <a:pt x="32" y="564"/>
                        <a:pt x="71" y="564"/>
                      </a:cubicBezTo>
                      <a:cubicBezTo>
                        <a:pt x="110" y="564"/>
                        <a:pt x="141" y="533"/>
                        <a:pt x="141" y="494"/>
                      </a:cubicBezTo>
                      <a:cubicBezTo>
                        <a:pt x="141" y="455"/>
                        <a:pt x="110" y="423"/>
                        <a:pt x="71" y="423"/>
                      </a:cubicBezTo>
                      <a:moveTo>
                        <a:pt x="71" y="212"/>
                      </a:moveTo>
                      <a:cubicBezTo>
                        <a:pt x="32" y="212"/>
                        <a:pt x="0" y="243"/>
                        <a:pt x="0" y="282"/>
                      </a:cubicBezTo>
                      <a:cubicBezTo>
                        <a:pt x="0" y="321"/>
                        <a:pt x="32" y="353"/>
                        <a:pt x="71" y="353"/>
                      </a:cubicBezTo>
                      <a:cubicBezTo>
                        <a:pt x="110" y="353"/>
                        <a:pt x="141" y="321"/>
                        <a:pt x="141" y="282"/>
                      </a:cubicBezTo>
                      <a:cubicBezTo>
                        <a:pt x="141" y="243"/>
                        <a:pt x="110" y="212"/>
                        <a:pt x="71" y="212"/>
                      </a:cubicBezTo>
                      <a:moveTo>
                        <a:pt x="71" y="141"/>
                      </a:moveTo>
                      <a:cubicBezTo>
                        <a:pt x="110" y="141"/>
                        <a:pt x="141" y="110"/>
                        <a:pt x="141" y="71"/>
                      </a:cubicBezTo>
                      <a:cubicBezTo>
                        <a:pt x="141" y="32"/>
                        <a:pt x="110" y="0"/>
                        <a:pt x="71" y="0"/>
                      </a:cubicBezTo>
                      <a:cubicBezTo>
                        <a:pt x="32" y="0"/>
                        <a:pt x="0" y="32"/>
                        <a:pt x="0" y="71"/>
                      </a:cubicBezTo>
                      <a:cubicBezTo>
                        <a:pt x="0" y="110"/>
                        <a:pt x="32" y="141"/>
                        <a:pt x="71" y="141"/>
                      </a:cubicBezTo>
                    </a:path>
                  </a:pathLst>
                </a:custGeom>
                <a:solidFill>
                  <a:srgbClr val="FFFFFF">
                    <a:alpha val="87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chemeClr val="bg1">
                        <a:lumMod val="9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86" name="Nav Icon"/>
                <p:cNvSpPr>
                  <a:spLocks noChangeAspect="1" noEditPoints="1"/>
                </p:cNvSpPr>
                <p:nvPr/>
              </p:nvSpPr>
              <p:spPr bwMode="auto">
                <a:xfrm>
                  <a:off x="716210" y="1553322"/>
                  <a:ext cx="114181" cy="76161"/>
                </a:xfrm>
                <a:custGeom>
                  <a:avLst/>
                  <a:gdLst>
                    <a:gd name="T0" fmla="*/ 0 w 635"/>
                    <a:gd name="T1" fmla="*/ 70 h 423"/>
                    <a:gd name="T2" fmla="*/ 635 w 635"/>
                    <a:gd name="T3" fmla="*/ 70 h 423"/>
                    <a:gd name="T4" fmla="*/ 635 w 635"/>
                    <a:gd name="T5" fmla="*/ 0 h 423"/>
                    <a:gd name="T6" fmla="*/ 0 w 635"/>
                    <a:gd name="T7" fmla="*/ 0 h 423"/>
                    <a:gd name="T8" fmla="*/ 0 w 635"/>
                    <a:gd name="T9" fmla="*/ 70 h 423"/>
                    <a:gd name="T10" fmla="*/ 0 w 635"/>
                    <a:gd name="T11" fmla="*/ 247 h 423"/>
                    <a:gd name="T12" fmla="*/ 635 w 635"/>
                    <a:gd name="T13" fmla="*/ 247 h 423"/>
                    <a:gd name="T14" fmla="*/ 635 w 635"/>
                    <a:gd name="T15" fmla="*/ 176 h 423"/>
                    <a:gd name="T16" fmla="*/ 0 w 635"/>
                    <a:gd name="T17" fmla="*/ 176 h 423"/>
                    <a:gd name="T18" fmla="*/ 0 w 635"/>
                    <a:gd name="T19" fmla="*/ 247 h 423"/>
                    <a:gd name="T20" fmla="*/ 0 w 635"/>
                    <a:gd name="T21" fmla="*/ 423 h 423"/>
                    <a:gd name="T22" fmla="*/ 635 w 635"/>
                    <a:gd name="T23" fmla="*/ 423 h 423"/>
                    <a:gd name="T24" fmla="*/ 635 w 635"/>
                    <a:gd name="T25" fmla="*/ 352 h 423"/>
                    <a:gd name="T26" fmla="*/ 0 w 635"/>
                    <a:gd name="T27" fmla="*/ 352 h 423"/>
                    <a:gd name="T28" fmla="*/ 0 w 635"/>
                    <a:gd name="T29" fmla="*/ 423 h 4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635" h="423">
                      <a:moveTo>
                        <a:pt x="0" y="70"/>
                      </a:moveTo>
                      <a:lnTo>
                        <a:pt x="635" y="70"/>
                      </a:lnTo>
                      <a:lnTo>
                        <a:pt x="635" y="0"/>
                      </a:lnTo>
                      <a:lnTo>
                        <a:pt x="0" y="0"/>
                      </a:lnTo>
                      <a:lnTo>
                        <a:pt x="0" y="70"/>
                      </a:lnTo>
                      <a:close/>
                      <a:moveTo>
                        <a:pt x="0" y="247"/>
                      </a:moveTo>
                      <a:lnTo>
                        <a:pt x="635" y="247"/>
                      </a:lnTo>
                      <a:lnTo>
                        <a:pt x="635" y="176"/>
                      </a:lnTo>
                      <a:lnTo>
                        <a:pt x="0" y="176"/>
                      </a:lnTo>
                      <a:lnTo>
                        <a:pt x="0" y="247"/>
                      </a:lnTo>
                      <a:close/>
                      <a:moveTo>
                        <a:pt x="0" y="423"/>
                      </a:moveTo>
                      <a:lnTo>
                        <a:pt x="635" y="423"/>
                      </a:lnTo>
                      <a:lnTo>
                        <a:pt x="635" y="352"/>
                      </a:lnTo>
                      <a:lnTo>
                        <a:pt x="0" y="352"/>
                      </a:lnTo>
                      <a:lnTo>
                        <a:pt x="0" y="423"/>
                      </a:lnTo>
                      <a:close/>
                    </a:path>
                  </a:pathLst>
                </a:custGeom>
                <a:solidFill>
                  <a:srgbClr val="FFFFFF">
                    <a:alpha val="87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chemeClr val="bg1">
                        <a:lumMod val="9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87" name="Drop-down Arrow"/>
                <p:cNvSpPr>
                  <a:spLocks noChangeAspect="1"/>
                </p:cNvSpPr>
                <p:nvPr/>
              </p:nvSpPr>
              <p:spPr bwMode="auto">
                <a:xfrm>
                  <a:off x="1253334" y="1571737"/>
                  <a:ext cx="63500" cy="33618"/>
                </a:xfrm>
                <a:custGeom>
                  <a:avLst/>
                  <a:gdLst>
                    <a:gd name="T0" fmla="*/ 0 w 353"/>
                    <a:gd name="T1" fmla="*/ 0 h 176"/>
                    <a:gd name="T2" fmla="*/ 176 w 353"/>
                    <a:gd name="T3" fmla="*/ 176 h 176"/>
                    <a:gd name="T4" fmla="*/ 353 w 353"/>
                    <a:gd name="T5" fmla="*/ 0 h 176"/>
                    <a:gd name="T6" fmla="*/ 0 w 353"/>
                    <a:gd name="T7" fmla="*/ 0 h 1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53" h="176">
                      <a:moveTo>
                        <a:pt x="0" y="0"/>
                      </a:moveTo>
                      <a:lnTo>
                        <a:pt x="176" y="176"/>
                      </a:lnTo>
                      <a:lnTo>
                        <a:pt x="35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>
                    <a:alpha val="87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166" name="Status Bar"/>
              <p:cNvGrpSpPr/>
              <p:nvPr/>
            </p:nvGrpSpPr>
            <p:grpSpPr>
              <a:xfrm>
                <a:off x="595686" y="1261242"/>
                <a:ext cx="2286000" cy="152400"/>
                <a:chOff x="595686" y="1268402"/>
                <a:chExt cx="2286000" cy="152400"/>
              </a:xfrm>
            </p:grpSpPr>
            <p:sp>
              <p:nvSpPr>
                <p:cNvPr id="172" name="System Bar Container"/>
                <p:cNvSpPr>
                  <a:spLocks noChangeArrowheads="1"/>
                </p:cNvSpPr>
                <p:nvPr/>
              </p:nvSpPr>
              <p:spPr bwMode="auto">
                <a:xfrm>
                  <a:off x="595686" y="1268402"/>
                  <a:ext cx="2286000" cy="152400"/>
                </a:xfrm>
                <a:prstGeom prst="rect">
                  <a:avLst/>
                </a:prstGeom>
                <a:solidFill>
                  <a:srgbClr val="000000">
                    <a:alpha val="50000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73" name="Time"/>
                <p:cNvSpPr>
                  <a:spLocks noChangeAspect="1" noEditPoints="1"/>
                </p:cNvSpPr>
                <p:nvPr/>
              </p:nvSpPr>
              <p:spPr bwMode="auto">
                <a:xfrm>
                  <a:off x="2626121" y="1314082"/>
                  <a:ext cx="193854" cy="61041"/>
                </a:xfrm>
                <a:custGeom>
                  <a:avLst/>
                  <a:gdLst>
                    <a:gd name="T0" fmla="*/ 10 w 122"/>
                    <a:gd name="T1" fmla="*/ 6 h 38"/>
                    <a:gd name="T2" fmla="*/ 14 w 122"/>
                    <a:gd name="T3" fmla="*/ 0 h 38"/>
                    <a:gd name="T4" fmla="*/ 52 w 122"/>
                    <a:gd name="T5" fmla="*/ 37 h 38"/>
                    <a:gd name="T6" fmla="*/ 40 w 122"/>
                    <a:gd name="T7" fmla="*/ 20 h 38"/>
                    <a:gd name="T8" fmla="*/ 46 w 122"/>
                    <a:gd name="T9" fmla="*/ 12 h 38"/>
                    <a:gd name="T10" fmla="*/ 44 w 122"/>
                    <a:gd name="T11" fmla="*/ 5 h 38"/>
                    <a:gd name="T12" fmla="*/ 36 w 122"/>
                    <a:gd name="T13" fmla="*/ 4 h 38"/>
                    <a:gd name="T14" fmla="*/ 32 w 122"/>
                    <a:gd name="T15" fmla="*/ 11 h 38"/>
                    <a:gd name="T16" fmla="*/ 30 w 122"/>
                    <a:gd name="T17" fmla="*/ 3 h 38"/>
                    <a:gd name="T18" fmla="*/ 44 w 122"/>
                    <a:gd name="T19" fmla="*/ 0 h 38"/>
                    <a:gd name="T20" fmla="*/ 51 w 122"/>
                    <a:gd name="T21" fmla="*/ 9 h 38"/>
                    <a:gd name="T22" fmla="*/ 46 w 122"/>
                    <a:gd name="T23" fmla="*/ 19 h 38"/>
                    <a:gd name="T24" fmla="*/ 52 w 122"/>
                    <a:gd name="T25" fmla="*/ 33 h 38"/>
                    <a:gd name="T26" fmla="*/ 58 w 122"/>
                    <a:gd name="T27" fmla="*/ 33 h 38"/>
                    <a:gd name="T28" fmla="*/ 63 w 122"/>
                    <a:gd name="T29" fmla="*/ 35 h 38"/>
                    <a:gd name="T30" fmla="*/ 58 w 122"/>
                    <a:gd name="T31" fmla="*/ 36 h 38"/>
                    <a:gd name="T32" fmla="*/ 58 w 122"/>
                    <a:gd name="T33" fmla="*/ 10 h 38"/>
                    <a:gd name="T34" fmla="*/ 63 w 122"/>
                    <a:gd name="T35" fmla="*/ 12 h 38"/>
                    <a:gd name="T36" fmla="*/ 58 w 122"/>
                    <a:gd name="T37" fmla="*/ 14 h 38"/>
                    <a:gd name="T38" fmla="*/ 80 w 122"/>
                    <a:gd name="T39" fmla="*/ 16 h 38"/>
                    <a:gd name="T40" fmla="*/ 87 w 122"/>
                    <a:gd name="T41" fmla="*/ 12 h 38"/>
                    <a:gd name="T42" fmla="*/ 81 w 122"/>
                    <a:gd name="T43" fmla="*/ 3 h 38"/>
                    <a:gd name="T44" fmla="*/ 75 w 122"/>
                    <a:gd name="T45" fmla="*/ 7 h 38"/>
                    <a:gd name="T46" fmla="*/ 70 w 122"/>
                    <a:gd name="T47" fmla="*/ 6 h 38"/>
                    <a:gd name="T48" fmla="*/ 81 w 122"/>
                    <a:gd name="T49" fmla="*/ 0 h 38"/>
                    <a:gd name="T50" fmla="*/ 91 w 122"/>
                    <a:gd name="T51" fmla="*/ 5 h 38"/>
                    <a:gd name="T52" fmla="*/ 91 w 122"/>
                    <a:gd name="T53" fmla="*/ 14 h 38"/>
                    <a:gd name="T54" fmla="*/ 89 w 122"/>
                    <a:gd name="T55" fmla="*/ 20 h 38"/>
                    <a:gd name="T56" fmla="*/ 93 w 122"/>
                    <a:gd name="T57" fmla="*/ 27 h 38"/>
                    <a:gd name="T58" fmla="*/ 85 w 122"/>
                    <a:gd name="T59" fmla="*/ 37 h 38"/>
                    <a:gd name="T60" fmla="*/ 73 w 122"/>
                    <a:gd name="T61" fmla="*/ 35 h 38"/>
                    <a:gd name="T62" fmla="*/ 74 w 122"/>
                    <a:gd name="T63" fmla="*/ 27 h 38"/>
                    <a:gd name="T64" fmla="*/ 78 w 122"/>
                    <a:gd name="T65" fmla="*/ 33 h 38"/>
                    <a:gd name="T66" fmla="*/ 86 w 122"/>
                    <a:gd name="T67" fmla="*/ 32 h 38"/>
                    <a:gd name="T68" fmla="*/ 87 w 122"/>
                    <a:gd name="T69" fmla="*/ 24 h 38"/>
                    <a:gd name="T70" fmla="*/ 80 w 122"/>
                    <a:gd name="T71" fmla="*/ 20 h 38"/>
                    <a:gd name="T72" fmla="*/ 122 w 122"/>
                    <a:gd name="T73" fmla="*/ 21 h 38"/>
                    <a:gd name="T74" fmla="*/ 115 w 122"/>
                    <a:gd name="T75" fmla="*/ 37 h 38"/>
                    <a:gd name="T76" fmla="*/ 102 w 122"/>
                    <a:gd name="T77" fmla="*/ 34 h 38"/>
                    <a:gd name="T78" fmla="*/ 99 w 122"/>
                    <a:gd name="T79" fmla="*/ 16 h 38"/>
                    <a:gd name="T80" fmla="*/ 106 w 122"/>
                    <a:gd name="T81" fmla="*/ 0 h 38"/>
                    <a:gd name="T82" fmla="*/ 119 w 122"/>
                    <a:gd name="T83" fmla="*/ 3 h 38"/>
                    <a:gd name="T84" fmla="*/ 122 w 122"/>
                    <a:gd name="T85" fmla="*/ 21 h 38"/>
                    <a:gd name="T86" fmla="*/ 116 w 122"/>
                    <a:gd name="T87" fmla="*/ 6 h 38"/>
                    <a:gd name="T88" fmla="*/ 108 w 122"/>
                    <a:gd name="T89" fmla="*/ 4 h 38"/>
                    <a:gd name="T90" fmla="*/ 104 w 122"/>
                    <a:gd name="T91" fmla="*/ 15 h 38"/>
                    <a:gd name="T92" fmla="*/ 105 w 122"/>
                    <a:gd name="T93" fmla="*/ 31 h 38"/>
                    <a:gd name="T94" fmla="*/ 114 w 122"/>
                    <a:gd name="T95" fmla="*/ 33 h 38"/>
                    <a:gd name="T96" fmla="*/ 117 w 122"/>
                    <a:gd name="T97" fmla="*/ 22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122" h="38">
                      <a:moveTo>
                        <a:pt x="14" y="37"/>
                      </a:moveTo>
                      <a:cubicBezTo>
                        <a:pt x="10" y="37"/>
                        <a:pt x="10" y="37"/>
                        <a:pt x="10" y="37"/>
                      </a:cubicBezTo>
                      <a:cubicBezTo>
                        <a:pt x="10" y="6"/>
                        <a:pt x="10" y="6"/>
                        <a:pt x="10" y="6"/>
                      </a:cubicBezTo>
                      <a:cubicBezTo>
                        <a:pt x="0" y="9"/>
                        <a:pt x="0" y="9"/>
                        <a:pt x="0" y="9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14" y="0"/>
                        <a:pt x="14" y="0"/>
                        <a:pt x="14" y="0"/>
                      </a:cubicBezTo>
                      <a:cubicBezTo>
                        <a:pt x="14" y="0"/>
                        <a:pt x="14" y="0"/>
                        <a:pt x="14" y="0"/>
                      </a:cubicBezTo>
                      <a:lnTo>
                        <a:pt x="14" y="37"/>
                      </a:lnTo>
                      <a:close/>
                      <a:moveTo>
                        <a:pt x="52" y="37"/>
                      </a:moveTo>
                      <a:cubicBezTo>
                        <a:pt x="28" y="37"/>
                        <a:pt x="28" y="37"/>
                        <a:pt x="28" y="37"/>
                      </a:cubicBezTo>
                      <a:cubicBezTo>
                        <a:pt x="28" y="34"/>
                        <a:pt x="28" y="34"/>
                        <a:pt x="28" y="34"/>
                      </a:cubicBezTo>
                      <a:cubicBezTo>
                        <a:pt x="40" y="20"/>
                        <a:pt x="40" y="20"/>
                        <a:pt x="40" y="20"/>
                      </a:cubicBezTo>
                      <a:cubicBezTo>
                        <a:pt x="41" y="19"/>
                        <a:pt x="42" y="18"/>
                        <a:pt x="43" y="17"/>
                      </a:cubicBezTo>
                      <a:cubicBezTo>
                        <a:pt x="44" y="16"/>
                        <a:pt x="44" y="15"/>
                        <a:pt x="45" y="14"/>
                      </a:cubicBezTo>
                      <a:cubicBezTo>
                        <a:pt x="45" y="14"/>
                        <a:pt x="45" y="13"/>
                        <a:pt x="46" y="12"/>
                      </a:cubicBezTo>
                      <a:cubicBezTo>
                        <a:pt x="46" y="11"/>
                        <a:pt x="46" y="11"/>
                        <a:pt x="46" y="10"/>
                      </a:cubicBezTo>
                      <a:cubicBezTo>
                        <a:pt x="46" y="9"/>
                        <a:pt x="46" y="8"/>
                        <a:pt x="45" y="7"/>
                      </a:cubicBezTo>
                      <a:cubicBezTo>
                        <a:pt x="45" y="7"/>
                        <a:pt x="45" y="6"/>
                        <a:pt x="44" y="5"/>
                      </a:cubicBezTo>
                      <a:cubicBezTo>
                        <a:pt x="44" y="5"/>
                        <a:pt x="43" y="4"/>
                        <a:pt x="42" y="4"/>
                      </a:cubicBezTo>
                      <a:cubicBezTo>
                        <a:pt x="41" y="4"/>
                        <a:pt x="40" y="3"/>
                        <a:pt x="39" y="3"/>
                      </a:cubicBezTo>
                      <a:cubicBezTo>
                        <a:pt x="38" y="3"/>
                        <a:pt x="37" y="4"/>
                        <a:pt x="36" y="4"/>
                      </a:cubicBezTo>
                      <a:cubicBezTo>
                        <a:pt x="35" y="4"/>
                        <a:pt x="34" y="5"/>
                        <a:pt x="34" y="5"/>
                      </a:cubicBezTo>
                      <a:cubicBezTo>
                        <a:pt x="33" y="6"/>
                        <a:pt x="33" y="7"/>
                        <a:pt x="32" y="8"/>
                      </a:cubicBezTo>
                      <a:cubicBezTo>
                        <a:pt x="32" y="9"/>
                        <a:pt x="32" y="10"/>
                        <a:pt x="32" y="11"/>
                      </a:cubicBezTo>
                      <a:cubicBezTo>
                        <a:pt x="27" y="11"/>
                        <a:pt x="27" y="11"/>
                        <a:pt x="27" y="11"/>
                      </a:cubicBezTo>
                      <a:cubicBezTo>
                        <a:pt x="27" y="9"/>
                        <a:pt x="28" y="8"/>
                        <a:pt x="28" y="7"/>
                      </a:cubicBezTo>
                      <a:cubicBezTo>
                        <a:pt x="29" y="5"/>
                        <a:pt x="29" y="4"/>
                        <a:pt x="30" y="3"/>
                      </a:cubicBezTo>
                      <a:cubicBezTo>
                        <a:pt x="31" y="2"/>
                        <a:pt x="33" y="1"/>
                        <a:pt x="34" y="0"/>
                      </a:cubicBezTo>
                      <a:cubicBezTo>
                        <a:pt x="36" y="0"/>
                        <a:pt x="37" y="0"/>
                        <a:pt x="39" y="0"/>
                      </a:cubicBezTo>
                      <a:cubicBezTo>
                        <a:pt x="41" y="0"/>
                        <a:pt x="43" y="0"/>
                        <a:pt x="44" y="0"/>
                      </a:cubicBezTo>
                      <a:cubicBezTo>
                        <a:pt x="45" y="1"/>
                        <a:pt x="47" y="1"/>
                        <a:pt x="48" y="2"/>
                      </a:cubicBezTo>
                      <a:cubicBezTo>
                        <a:pt x="49" y="3"/>
                        <a:pt x="49" y="4"/>
                        <a:pt x="50" y="5"/>
                      </a:cubicBezTo>
                      <a:cubicBezTo>
                        <a:pt x="50" y="7"/>
                        <a:pt x="51" y="8"/>
                        <a:pt x="51" y="9"/>
                      </a:cubicBezTo>
                      <a:cubicBezTo>
                        <a:pt x="51" y="11"/>
                        <a:pt x="50" y="12"/>
                        <a:pt x="50" y="13"/>
                      </a:cubicBezTo>
                      <a:cubicBezTo>
                        <a:pt x="50" y="14"/>
                        <a:pt x="49" y="15"/>
                        <a:pt x="48" y="16"/>
                      </a:cubicBezTo>
                      <a:cubicBezTo>
                        <a:pt x="48" y="17"/>
                        <a:pt x="47" y="18"/>
                        <a:pt x="46" y="19"/>
                      </a:cubicBezTo>
                      <a:cubicBezTo>
                        <a:pt x="45" y="20"/>
                        <a:pt x="45" y="21"/>
                        <a:pt x="44" y="22"/>
                      </a:cubicBezTo>
                      <a:cubicBezTo>
                        <a:pt x="34" y="33"/>
                        <a:pt x="34" y="33"/>
                        <a:pt x="34" y="33"/>
                      </a:cubicBezTo>
                      <a:cubicBezTo>
                        <a:pt x="52" y="33"/>
                        <a:pt x="52" y="33"/>
                        <a:pt x="52" y="33"/>
                      </a:cubicBezTo>
                      <a:lnTo>
                        <a:pt x="52" y="37"/>
                      </a:lnTo>
                      <a:close/>
                      <a:moveTo>
                        <a:pt x="58" y="35"/>
                      </a:moveTo>
                      <a:cubicBezTo>
                        <a:pt x="58" y="34"/>
                        <a:pt x="58" y="33"/>
                        <a:pt x="58" y="33"/>
                      </a:cubicBezTo>
                      <a:cubicBezTo>
                        <a:pt x="59" y="32"/>
                        <a:pt x="59" y="32"/>
                        <a:pt x="60" y="32"/>
                      </a:cubicBezTo>
                      <a:cubicBezTo>
                        <a:pt x="61" y="32"/>
                        <a:pt x="62" y="32"/>
                        <a:pt x="63" y="33"/>
                      </a:cubicBezTo>
                      <a:cubicBezTo>
                        <a:pt x="63" y="33"/>
                        <a:pt x="63" y="34"/>
                        <a:pt x="63" y="35"/>
                      </a:cubicBezTo>
                      <a:cubicBezTo>
                        <a:pt x="63" y="35"/>
                        <a:pt x="63" y="36"/>
                        <a:pt x="63" y="36"/>
                      </a:cubicBezTo>
                      <a:cubicBezTo>
                        <a:pt x="62" y="37"/>
                        <a:pt x="61" y="37"/>
                        <a:pt x="60" y="37"/>
                      </a:cubicBezTo>
                      <a:cubicBezTo>
                        <a:pt x="59" y="37"/>
                        <a:pt x="59" y="37"/>
                        <a:pt x="58" y="36"/>
                      </a:cubicBezTo>
                      <a:cubicBezTo>
                        <a:pt x="58" y="36"/>
                        <a:pt x="58" y="35"/>
                        <a:pt x="58" y="35"/>
                      </a:cubicBezTo>
                      <a:close/>
                      <a:moveTo>
                        <a:pt x="58" y="12"/>
                      </a:moveTo>
                      <a:cubicBezTo>
                        <a:pt x="58" y="11"/>
                        <a:pt x="58" y="11"/>
                        <a:pt x="58" y="10"/>
                      </a:cubicBezTo>
                      <a:cubicBezTo>
                        <a:pt x="59" y="10"/>
                        <a:pt x="59" y="9"/>
                        <a:pt x="60" y="9"/>
                      </a:cubicBezTo>
                      <a:cubicBezTo>
                        <a:pt x="61" y="9"/>
                        <a:pt x="62" y="10"/>
                        <a:pt x="63" y="10"/>
                      </a:cubicBezTo>
                      <a:cubicBezTo>
                        <a:pt x="63" y="11"/>
                        <a:pt x="63" y="11"/>
                        <a:pt x="63" y="12"/>
                      </a:cubicBezTo>
                      <a:cubicBezTo>
                        <a:pt x="63" y="13"/>
                        <a:pt x="63" y="14"/>
                        <a:pt x="63" y="14"/>
                      </a:cubicBezTo>
                      <a:cubicBezTo>
                        <a:pt x="62" y="15"/>
                        <a:pt x="61" y="15"/>
                        <a:pt x="60" y="15"/>
                      </a:cubicBezTo>
                      <a:cubicBezTo>
                        <a:pt x="59" y="15"/>
                        <a:pt x="59" y="15"/>
                        <a:pt x="58" y="14"/>
                      </a:cubicBezTo>
                      <a:cubicBezTo>
                        <a:pt x="58" y="14"/>
                        <a:pt x="58" y="13"/>
                        <a:pt x="58" y="12"/>
                      </a:cubicBezTo>
                      <a:close/>
                      <a:moveTo>
                        <a:pt x="77" y="16"/>
                      </a:moveTo>
                      <a:cubicBezTo>
                        <a:pt x="80" y="16"/>
                        <a:pt x="80" y="16"/>
                        <a:pt x="80" y="16"/>
                      </a:cubicBezTo>
                      <a:cubicBezTo>
                        <a:pt x="81" y="16"/>
                        <a:pt x="82" y="16"/>
                        <a:pt x="83" y="16"/>
                      </a:cubicBezTo>
                      <a:cubicBezTo>
                        <a:pt x="84" y="15"/>
                        <a:pt x="85" y="15"/>
                        <a:pt x="85" y="14"/>
                      </a:cubicBezTo>
                      <a:cubicBezTo>
                        <a:pt x="86" y="14"/>
                        <a:pt x="87" y="13"/>
                        <a:pt x="87" y="12"/>
                      </a:cubicBezTo>
                      <a:cubicBezTo>
                        <a:pt x="87" y="12"/>
                        <a:pt x="87" y="11"/>
                        <a:pt x="87" y="10"/>
                      </a:cubicBezTo>
                      <a:cubicBezTo>
                        <a:pt x="87" y="8"/>
                        <a:pt x="87" y="6"/>
                        <a:pt x="86" y="5"/>
                      </a:cubicBezTo>
                      <a:cubicBezTo>
                        <a:pt x="85" y="4"/>
                        <a:pt x="83" y="3"/>
                        <a:pt x="81" y="3"/>
                      </a:cubicBezTo>
                      <a:cubicBezTo>
                        <a:pt x="80" y="3"/>
                        <a:pt x="79" y="4"/>
                        <a:pt x="78" y="4"/>
                      </a:cubicBezTo>
                      <a:cubicBezTo>
                        <a:pt x="77" y="4"/>
                        <a:pt x="77" y="5"/>
                        <a:pt x="76" y="5"/>
                      </a:cubicBezTo>
                      <a:cubicBezTo>
                        <a:pt x="75" y="6"/>
                        <a:pt x="75" y="6"/>
                        <a:pt x="75" y="7"/>
                      </a:cubicBezTo>
                      <a:cubicBezTo>
                        <a:pt x="74" y="8"/>
                        <a:pt x="74" y="9"/>
                        <a:pt x="74" y="10"/>
                      </a:cubicBezTo>
                      <a:cubicBezTo>
                        <a:pt x="69" y="10"/>
                        <a:pt x="69" y="10"/>
                        <a:pt x="69" y="10"/>
                      </a:cubicBezTo>
                      <a:cubicBezTo>
                        <a:pt x="69" y="8"/>
                        <a:pt x="70" y="7"/>
                        <a:pt x="70" y="6"/>
                      </a:cubicBezTo>
                      <a:cubicBezTo>
                        <a:pt x="71" y="5"/>
                        <a:pt x="72" y="3"/>
                        <a:pt x="73" y="3"/>
                      </a:cubicBezTo>
                      <a:cubicBezTo>
                        <a:pt x="74" y="2"/>
                        <a:pt x="75" y="1"/>
                        <a:pt x="76" y="0"/>
                      </a:cubicBezTo>
                      <a:cubicBezTo>
                        <a:pt x="78" y="0"/>
                        <a:pt x="79" y="0"/>
                        <a:pt x="81" y="0"/>
                      </a:cubicBezTo>
                      <a:cubicBezTo>
                        <a:pt x="82" y="0"/>
                        <a:pt x="84" y="0"/>
                        <a:pt x="85" y="0"/>
                      </a:cubicBezTo>
                      <a:cubicBezTo>
                        <a:pt x="87" y="1"/>
                        <a:pt x="88" y="1"/>
                        <a:pt x="89" y="2"/>
                      </a:cubicBezTo>
                      <a:cubicBezTo>
                        <a:pt x="90" y="3"/>
                        <a:pt x="91" y="4"/>
                        <a:pt x="91" y="5"/>
                      </a:cubicBezTo>
                      <a:cubicBezTo>
                        <a:pt x="92" y="7"/>
                        <a:pt x="92" y="8"/>
                        <a:pt x="92" y="10"/>
                      </a:cubicBezTo>
                      <a:cubicBezTo>
                        <a:pt x="92" y="11"/>
                        <a:pt x="92" y="11"/>
                        <a:pt x="92" y="12"/>
                      </a:cubicBezTo>
                      <a:cubicBezTo>
                        <a:pt x="91" y="13"/>
                        <a:pt x="91" y="14"/>
                        <a:pt x="91" y="14"/>
                      </a:cubicBezTo>
                      <a:cubicBezTo>
                        <a:pt x="90" y="15"/>
                        <a:pt x="90" y="16"/>
                        <a:pt x="89" y="16"/>
                      </a:cubicBezTo>
                      <a:cubicBezTo>
                        <a:pt x="88" y="17"/>
                        <a:pt x="87" y="18"/>
                        <a:pt x="86" y="18"/>
                      </a:cubicBezTo>
                      <a:cubicBezTo>
                        <a:pt x="87" y="18"/>
                        <a:pt x="88" y="19"/>
                        <a:pt x="89" y="20"/>
                      </a:cubicBezTo>
                      <a:cubicBezTo>
                        <a:pt x="90" y="20"/>
                        <a:pt x="91" y="21"/>
                        <a:pt x="91" y="22"/>
                      </a:cubicBezTo>
                      <a:cubicBezTo>
                        <a:pt x="92" y="22"/>
                        <a:pt x="92" y="23"/>
                        <a:pt x="92" y="24"/>
                      </a:cubicBezTo>
                      <a:cubicBezTo>
                        <a:pt x="92" y="25"/>
                        <a:pt x="93" y="26"/>
                        <a:pt x="93" y="27"/>
                      </a:cubicBezTo>
                      <a:cubicBezTo>
                        <a:pt x="93" y="28"/>
                        <a:pt x="92" y="30"/>
                        <a:pt x="92" y="31"/>
                      </a:cubicBezTo>
                      <a:cubicBezTo>
                        <a:pt x="91" y="33"/>
                        <a:pt x="90" y="34"/>
                        <a:pt x="89" y="35"/>
                      </a:cubicBezTo>
                      <a:cubicBezTo>
                        <a:pt x="88" y="36"/>
                        <a:pt x="87" y="36"/>
                        <a:pt x="85" y="37"/>
                      </a:cubicBezTo>
                      <a:cubicBezTo>
                        <a:pt x="84" y="37"/>
                        <a:pt x="83" y="38"/>
                        <a:pt x="81" y="38"/>
                      </a:cubicBezTo>
                      <a:cubicBezTo>
                        <a:pt x="79" y="38"/>
                        <a:pt x="78" y="37"/>
                        <a:pt x="76" y="37"/>
                      </a:cubicBezTo>
                      <a:cubicBezTo>
                        <a:pt x="75" y="36"/>
                        <a:pt x="74" y="36"/>
                        <a:pt x="73" y="35"/>
                      </a:cubicBezTo>
                      <a:cubicBezTo>
                        <a:pt x="71" y="34"/>
                        <a:pt x="71" y="33"/>
                        <a:pt x="70" y="32"/>
                      </a:cubicBezTo>
                      <a:cubicBezTo>
                        <a:pt x="69" y="30"/>
                        <a:pt x="69" y="29"/>
                        <a:pt x="69" y="27"/>
                      </a:cubicBezTo>
                      <a:cubicBezTo>
                        <a:pt x="74" y="27"/>
                        <a:pt x="74" y="27"/>
                        <a:pt x="74" y="27"/>
                      </a:cubicBezTo>
                      <a:cubicBezTo>
                        <a:pt x="74" y="28"/>
                        <a:pt x="74" y="29"/>
                        <a:pt x="74" y="30"/>
                      </a:cubicBezTo>
                      <a:cubicBezTo>
                        <a:pt x="75" y="31"/>
                        <a:pt x="75" y="31"/>
                        <a:pt x="76" y="32"/>
                      </a:cubicBezTo>
                      <a:cubicBezTo>
                        <a:pt x="76" y="32"/>
                        <a:pt x="77" y="33"/>
                        <a:pt x="78" y="33"/>
                      </a:cubicBezTo>
                      <a:cubicBezTo>
                        <a:pt x="79" y="34"/>
                        <a:pt x="80" y="34"/>
                        <a:pt x="81" y="34"/>
                      </a:cubicBezTo>
                      <a:cubicBezTo>
                        <a:pt x="82" y="34"/>
                        <a:pt x="83" y="34"/>
                        <a:pt x="84" y="33"/>
                      </a:cubicBezTo>
                      <a:cubicBezTo>
                        <a:pt x="85" y="33"/>
                        <a:pt x="85" y="33"/>
                        <a:pt x="86" y="32"/>
                      </a:cubicBezTo>
                      <a:cubicBezTo>
                        <a:pt x="87" y="31"/>
                        <a:pt x="87" y="31"/>
                        <a:pt x="87" y="30"/>
                      </a:cubicBezTo>
                      <a:cubicBezTo>
                        <a:pt x="88" y="29"/>
                        <a:pt x="88" y="28"/>
                        <a:pt x="88" y="27"/>
                      </a:cubicBezTo>
                      <a:cubicBezTo>
                        <a:pt x="88" y="26"/>
                        <a:pt x="88" y="25"/>
                        <a:pt x="87" y="24"/>
                      </a:cubicBezTo>
                      <a:cubicBezTo>
                        <a:pt x="87" y="23"/>
                        <a:pt x="86" y="22"/>
                        <a:pt x="86" y="22"/>
                      </a:cubicBezTo>
                      <a:cubicBezTo>
                        <a:pt x="85" y="21"/>
                        <a:pt x="84" y="21"/>
                        <a:pt x="83" y="20"/>
                      </a:cubicBezTo>
                      <a:cubicBezTo>
                        <a:pt x="82" y="20"/>
                        <a:pt x="81" y="20"/>
                        <a:pt x="80" y="20"/>
                      </a:cubicBezTo>
                      <a:cubicBezTo>
                        <a:pt x="77" y="20"/>
                        <a:pt x="77" y="20"/>
                        <a:pt x="77" y="20"/>
                      </a:cubicBezTo>
                      <a:lnTo>
                        <a:pt x="77" y="16"/>
                      </a:lnTo>
                      <a:close/>
                      <a:moveTo>
                        <a:pt x="122" y="21"/>
                      </a:moveTo>
                      <a:cubicBezTo>
                        <a:pt x="122" y="24"/>
                        <a:pt x="122" y="27"/>
                        <a:pt x="121" y="29"/>
                      </a:cubicBezTo>
                      <a:cubicBezTo>
                        <a:pt x="121" y="31"/>
                        <a:pt x="120" y="33"/>
                        <a:pt x="119" y="34"/>
                      </a:cubicBezTo>
                      <a:cubicBezTo>
                        <a:pt x="118" y="35"/>
                        <a:pt x="117" y="36"/>
                        <a:pt x="115" y="37"/>
                      </a:cubicBezTo>
                      <a:cubicBezTo>
                        <a:pt x="114" y="37"/>
                        <a:pt x="112" y="38"/>
                        <a:pt x="111" y="38"/>
                      </a:cubicBezTo>
                      <a:cubicBezTo>
                        <a:pt x="109" y="38"/>
                        <a:pt x="107" y="37"/>
                        <a:pt x="106" y="37"/>
                      </a:cubicBezTo>
                      <a:cubicBezTo>
                        <a:pt x="104" y="36"/>
                        <a:pt x="103" y="35"/>
                        <a:pt x="102" y="34"/>
                      </a:cubicBezTo>
                      <a:cubicBezTo>
                        <a:pt x="101" y="33"/>
                        <a:pt x="100" y="31"/>
                        <a:pt x="100" y="29"/>
                      </a:cubicBezTo>
                      <a:cubicBezTo>
                        <a:pt x="99" y="27"/>
                        <a:pt x="99" y="24"/>
                        <a:pt x="99" y="21"/>
                      </a:cubicBezTo>
                      <a:cubicBezTo>
                        <a:pt x="99" y="16"/>
                        <a:pt x="99" y="16"/>
                        <a:pt x="99" y="16"/>
                      </a:cubicBezTo>
                      <a:cubicBezTo>
                        <a:pt x="99" y="13"/>
                        <a:pt x="99" y="10"/>
                        <a:pt x="100" y="8"/>
                      </a:cubicBezTo>
                      <a:cubicBezTo>
                        <a:pt x="100" y="6"/>
                        <a:pt x="101" y="4"/>
                        <a:pt x="102" y="3"/>
                      </a:cubicBezTo>
                      <a:cubicBezTo>
                        <a:pt x="103" y="2"/>
                        <a:pt x="104" y="1"/>
                        <a:pt x="106" y="0"/>
                      </a:cubicBezTo>
                      <a:cubicBezTo>
                        <a:pt x="107" y="0"/>
                        <a:pt x="109" y="0"/>
                        <a:pt x="110" y="0"/>
                      </a:cubicBezTo>
                      <a:cubicBezTo>
                        <a:pt x="112" y="0"/>
                        <a:pt x="114" y="0"/>
                        <a:pt x="115" y="0"/>
                      </a:cubicBezTo>
                      <a:cubicBezTo>
                        <a:pt x="117" y="1"/>
                        <a:pt x="118" y="2"/>
                        <a:pt x="119" y="3"/>
                      </a:cubicBezTo>
                      <a:cubicBezTo>
                        <a:pt x="120" y="4"/>
                        <a:pt x="121" y="6"/>
                        <a:pt x="121" y="8"/>
                      </a:cubicBezTo>
                      <a:cubicBezTo>
                        <a:pt x="122" y="10"/>
                        <a:pt x="122" y="13"/>
                        <a:pt x="122" y="16"/>
                      </a:cubicBezTo>
                      <a:lnTo>
                        <a:pt x="122" y="21"/>
                      </a:lnTo>
                      <a:close/>
                      <a:moveTo>
                        <a:pt x="117" y="15"/>
                      </a:moveTo>
                      <a:cubicBezTo>
                        <a:pt x="117" y="13"/>
                        <a:pt x="117" y="11"/>
                        <a:pt x="117" y="10"/>
                      </a:cubicBezTo>
                      <a:cubicBezTo>
                        <a:pt x="117" y="8"/>
                        <a:pt x="116" y="7"/>
                        <a:pt x="116" y="6"/>
                      </a:cubicBezTo>
                      <a:cubicBezTo>
                        <a:pt x="115" y="5"/>
                        <a:pt x="114" y="4"/>
                        <a:pt x="114" y="4"/>
                      </a:cubicBezTo>
                      <a:cubicBezTo>
                        <a:pt x="113" y="4"/>
                        <a:pt x="112" y="3"/>
                        <a:pt x="110" y="3"/>
                      </a:cubicBezTo>
                      <a:cubicBezTo>
                        <a:pt x="109" y="3"/>
                        <a:pt x="108" y="4"/>
                        <a:pt x="108" y="4"/>
                      </a:cubicBezTo>
                      <a:cubicBezTo>
                        <a:pt x="107" y="4"/>
                        <a:pt x="106" y="5"/>
                        <a:pt x="105" y="6"/>
                      </a:cubicBezTo>
                      <a:cubicBezTo>
                        <a:pt x="105" y="7"/>
                        <a:pt x="104" y="8"/>
                        <a:pt x="104" y="10"/>
                      </a:cubicBezTo>
                      <a:cubicBezTo>
                        <a:pt x="104" y="11"/>
                        <a:pt x="104" y="13"/>
                        <a:pt x="104" y="15"/>
                      </a:cubicBezTo>
                      <a:cubicBezTo>
                        <a:pt x="104" y="22"/>
                        <a:pt x="104" y="22"/>
                        <a:pt x="104" y="22"/>
                      </a:cubicBezTo>
                      <a:cubicBezTo>
                        <a:pt x="104" y="24"/>
                        <a:pt x="104" y="26"/>
                        <a:pt x="104" y="27"/>
                      </a:cubicBezTo>
                      <a:cubicBezTo>
                        <a:pt x="104" y="29"/>
                        <a:pt x="105" y="30"/>
                        <a:pt x="105" y="31"/>
                      </a:cubicBezTo>
                      <a:cubicBezTo>
                        <a:pt x="106" y="32"/>
                        <a:pt x="107" y="33"/>
                        <a:pt x="108" y="33"/>
                      </a:cubicBezTo>
                      <a:cubicBezTo>
                        <a:pt x="108" y="33"/>
                        <a:pt x="109" y="34"/>
                        <a:pt x="111" y="34"/>
                      </a:cubicBezTo>
                      <a:cubicBezTo>
                        <a:pt x="112" y="34"/>
                        <a:pt x="113" y="33"/>
                        <a:pt x="114" y="33"/>
                      </a:cubicBezTo>
                      <a:cubicBezTo>
                        <a:pt x="114" y="33"/>
                        <a:pt x="115" y="32"/>
                        <a:pt x="116" y="31"/>
                      </a:cubicBezTo>
                      <a:cubicBezTo>
                        <a:pt x="116" y="30"/>
                        <a:pt x="117" y="29"/>
                        <a:pt x="117" y="27"/>
                      </a:cubicBezTo>
                      <a:cubicBezTo>
                        <a:pt x="117" y="26"/>
                        <a:pt x="117" y="24"/>
                        <a:pt x="117" y="22"/>
                      </a:cubicBezTo>
                      <a:lnTo>
                        <a:pt x="117" y="1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grpSp>
              <p:nvGrpSpPr>
                <p:cNvPr id="174" name="Battery"/>
                <p:cNvGrpSpPr>
                  <a:grpSpLocks noChangeAspect="1"/>
                </p:cNvGrpSpPr>
                <p:nvPr/>
              </p:nvGrpSpPr>
              <p:grpSpPr>
                <a:xfrm>
                  <a:off x="2513769" y="1302974"/>
                  <a:ext cx="50747" cy="83257"/>
                  <a:chOff x="5721732" y="4486242"/>
                  <a:chExt cx="50747" cy="83257"/>
                </a:xfrm>
              </p:grpSpPr>
              <p:sp>
                <p:nvSpPr>
                  <p:cNvPr id="181" name="Battery Part 1"/>
                  <p:cNvSpPr>
                    <a:spLocks/>
                  </p:cNvSpPr>
                  <p:nvPr/>
                </p:nvSpPr>
                <p:spPr bwMode="auto">
                  <a:xfrm>
                    <a:off x="5721732" y="4486242"/>
                    <a:ext cx="50747" cy="45990"/>
                  </a:xfrm>
                  <a:custGeom>
                    <a:avLst/>
                    <a:gdLst>
                      <a:gd name="T0" fmla="*/ 282 w 282"/>
                      <a:gd name="T1" fmla="*/ 76 h 252"/>
                      <a:gd name="T2" fmla="*/ 245 w 282"/>
                      <a:gd name="T3" fmla="*/ 46 h 252"/>
                      <a:gd name="T4" fmla="*/ 197 w 282"/>
                      <a:gd name="T5" fmla="*/ 46 h 252"/>
                      <a:gd name="T6" fmla="*/ 197 w 282"/>
                      <a:gd name="T7" fmla="*/ 0 h 252"/>
                      <a:gd name="T8" fmla="*/ 85 w 282"/>
                      <a:gd name="T9" fmla="*/ 0 h 252"/>
                      <a:gd name="T10" fmla="*/ 85 w 282"/>
                      <a:gd name="T11" fmla="*/ 46 h 252"/>
                      <a:gd name="T12" fmla="*/ 37 w 282"/>
                      <a:gd name="T13" fmla="*/ 46 h 252"/>
                      <a:gd name="T14" fmla="*/ 0 w 282"/>
                      <a:gd name="T15" fmla="*/ 76 h 252"/>
                      <a:gd name="T16" fmla="*/ 0 w 282"/>
                      <a:gd name="T17" fmla="*/ 252 h 252"/>
                      <a:gd name="T18" fmla="*/ 282 w 282"/>
                      <a:gd name="T19" fmla="*/ 252 h 252"/>
                      <a:gd name="T20" fmla="*/ 282 w 282"/>
                      <a:gd name="T21" fmla="*/ 76 h 25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282" h="252">
                        <a:moveTo>
                          <a:pt x="282" y="76"/>
                        </a:moveTo>
                        <a:cubicBezTo>
                          <a:pt x="282" y="59"/>
                          <a:pt x="265" y="46"/>
                          <a:pt x="245" y="46"/>
                        </a:cubicBezTo>
                        <a:lnTo>
                          <a:pt x="197" y="46"/>
                        </a:lnTo>
                        <a:lnTo>
                          <a:pt x="197" y="0"/>
                        </a:lnTo>
                        <a:lnTo>
                          <a:pt x="85" y="0"/>
                        </a:lnTo>
                        <a:lnTo>
                          <a:pt x="85" y="46"/>
                        </a:lnTo>
                        <a:lnTo>
                          <a:pt x="37" y="46"/>
                        </a:lnTo>
                        <a:cubicBezTo>
                          <a:pt x="17" y="46"/>
                          <a:pt x="0" y="59"/>
                          <a:pt x="0" y="76"/>
                        </a:cubicBezTo>
                        <a:lnTo>
                          <a:pt x="0" y="252"/>
                        </a:lnTo>
                        <a:lnTo>
                          <a:pt x="282" y="252"/>
                        </a:lnTo>
                        <a:lnTo>
                          <a:pt x="282" y="76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30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82" name="Battery Part 2"/>
                  <p:cNvSpPr>
                    <a:spLocks/>
                  </p:cNvSpPr>
                  <p:nvPr/>
                </p:nvSpPr>
                <p:spPr bwMode="auto">
                  <a:xfrm>
                    <a:off x="5721732" y="4532231"/>
                    <a:ext cx="50747" cy="37268"/>
                  </a:xfrm>
                  <a:custGeom>
                    <a:avLst/>
                    <a:gdLst>
                      <a:gd name="T0" fmla="*/ 0 w 282"/>
                      <a:gd name="T1" fmla="*/ 0 h 206"/>
                      <a:gd name="T2" fmla="*/ 0 w 282"/>
                      <a:gd name="T3" fmla="*/ 176 h 206"/>
                      <a:gd name="T4" fmla="*/ 37 w 282"/>
                      <a:gd name="T5" fmla="*/ 206 h 206"/>
                      <a:gd name="T6" fmla="*/ 244 w 282"/>
                      <a:gd name="T7" fmla="*/ 206 h 206"/>
                      <a:gd name="T8" fmla="*/ 282 w 282"/>
                      <a:gd name="T9" fmla="*/ 176 h 206"/>
                      <a:gd name="T10" fmla="*/ 282 w 282"/>
                      <a:gd name="T11" fmla="*/ 0 h 206"/>
                      <a:gd name="T12" fmla="*/ 0 w 282"/>
                      <a:gd name="T13" fmla="*/ 0 h 20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282" h="206">
                        <a:moveTo>
                          <a:pt x="0" y="0"/>
                        </a:moveTo>
                        <a:lnTo>
                          <a:pt x="0" y="176"/>
                        </a:lnTo>
                        <a:cubicBezTo>
                          <a:pt x="0" y="193"/>
                          <a:pt x="17" y="206"/>
                          <a:pt x="37" y="206"/>
                        </a:cubicBezTo>
                        <a:lnTo>
                          <a:pt x="244" y="206"/>
                        </a:lnTo>
                        <a:cubicBezTo>
                          <a:pt x="265" y="206"/>
                          <a:pt x="282" y="193"/>
                          <a:pt x="282" y="176"/>
                        </a:cubicBezTo>
                        <a:lnTo>
                          <a:pt x="282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90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grpSp>
              <p:nvGrpSpPr>
                <p:cNvPr id="175" name="Signal Strength"/>
                <p:cNvGrpSpPr>
                  <a:grpSpLocks noChangeAspect="1"/>
                </p:cNvGrpSpPr>
                <p:nvPr/>
              </p:nvGrpSpPr>
              <p:grpSpPr>
                <a:xfrm>
                  <a:off x="2348841" y="1306145"/>
                  <a:ext cx="76121" cy="76915"/>
                  <a:chOff x="5556804" y="4492585"/>
                  <a:chExt cx="76121" cy="76915"/>
                </a:xfrm>
              </p:grpSpPr>
              <p:sp>
                <p:nvSpPr>
                  <p:cNvPr id="179" name="Signal Strength Part 1"/>
                  <p:cNvSpPr>
                    <a:spLocks/>
                  </p:cNvSpPr>
                  <p:nvPr/>
                </p:nvSpPr>
                <p:spPr bwMode="auto">
                  <a:xfrm>
                    <a:off x="5602001" y="4492585"/>
                    <a:ext cx="30924" cy="76914"/>
                  </a:xfrm>
                  <a:custGeom>
                    <a:avLst/>
                    <a:gdLst>
                      <a:gd name="T0" fmla="*/ 39 w 39"/>
                      <a:gd name="T1" fmla="*/ 0 h 97"/>
                      <a:gd name="T2" fmla="*/ 0 w 39"/>
                      <a:gd name="T3" fmla="*/ 39 h 97"/>
                      <a:gd name="T4" fmla="*/ 0 w 39"/>
                      <a:gd name="T5" fmla="*/ 97 h 97"/>
                      <a:gd name="T6" fmla="*/ 39 w 39"/>
                      <a:gd name="T7" fmla="*/ 97 h 97"/>
                      <a:gd name="T8" fmla="*/ 39 w 39"/>
                      <a:gd name="T9" fmla="*/ 0 h 9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9" h="97">
                        <a:moveTo>
                          <a:pt x="39" y="0"/>
                        </a:moveTo>
                        <a:lnTo>
                          <a:pt x="0" y="39"/>
                        </a:lnTo>
                        <a:lnTo>
                          <a:pt x="0" y="97"/>
                        </a:lnTo>
                        <a:lnTo>
                          <a:pt x="39" y="97"/>
                        </a:lnTo>
                        <a:lnTo>
                          <a:pt x="39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30000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80" name="Signal Strength Part 2"/>
                  <p:cNvSpPr>
                    <a:spLocks/>
                  </p:cNvSpPr>
                  <p:nvPr/>
                </p:nvSpPr>
                <p:spPr bwMode="auto">
                  <a:xfrm>
                    <a:off x="5556804" y="4523510"/>
                    <a:ext cx="45197" cy="45990"/>
                  </a:xfrm>
                  <a:custGeom>
                    <a:avLst/>
                    <a:gdLst>
                      <a:gd name="T0" fmla="*/ 0 w 254"/>
                      <a:gd name="T1" fmla="*/ 254 h 254"/>
                      <a:gd name="T2" fmla="*/ 254 w 254"/>
                      <a:gd name="T3" fmla="*/ 254 h 254"/>
                      <a:gd name="T4" fmla="*/ 254 w 254"/>
                      <a:gd name="T5" fmla="*/ 0 h 254"/>
                      <a:gd name="T6" fmla="*/ 0 w 254"/>
                      <a:gd name="T7" fmla="*/ 254 h 25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254" h="254">
                        <a:moveTo>
                          <a:pt x="0" y="254"/>
                        </a:moveTo>
                        <a:lnTo>
                          <a:pt x="254" y="254"/>
                        </a:lnTo>
                        <a:lnTo>
                          <a:pt x="254" y="0"/>
                        </a:lnTo>
                        <a:lnTo>
                          <a:pt x="0" y="254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90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grpSp>
              <p:nvGrpSpPr>
                <p:cNvPr id="176" name="WiFi"/>
                <p:cNvGrpSpPr>
                  <a:grpSpLocks noChangeAspect="1"/>
                </p:cNvGrpSpPr>
                <p:nvPr/>
              </p:nvGrpSpPr>
              <p:grpSpPr>
                <a:xfrm>
                  <a:off x="2189463" y="1308921"/>
                  <a:ext cx="89601" cy="71363"/>
                  <a:chOff x="5397426" y="4495757"/>
                  <a:chExt cx="89601" cy="71363"/>
                </a:xfrm>
              </p:grpSpPr>
              <p:sp>
                <p:nvSpPr>
                  <p:cNvPr id="177" name="WiFi Part 1"/>
                  <p:cNvSpPr>
                    <a:spLocks/>
                  </p:cNvSpPr>
                  <p:nvPr/>
                </p:nvSpPr>
                <p:spPr bwMode="auto">
                  <a:xfrm>
                    <a:off x="5397426" y="4495757"/>
                    <a:ext cx="89601" cy="31717"/>
                  </a:xfrm>
                  <a:custGeom>
                    <a:avLst/>
                    <a:gdLst>
                      <a:gd name="T0" fmla="*/ 248 w 496"/>
                      <a:gd name="T1" fmla="*/ 0 h 175"/>
                      <a:gd name="T2" fmla="*/ 0 w 496"/>
                      <a:gd name="T3" fmla="*/ 86 h 175"/>
                      <a:gd name="T4" fmla="*/ 71 w 496"/>
                      <a:gd name="T5" fmla="*/ 175 h 175"/>
                      <a:gd name="T6" fmla="*/ 248 w 496"/>
                      <a:gd name="T7" fmla="*/ 113 h 175"/>
                      <a:gd name="T8" fmla="*/ 425 w 496"/>
                      <a:gd name="T9" fmla="*/ 175 h 175"/>
                      <a:gd name="T10" fmla="*/ 496 w 496"/>
                      <a:gd name="T11" fmla="*/ 86 h 175"/>
                      <a:gd name="T12" fmla="*/ 248 w 496"/>
                      <a:gd name="T13" fmla="*/ 0 h 17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96" h="175">
                        <a:moveTo>
                          <a:pt x="248" y="0"/>
                        </a:moveTo>
                        <a:cubicBezTo>
                          <a:pt x="104" y="0"/>
                          <a:pt x="10" y="79"/>
                          <a:pt x="0" y="86"/>
                        </a:cubicBezTo>
                        <a:lnTo>
                          <a:pt x="71" y="175"/>
                        </a:lnTo>
                        <a:cubicBezTo>
                          <a:pt x="80" y="168"/>
                          <a:pt x="147" y="113"/>
                          <a:pt x="248" y="113"/>
                        </a:cubicBezTo>
                        <a:cubicBezTo>
                          <a:pt x="348" y="113"/>
                          <a:pt x="416" y="168"/>
                          <a:pt x="425" y="175"/>
                        </a:cubicBezTo>
                        <a:lnTo>
                          <a:pt x="496" y="86"/>
                        </a:lnTo>
                        <a:cubicBezTo>
                          <a:pt x="487" y="79"/>
                          <a:pt x="391" y="0"/>
                          <a:pt x="248" y="0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30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78" name="WiFi Part 2"/>
                  <p:cNvSpPr>
                    <a:spLocks/>
                  </p:cNvSpPr>
                  <p:nvPr/>
                </p:nvSpPr>
                <p:spPr bwMode="auto">
                  <a:xfrm>
                    <a:off x="5410113" y="4516373"/>
                    <a:ext cx="64227" cy="50747"/>
                  </a:xfrm>
                  <a:custGeom>
                    <a:avLst/>
                    <a:gdLst>
                      <a:gd name="T0" fmla="*/ 0 w 354"/>
                      <a:gd name="T1" fmla="*/ 62 h 282"/>
                      <a:gd name="T2" fmla="*/ 177 w 354"/>
                      <a:gd name="T3" fmla="*/ 282 h 282"/>
                      <a:gd name="T4" fmla="*/ 177 w 354"/>
                      <a:gd name="T5" fmla="*/ 282 h 282"/>
                      <a:gd name="T6" fmla="*/ 177 w 354"/>
                      <a:gd name="T7" fmla="*/ 282 h 282"/>
                      <a:gd name="T8" fmla="*/ 354 w 354"/>
                      <a:gd name="T9" fmla="*/ 62 h 282"/>
                      <a:gd name="T10" fmla="*/ 177 w 354"/>
                      <a:gd name="T11" fmla="*/ 0 h 282"/>
                      <a:gd name="T12" fmla="*/ 0 w 354"/>
                      <a:gd name="T13" fmla="*/ 62 h 28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354" h="282">
                        <a:moveTo>
                          <a:pt x="0" y="62"/>
                        </a:moveTo>
                        <a:lnTo>
                          <a:pt x="177" y="282"/>
                        </a:lnTo>
                        <a:lnTo>
                          <a:pt x="177" y="282"/>
                        </a:lnTo>
                        <a:lnTo>
                          <a:pt x="177" y="282"/>
                        </a:lnTo>
                        <a:lnTo>
                          <a:pt x="354" y="62"/>
                        </a:lnTo>
                        <a:cubicBezTo>
                          <a:pt x="345" y="55"/>
                          <a:pt x="278" y="0"/>
                          <a:pt x="177" y="0"/>
                        </a:cubicBezTo>
                        <a:cubicBezTo>
                          <a:pt x="77" y="0"/>
                          <a:pt x="9" y="55"/>
                          <a:pt x="0" y="62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90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</p:grpSp>
          <p:grpSp>
            <p:nvGrpSpPr>
              <p:cNvPr id="167" name="Navigation Bar"/>
              <p:cNvGrpSpPr/>
              <p:nvPr/>
            </p:nvGrpSpPr>
            <p:grpSpPr>
              <a:xfrm>
                <a:off x="595686" y="5020442"/>
                <a:ext cx="2286000" cy="304800"/>
                <a:chOff x="1517650" y="4775200"/>
                <a:chExt cx="2286000" cy="304800"/>
              </a:xfrm>
            </p:grpSpPr>
            <p:sp>
              <p:nvSpPr>
                <p:cNvPr id="168" name="Navigation Bar Container"/>
                <p:cNvSpPr/>
                <p:nvPr/>
              </p:nvSpPr>
              <p:spPr>
                <a:xfrm>
                  <a:off x="1517650" y="4775200"/>
                  <a:ext cx="2286000" cy="304800"/>
                </a:xfrm>
                <a:prstGeom prst="rect">
                  <a:avLst/>
                </a:prstGeom>
                <a:solidFill>
                  <a:srgbClr val="000000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 smtClean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69" name="Back"/>
                <p:cNvSpPr>
                  <a:spLocks noChangeAspect="1" noEditPoints="1"/>
                </p:cNvSpPr>
                <p:nvPr/>
              </p:nvSpPr>
              <p:spPr bwMode="auto">
                <a:xfrm>
                  <a:off x="1972789" y="4873681"/>
                  <a:ext cx="92772" cy="107838"/>
                </a:xfrm>
                <a:custGeom>
                  <a:avLst/>
                  <a:gdLst>
                    <a:gd name="T0" fmla="*/ 469 w 513"/>
                    <a:gd name="T1" fmla="*/ 592 h 593"/>
                    <a:gd name="T2" fmla="*/ 450 w 513"/>
                    <a:gd name="T3" fmla="*/ 585 h 593"/>
                    <a:gd name="T4" fmla="*/ 27 w 513"/>
                    <a:gd name="T5" fmla="*/ 338 h 593"/>
                    <a:gd name="T6" fmla="*/ 2 w 513"/>
                    <a:gd name="T7" fmla="*/ 292 h 593"/>
                    <a:gd name="T8" fmla="*/ 29 w 513"/>
                    <a:gd name="T9" fmla="*/ 254 h 593"/>
                    <a:gd name="T10" fmla="*/ 449 w 513"/>
                    <a:gd name="T11" fmla="*/ 9 h 593"/>
                    <a:gd name="T12" fmla="*/ 468 w 513"/>
                    <a:gd name="T13" fmla="*/ 1 h 593"/>
                    <a:gd name="T14" fmla="*/ 504 w 513"/>
                    <a:gd name="T15" fmla="*/ 15 h 593"/>
                    <a:gd name="T16" fmla="*/ 513 w 513"/>
                    <a:gd name="T17" fmla="*/ 37 h 593"/>
                    <a:gd name="T18" fmla="*/ 513 w 513"/>
                    <a:gd name="T19" fmla="*/ 49 h 593"/>
                    <a:gd name="T20" fmla="*/ 513 w 513"/>
                    <a:gd name="T21" fmla="*/ 553 h 593"/>
                    <a:gd name="T22" fmla="*/ 506 w 513"/>
                    <a:gd name="T23" fmla="*/ 574 h 593"/>
                    <a:gd name="T24" fmla="*/ 469 w 513"/>
                    <a:gd name="T25" fmla="*/ 592 h 593"/>
                    <a:gd name="T26" fmla="*/ 442 w 513"/>
                    <a:gd name="T27" fmla="*/ 498 h 593"/>
                    <a:gd name="T28" fmla="*/ 442 w 513"/>
                    <a:gd name="T29" fmla="*/ 93 h 593"/>
                    <a:gd name="T30" fmla="*/ 96 w 513"/>
                    <a:gd name="T31" fmla="*/ 297 h 593"/>
                    <a:gd name="T32" fmla="*/ 442 w 513"/>
                    <a:gd name="T33" fmla="*/ 498 h 5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513" h="593">
                      <a:moveTo>
                        <a:pt x="469" y="592"/>
                      </a:moveTo>
                      <a:cubicBezTo>
                        <a:pt x="458" y="590"/>
                        <a:pt x="454" y="588"/>
                        <a:pt x="450" y="585"/>
                      </a:cubicBezTo>
                      <a:lnTo>
                        <a:pt x="27" y="338"/>
                      </a:lnTo>
                      <a:cubicBezTo>
                        <a:pt x="13" y="330"/>
                        <a:pt x="0" y="311"/>
                        <a:pt x="2" y="292"/>
                      </a:cubicBezTo>
                      <a:cubicBezTo>
                        <a:pt x="5" y="273"/>
                        <a:pt x="17" y="261"/>
                        <a:pt x="29" y="254"/>
                      </a:cubicBezTo>
                      <a:lnTo>
                        <a:pt x="449" y="9"/>
                      </a:lnTo>
                      <a:cubicBezTo>
                        <a:pt x="454" y="6"/>
                        <a:pt x="458" y="2"/>
                        <a:pt x="468" y="1"/>
                      </a:cubicBezTo>
                      <a:cubicBezTo>
                        <a:pt x="478" y="0"/>
                        <a:pt x="496" y="5"/>
                        <a:pt x="504" y="15"/>
                      </a:cubicBezTo>
                      <a:cubicBezTo>
                        <a:pt x="512" y="25"/>
                        <a:pt x="512" y="32"/>
                        <a:pt x="513" y="37"/>
                      </a:cubicBezTo>
                      <a:cubicBezTo>
                        <a:pt x="513" y="42"/>
                        <a:pt x="513" y="46"/>
                        <a:pt x="513" y="49"/>
                      </a:cubicBezTo>
                      <a:cubicBezTo>
                        <a:pt x="513" y="216"/>
                        <a:pt x="513" y="388"/>
                        <a:pt x="513" y="553"/>
                      </a:cubicBezTo>
                      <a:cubicBezTo>
                        <a:pt x="513" y="557"/>
                        <a:pt x="513" y="563"/>
                        <a:pt x="506" y="574"/>
                      </a:cubicBezTo>
                      <a:cubicBezTo>
                        <a:pt x="499" y="585"/>
                        <a:pt x="479" y="593"/>
                        <a:pt x="469" y="592"/>
                      </a:cubicBezTo>
                      <a:close/>
                      <a:moveTo>
                        <a:pt x="442" y="498"/>
                      </a:moveTo>
                      <a:lnTo>
                        <a:pt x="442" y="93"/>
                      </a:lnTo>
                      <a:lnTo>
                        <a:pt x="96" y="297"/>
                      </a:lnTo>
                      <a:lnTo>
                        <a:pt x="442" y="498"/>
                      </a:lnTo>
                      <a:close/>
                    </a:path>
                  </a:pathLst>
                </a:custGeom>
                <a:solidFill>
                  <a:srgbClr val="FFFFFF">
                    <a:alpha val="89804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70" name="Home"/>
                <p:cNvSpPr>
                  <a:spLocks noChangeAspect="1" noEditPoints="1"/>
                </p:cNvSpPr>
                <p:nvPr/>
              </p:nvSpPr>
              <p:spPr bwMode="auto">
                <a:xfrm>
                  <a:off x="2606335" y="4877646"/>
                  <a:ext cx="99116" cy="99908"/>
                </a:xfrm>
                <a:custGeom>
                  <a:avLst/>
                  <a:gdLst>
                    <a:gd name="T0" fmla="*/ 276 w 551"/>
                    <a:gd name="T1" fmla="*/ 551 h 551"/>
                    <a:gd name="T2" fmla="*/ 0 w 551"/>
                    <a:gd name="T3" fmla="*/ 275 h 551"/>
                    <a:gd name="T4" fmla="*/ 276 w 551"/>
                    <a:gd name="T5" fmla="*/ 0 h 551"/>
                    <a:gd name="T6" fmla="*/ 551 w 551"/>
                    <a:gd name="T7" fmla="*/ 275 h 551"/>
                    <a:gd name="T8" fmla="*/ 276 w 551"/>
                    <a:gd name="T9" fmla="*/ 551 h 551"/>
                    <a:gd name="T10" fmla="*/ 276 w 551"/>
                    <a:gd name="T11" fmla="*/ 487 h 551"/>
                    <a:gd name="T12" fmla="*/ 488 w 551"/>
                    <a:gd name="T13" fmla="*/ 275 h 551"/>
                    <a:gd name="T14" fmla="*/ 276 w 551"/>
                    <a:gd name="T15" fmla="*/ 64 h 551"/>
                    <a:gd name="T16" fmla="*/ 64 w 551"/>
                    <a:gd name="T17" fmla="*/ 275 h 551"/>
                    <a:gd name="T18" fmla="*/ 276 w 551"/>
                    <a:gd name="T19" fmla="*/ 487 h 5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551" h="551">
                      <a:moveTo>
                        <a:pt x="276" y="551"/>
                      </a:moveTo>
                      <a:cubicBezTo>
                        <a:pt x="124" y="551"/>
                        <a:pt x="0" y="427"/>
                        <a:pt x="0" y="275"/>
                      </a:cubicBezTo>
                      <a:cubicBezTo>
                        <a:pt x="0" y="123"/>
                        <a:pt x="124" y="0"/>
                        <a:pt x="276" y="0"/>
                      </a:cubicBezTo>
                      <a:cubicBezTo>
                        <a:pt x="428" y="0"/>
                        <a:pt x="551" y="123"/>
                        <a:pt x="551" y="275"/>
                      </a:cubicBezTo>
                      <a:cubicBezTo>
                        <a:pt x="551" y="427"/>
                        <a:pt x="428" y="551"/>
                        <a:pt x="276" y="551"/>
                      </a:cubicBezTo>
                      <a:close/>
                      <a:moveTo>
                        <a:pt x="276" y="487"/>
                      </a:moveTo>
                      <a:cubicBezTo>
                        <a:pt x="393" y="487"/>
                        <a:pt x="488" y="393"/>
                        <a:pt x="488" y="275"/>
                      </a:cubicBezTo>
                      <a:cubicBezTo>
                        <a:pt x="488" y="158"/>
                        <a:pt x="393" y="64"/>
                        <a:pt x="276" y="64"/>
                      </a:cubicBezTo>
                      <a:cubicBezTo>
                        <a:pt x="158" y="64"/>
                        <a:pt x="64" y="158"/>
                        <a:pt x="64" y="275"/>
                      </a:cubicBezTo>
                      <a:cubicBezTo>
                        <a:pt x="64" y="393"/>
                        <a:pt x="158" y="487"/>
                        <a:pt x="276" y="487"/>
                      </a:cubicBezTo>
                      <a:close/>
                    </a:path>
                  </a:pathLst>
                </a:custGeom>
                <a:solidFill>
                  <a:srgbClr val="FFFFFF">
                    <a:alpha val="89804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71" name="Recents"/>
                <p:cNvSpPr>
                  <a:spLocks noChangeAspect="1" noEditPoints="1"/>
                </p:cNvSpPr>
                <p:nvPr/>
              </p:nvSpPr>
              <p:spPr bwMode="auto">
                <a:xfrm>
                  <a:off x="3247018" y="4876060"/>
                  <a:ext cx="101494" cy="102287"/>
                </a:xfrm>
                <a:custGeom>
                  <a:avLst/>
                  <a:gdLst>
                    <a:gd name="T0" fmla="*/ 62 w 564"/>
                    <a:gd name="T1" fmla="*/ 565 h 565"/>
                    <a:gd name="T2" fmla="*/ 20 w 564"/>
                    <a:gd name="T3" fmla="*/ 547 h 565"/>
                    <a:gd name="T4" fmla="*/ 0 w 564"/>
                    <a:gd name="T5" fmla="*/ 504 h 565"/>
                    <a:gd name="T6" fmla="*/ 0 w 564"/>
                    <a:gd name="T7" fmla="*/ 61 h 565"/>
                    <a:gd name="T8" fmla="*/ 20 w 564"/>
                    <a:gd name="T9" fmla="*/ 18 h 565"/>
                    <a:gd name="T10" fmla="*/ 62 w 564"/>
                    <a:gd name="T11" fmla="*/ 0 h 565"/>
                    <a:gd name="T12" fmla="*/ 501 w 564"/>
                    <a:gd name="T13" fmla="*/ 0 h 565"/>
                    <a:gd name="T14" fmla="*/ 544 w 564"/>
                    <a:gd name="T15" fmla="*/ 18 h 565"/>
                    <a:gd name="T16" fmla="*/ 564 w 564"/>
                    <a:gd name="T17" fmla="*/ 61 h 565"/>
                    <a:gd name="T18" fmla="*/ 564 w 564"/>
                    <a:gd name="T19" fmla="*/ 504 h 565"/>
                    <a:gd name="T20" fmla="*/ 544 w 564"/>
                    <a:gd name="T21" fmla="*/ 547 h 565"/>
                    <a:gd name="T22" fmla="*/ 501 w 564"/>
                    <a:gd name="T23" fmla="*/ 565 h 565"/>
                    <a:gd name="T24" fmla="*/ 62 w 564"/>
                    <a:gd name="T25" fmla="*/ 565 h 565"/>
                    <a:gd name="T26" fmla="*/ 70 w 564"/>
                    <a:gd name="T27" fmla="*/ 494 h 565"/>
                    <a:gd name="T28" fmla="*/ 493 w 564"/>
                    <a:gd name="T29" fmla="*/ 494 h 565"/>
                    <a:gd name="T30" fmla="*/ 493 w 564"/>
                    <a:gd name="T31" fmla="*/ 71 h 565"/>
                    <a:gd name="T32" fmla="*/ 70 w 564"/>
                    <a:gd name="T33" fmla="*/ 71 h 565"/>
                    <a:gd name="T34" fmla="*/ 70 w 564"/>
                    <a:gd name="T35" fmla="*/ 494 h 5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564" h="565">
                      <a:moveTo>
                        <a:pt x="62" y="565"/>
                      </a:moveTo>
                      <a:cubicBezTo>
                        <a:pt x="44" y="565"/>
                        <a:pt x="31" y="557"/>
                        <a:pt x="20" y="547"/>
                      </a:cubicBezTo>
                      <a:cubicBezTo>
                        <a:pt x="10" y="537"/>
                        <a:pt x="0" y="524"/>
                        <a:pt x="0" y="504"/>
                      </a:cubicBezTo>
                      <a:lnTo>
                        <a:pt x="0" y="61"/>
                      </a:lnTo>
                      <a:cubicBezTo>
                        <a:pt x="0" y="41"/>
                        <a:pt x="10" y="28"/>
                        <a:pt x="20" y="18"/>
                      </a:cubicBezTo>
                      <a:cubicBezTo>
                        <a:pt x="31" y="8"/>
                        <a:pt x="44" y="0"/>
                        <a:pt x="62" y="0"/>
                      </a:cubicBezTo>
                      <a:lnTo>
                        <a:pt x="501" y="0"/>
                      </a:lnTo>
                      <a:cubicBezTo>
                        <a:pt x="519" y="0"/>
                        <a:pt x="533" y="8"/>
                        <a:pt x="544" y="18"/>
                      </a:cubicBezTo>
                      <a:cubicBezTo>
                        <a:pt x="555" y="28"/>
                        <a:pt x="564" y="41"/>
                        <a:pt x="564" y="61"/>
                      </a:cubicBezTo>
                      <a:lnTo>
                        <a:pt x="564" y="504"/>
                      </a:lnTo>
                      <a:cubicBezTo>
                        <a:pt x="564" y="524"/>
                        <a:pt x="555" y="537"/>
                        <a:pt x="544" y="547"/>
                      </a:cubicBezTo>
                      <a:cubicBezTo>
                        <a:pt x="533" y="557"/>
                        <a:pt x="519" y="565"/>
                        <a:pt x="501" y="565"/>
                      </a:cubicBezTo>
                      <a:lnTo>
                        <a:pt x="62" y="565"/>
                      </a:lnTo>
                      <a:close/>
                      <a:moveTo>
                        <a:pt x="70" y="494"/>
                      </a:moveTo>
                      <a:lnTo>
                        <a:pt x="493" y="494"/>
                      </a:lnTo>
                      <a:lnTo>
                        <a:pt x="493" y="71"/>
                      </a:lnTo>
                      <a:lnTo>
                        <a:pt x="70" y="71"/>
                      </a:lnTo>
                      <a:lnTo>
                        <a:pt x="70" y="494"/>
                      </a:lnTo>
                      <a:close/>
                    </a:path>
                  </a:pathLst>
                </a:custGeom>
                <a:solidFill>
                  <a:srgbClr val="FFFFFF">
                    <a:alpha val="89804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sp>
          <p:nvSpPr>
            <p:cNvPr id="164" name="직사각형 163"/>
            <p:cNvSpPr/>
            <p:nvPr/>
          </p:nvSpPr>
          <p:spPr>
            <a:xfrm>
              <a:off x="3844311" y="638432"/>
              <a:ext cx="2286000" cy="3606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90" name="직선 연결선 189"/>
          <p:cNvCxnSpPr>
            <a:stCxn id="164" idx="1"/>
            <a:endCxn id="164" idx="3"/>
          </p:cNvCxnSpPr>
          <p:nvPr/>
        </p:nvCxnSpPr>
        <p:spPr>
          <a:xfrm>
            <a:off x="6566675" y="3351425"/>
            <a:ext cx="2286000" cy="0"/>
          </a:xfrm>
          <a:prstGeom prst="line">
            <a:avLst/>
          </a:prstGeom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2" name="TextBox 191"/>
          <p:cNvSpPr txBox="1"/>
          <p:nvPr/>
        </p:nvSpPr>
        <p:spPr>
          <a:xfrm>
            <a:off x="7044115" y="2099406"/>
            <a:ext cx="13757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a옛날목욕탕L" pitchFamily="18" charset="-127"/>
                <a:ea typeface="a옛날목욕탕L" pitchFamily="18" charset="-127"/>
              </a:rPr>
              <a:t>Single mode</a:t>
            </a:r>
            <a:endParaRPr lang="ko-KR" altLang="en-US" dirty="0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193" name="TextBox 192"/>
          <p:cNvSpPr txBox="1"/>
          <p:nvPr/>
        </p:nvSpPr>
        <p:spPr>
          <a:xfrm>
            <a:off x="7044116" y="3906292"/>
            <a:ext cx="13757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a옛날목욕탕L" pitchFamily="18" charset="-127"/>
                <a:ea typeface="a옛날목욕탕L" pitchFamily="18" charset="-127"/>
              </a:rPr>
              <a:t>Multi</a:t>
            </a:r>
          </a:p>
          <a:p>
            <a:pPr algn="ctr"/>
            <a:r>
              <a:rPr lang="en-US" altLang="ko-KR" dirty="0" smtClean="0">
                <a:latin typeface="a옛날목욕탕L" pitchFamily="18" charset="-127"/>
                <a:ea typeface="a옛날목욕탕L" pitchFamily="18" charset="-127"/>
              </a:rPr>
              <a:t>mode</a:t>
            </a:r>
            <a:endParaRPr lang="ko-KR" altLang="en-US" dirty="0">
              <a:latin typeface="a옛날목욕탕L" pitchFamily="18" charset="-127"/>
              <a:ea typeface="a옛날목욕탕L" pitchFamily="18" charset="-127"/>
            </a:endParaRPr>
          </a:p>
        </p:txBody>
      </p:sp>
      <p:cxnSp>
        <p:nvCxnSpPr>
          <p:cNvPr id="223" name="꺾인 연결선 222"/>
          <p:cNvCxnSpPr/>
          <p:nvPr/>
        </p:nvCxnSpPr>
        <p:spPr>
          <a:xfrm flipV="1">
            <a:off x="8352840" y="3359075"/>
            <a:ext cx="1242802" cy="853138"/>
          </a:xfrm>
          <a:prstGeom prst="bentConnector3">
            <a:avLst>
              <a:gd name="adj1" fmla="val 50000"/>
            </a:avLst>
          </a:prstGeom>
          <a:ln w="38100"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238" name="그룹 237"/>
          <p:cNvGrpSpPr/>
          <p:nvPr/>
        </p:nvGrpSpPr>
        <p:grpSpPr>
          <a:xfrm>
            <a:off x="9562633" y="1379474"/>
            <a:ext cx="2286000" cy="4064000"/>
            <a:chOff x="9581690" y="772323"/>
            <a:chExt cx="2286000" cy="4064000"/>
          </a:xfrm>
        </p:grpSpPr>
        <p:grpSp>
          <p:nvGrpSpPr>
            <p:cNvPr id="194" name="그룹 193"/>
            <p:cNvGrpSpPr/>
            <p:nvPr/>
          </p:nvGrpSpPr>
          <p:grpSpPr>
            <a:xfrm>
              <a:off x="9581690" y="772323"/>
              <a:ext cx="2286000" cy="4064000"/>
              <a:chOff x="3844311" y="462231"/>
              <a:chExt cx="2286000" cy="4064000"/>
            </a:xfrm>
          </p:grpSpPr>
          <p:grpSp>
            <p:nvGrpSpPr>
              <p:cNvPr id="195" name="Contacts"/>
              <p:cNvGrpSpPr/>
              <p:nvPr/>
            </p:nvGrpSpPr>
            <p:grpSpPr>
              <a:xfrm>
                <a:off x="3844311" y="462231"/>
                <a:ext cx="2286000" cy="4064000"/>
                <a:chOff x="595686" y="1261242"/>
                <a:chExt cx="2286000" cy="4064000"/>
              </a:xfrm>
            </p:grpSpPr>
            <p:grpSp>
              <p:nvGrpSpPr>
                <p:cNvPr id="197" name="App Bar"/>
                <p:cNvGrpSpPr/>
                <p:nvPr/>
              </p:nvGrpSpPr>
              <p:grpSpPr>
                <a:xfrm>
                  <a:off x="595686" y="1261242"/>
                  <a:ext cx="2286000" cy="383944"/>
                  <a:chOff x="595686" y="1261242"/>
                  <a:chExt cx="2286000" cy="383944"/>
                </a:xfrm>
              </p:grpSpPr>
              <p:sp>
                <p:nvSpPr>
                  <p:cNvPr id="215" name="App Bar Container"/>
                  <p:cNvSpPr>
                    <a:spLocks noChangeArrowheads="1"/>
                  </p:cNvSpPr>
                  <p:nvPr/>
                </p:nvSpPr>
                <p:spPr bwMode="auto">
                  <a:xfrm>
                    <a:off x="595686" y="1261242"/>
                    <a:ext cx="2286000" cy="152400"/>
                  </a:xfrm>
                  <a:prstGeom prst="rect">
                    <a:avLst/>
                  </a:prstGeom>
                  <a:solidFill>
                    <a:srgbClr val="009688"/>
                  </a:solidFill>
                  <a:ln>
                    <a:noFill/>
                  </a:ln>
                  <a:effectLst>
                    <a:outerShdw blurRad="38100" dist="12700" dir="5400000" algn="ctr" rotWithShape="0">
                      <a:prstClr val="black">
                        <a:alpha val="25000"/>
                      </a:prstClr>
                    </a:outerShdw>
                  </a:effectLst>
                </p:spPr>
                <p:txBody>
                  <a:bodyPr vert="horz" wrap="square" lIns="457200" tIns="198120" rIns="91440" bIns="104140" numCol="1" anchor="b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sz="1000" dirty="0" smtClean="0">
                        <a:solidFill>
                          <a:srgbClr val="FFFF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All</a:t>
                    </a:r>
                    <a:endParaRPr lang="en-US" sz="1000" dirty="0">
                      <a:solidFill>
                        <a:srgbClr val="FFFFF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216" name="Search Icon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2407518" y="1534478"/>
                    <a:ext cx="111009" cy="110708"/>
                  </a:xfrm>
                  <a:custGeom>
                    <a:avLst/>
                    <a:gdLst>
                      <a:gd name="T0" fmla="*/ 229 w 617"/>
                      <a:gd name="T1" fmla="*/ 388 h 617"/>
                      <a:gd name="T2" fmla="*/ 70 w 617"/>
                      <a:gd name="T3" fmla="*/ 229 h 617"/>
                      <a:gd name="T4" fmla="*/ 229 w 617"/>
                      <a:gd name="T5" fmla="*/ 70 h 617"/>
                      <a:gd name="T6" fmla="*/ 388 w 617"/>
                      <a:gd name="T7" fmla="*/ 229 h 617"/>
                      <a:gd name="T8" fmla="*/ 229 w 617"/>
                      <a:gd name="T9" fmla="*/ 388 h 617"/>
                      <a:gd name="T10" fmla="*/ 441 w 617"/>
                      <a:gd name="T11" fmla="*/ 388 h 617"/>
                      <a:gd name="T12" fmla="*/ 413 w 617"/>
                      <a:gd name="T13" fmla="*/ 388 h 617"/>
                      <a:gd name="T14" fmla="*/ 403 w 617"/>
                      <a:gd name="T15" fmla="*/ 378 h 617"/>
                      <a:gd name="T16" fmla="*/ 458 w 617"/>
                      <a:gd name="T17" fmla="*/ 229 h 617"/>
                      <a:gd name="T18" fmla="*/ 229 w 617"/>
                      <a:gd name="T19" fmla="*/ 0 h 617"/>
                      <a:gd name="T20" fmla="*/ 0 w 617"/>
                      <a:gd name="T21" fmla="*/ 229 h 617"/>
                      <a:gd name="T22" fmla="*/ 229 w 617"/>
                      <a:gd name="T23" fmla="*/ 458 h 617"/>
                      <a:gd name="T24" fmla="*/ 378 w 617"/>
                      <a:gd name="T25" fmla="*/ 403 h 617"/>
                      <a:gd name="T26" fmla="*/ 388 w 617"/>
                      <a:gd name="T27" fmla="*/ 413 h 617"/>
                      <a:gd name="T28" fmla="*/ 388 w 617"/>
                      <a:gd name="T29" fmla="*/ 441 h 617"/>
                      <a:gd name="T30" fmla="*/ 564 w 617"/>
                      <a:gd name="T31" fmla="*/ 617 h 617"/>
                      <a:gd name="T32" fmla="*/ 617 w 617"/>
                      <a:gd name="T33" fmla="*/ 564 h 617"/>
                      <a:gd name="T34" fmla="*/ 441 w 617"/>
                      <a:gd name="T35" fmla="*/ 388 h 6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617" h="617">
                        <a:moveTo>
                          <a:pt x="229" y="388"/>
                        </a:moveTo>
                        <a:cubicBezTo>
                          <a:pt x="141" y="388"/>
                          <a:pt x="70" y="317"/>
                          <a:pt x="70" y="229"/>
                        </a:cubicBezTo>
                        <a:cubicBezTo>
                          <a:pt x="70" y="141"/>
                          <a:pt x="141" y="70"/>
                          <a:pt x="229" y="70"/>
                        </a:cubicBezTo>
                        <a:cubicBezTo>
                          <a:pt x="317" y="70"/>
                          <a:pt x="388" y="141"/>
                          <a:pt x="388" y="229"/>
                        </a:cubicBezTo>
                        <a:cubicBezTo>
                          <a:pt x="388" y="317"/>
                          <a:pt x="317" y="388"/>
                          <a:pt x="229" y="388"/>
                        </a:cubicBezTo>
                        <a:moveTo>
                          <a:pt x="441" y="388"/>
                        </a:moveTo>
                        <a:lnTo>
                          <a:pt x="413" y="388"/>
                        </a:lnTo>
                        <a:lnTo>
                          <a:pt x="403" y="378"/>
                        </a:lnTo>
                        <a:cubicBezTo>
                          <a:pt x="438" y="338"/>
                          <a:pt x="458" y="286"/>
                          <a:pt x="458" y="229"/>
                        </a:cubicBezTo>
                        <a:cubicBezTo>
                          <a:pt x="458" y="102"/>
                          <a:pt x="356" y="0"/>
                          <a:pt x="229" y="0"/>
                        </a:cubicBezTo>
                        <a:cubicBezTo>
                          <a:pt x="102" y="0"/>
                          <a:pt x="0" y="102"/>
                          <a:pt x="0" y="229"/>
                        </a:cubicBezTo>
                        <a:cubicBezTo>
                          <a:pt x="0" y="356"/>
                          <a:pt x="102" y="458"/>
                          <a:pt x="229" y="458"/>
                        </a:cubicBezTo>
                        <a:cubicBezTo>
                          <a:pt x="286" y="458"/>
                          <a:pt x="338" y="437"/>
                          <a:pt x="378" y="403"/>
                        </a:cubicBezTo>
                        <a:lnTo>
                          <a:pt x="388" y="413"/>
                        </a:lnTo>
                        <a:lnTo>
                          <a:pt x="388" y="441"/>
                        </a:lnTo>
                        <a:lnTo>
                          <a:pt x="564" y="617"/>
                        </a:lnTo>
                        <a:lnTo>
                          <a:pt x="617" y="564"/>
                        </a:lnTo>
                        <a:lnTo>
                          <a:pt x="441" y="388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87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chemeClr val="bg1">
                          <a:lumMod val="9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217" name="Menu Icon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2723101" y="1540760"/>
                    <a:ext cx="25374" cy="101286"/>
                  </a:xfrm>
                  <a:custGeom>
                    <a:avLst/>
                    <a:gdLst>
                      <a:gd name="T0" fmla="*/ 71 w 141"/>
                      <a:gd name="T1" fmla="*/ 423 h 564"/>
                      <a:gd name="T2" fmla="*/ 0 w 141"/>
                      <a:gd name="T3" fmla="*/ 494 h 564"/>
                      <a:gd name="T4" fmla="*/ 71 w 141"/>
                      <a:gd name="T5" fmla="*/ 564 h 564"/>
                      <a:gd name="T6" fmla="*/ 141 w 141"/>
                      <a:gd name="T7" fmla="*/ 494 h 564"/>
                      <a:gd name="T8" fmla="*/ 71 w 141"/>
                      <a:gd name="T9" fmla="*/ 423 h 564"/>
                      <a:gd name="T10" fmla="*/ 71 w 141"/>
                      <a:gd name="T11" fmla="*/ 212 h 564"/>
                      <a:gd name="T12" fmla="*/ 0 w 141"/>
                      <a:gd name="T13" fmla="*/ 282 h 564"/>
                      <a:gd name="T14" fmla="*/ 71 w 141"/>
                      <a:gd name="T15" fmla="*/ 353 h 564"/>
                      <a:gd name="T16" fmla="*/ 141 w 141"/>
                      <a:gd name="T17" fmla="*/ 282 h 564"/>
                      <a:gd name="T18" fmla="*/ 71 w 141"/>
                      <a:gd name="T19" fmla="*/ 212 h 564"/>
                      <a:gd name="T20" fmla="*/ 71 w 141"/>
                      <a:gd name="T21" fmla="*/ 141 h 564"/>
                      <a:gd name="T22" fmla="*/ 141 w 141"/>
                      <a:gd name="T23" fmla="*/ 71 h 564"/>
                      <a:gd name="T24" fmla="*/ 71 w 141"/>
                      <a:gd name="T25" fmla="*/ 0 h 564"/>
                      <a:gd name="T26" fmla="*/ 0 w 141"/>
                      <a:gd name="T27" fmla="*/ 71 h 564"/>
                      <a:gd name="T28" fmla="*/ 71 w 141"/>
                      <a:gd name="T29" fmla="*/ 141 h 56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141" h="564">
                        <a:moveTo>
                          <a:pt x="71" y="423"/>
                        </a:moveTo>
                        <a:cubicBezTo>
                          <a:pt x="32" y="423"/>
                          <a:pt x="0" y="455"/>
                          <a:pt x="0" y="494"/>
                        </a:cubicBezTo>
                        <a:cubicBezTo>
                          <a:pt x="0" y="533"/>
                          <a:pt x="32" y="564"/>
                          <a:pt x="71" y="564"/>
                        </a:cubicBezTo>
                        <a:cubicBezTo>
                          <a:pt x="110" y="564"/>
                          <a:pt x="141" y="533"/>
                          <a:pt x="141" y="494"/>
                        </a:cubicBezTo>
                        <a:cubicBezTo>
                          <a:pt x="141" y="455"/>
                          <a:pt x="110" y="423"/>
                          <a:pt x="71" y="423"/>
                        </a:cubicBezTo>
                        <a:moveTo>
                          <a:pt x="71" y="212"/>
                        </a:moveTo>
                        <a:cubicBezTo>
                          <a:pt x="32" y="212"/>
                          <a:pt x="0" y="243"/>
                          <a:pt x="0" y="282"/>
                        </a:cubicBezTo>
                        <a:cubicBezTo>
                          <a:pt x="0" y="321"/>
                          <a:pt x="32" y="353"/>
                          <a:pt x="71" y="353"/>
                        </a:cubicBezTo>
                        <a:cubicBezTo>
                          <a:pt x="110" y="353"/>
                          <a:pt x="141" y="321"/>
                          <a:pt x="141" y="282"/>
                        </a:cubicBezTo>
                        <a:cubicBezTo>
                          <a:pt x="141" y="243"/>
                          <a:pt x="110" y="212"/>
                          <a:pt x="71" y="212"/>
                        </a:cubicBezTo>
                        <a:moveTo>
                          <a:pt x="71" y="141"/>
                        </a:moveTo>
                        <a:cubicBezTo>
                          <a:pt x="110" y="141"/>
                          <a:pt x="141" y="110"/>
                          <a:pt x="141" y="71"/>
                        </a:cubicBezTo>
                        <a:cubicBezTo>
                          <a:pt x="141" y="32"/>
                          <a:pt x="110" y="0"/>
                          <a:pt x="71" y="0"/>
                        </a:cubicBezTo>
                        <a:cubicBezTo>
                          <a:pt x="32" y="0"/>
                          <a:pt x="0" y="32"/>
                          <a:pt x="0" y="71"/>
                        </a:cubicBezTo>
                        <a:cubicBezTo>
                          <a:pt x="0" y="110"/>
                          <a:pt x="32" y="141"/>
                          <a:pt x="71" y="141"/>
                        </a:cubicBezTo>
                      </a:path>
                    </a:pathLst>
                  </a:custGeom>
                  <a:solidFill>
                    <a:srgbClr val="FFFFFF">
                      <a:alpha val="87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chemeClr val="bg1">
                          <a:lumMod val="9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218" name="Nav Icon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716210" y="1553322"/>
                    <a:ext cx="114181" cy="76161"/>
                  </a:xfrm>
                  <a:custGeom>
                    <a:avLst/>
                    <a:gdLst>
                      <a:gd name="T0" fmla="*/ 0 w 635"/>
                      <a:gd name="T1" fmla="*/ 70 h 423"/>
                      <a:gd name="T2" fmla="*/ 635 w 635"/>
                      <a:gd name="T3" fmla="*/ 70 h 423"/>
                      <a:gd name="T4" fmla="*/ 635 w 635"/>
                      <a:gd name="T5" fmla="*/ 0 h 423"/>
                      <a:gd name="T6" fmla="*/ 0 w 635"/>
                      <a:gd name="T7" fmla="*/ 0 h 423"/>
                      <a:gd name="T8" fmla="*/ 0 w 635"/>
                      <a:gd name="T9" fmla="*/ 70 h 423"/>
                      <a:gd name="T10" fmla="*/ 0 w 635"/>
                      <a:gd name="T11" fmla="*/ 247 h 423"/>
                      <a:gd name="T12" fmla="*/ 635 w 635"/>
                      <a:gd name="T13" fmla="*/ 247 h 423"/>
                      <a:gd name="T14" fmla="*/ 635 w 635"/>
                      <a:gd name="T15" fmla="*/ 176 h 423"/>
                      <a:gd name="T16" fmla="*/ 0 w 635"/>
                      <a:gd name="T17" fmla="*/ 176 h 423"/>
                      <a:gd name="T18" fmla="*/ 0 w 635"/>
                      <a:gd name="T19" fmla="*/ 247 h 423"/>
                      <a:gd name="T20" fmla="*/ 0 w 635"/>
                      <a:gd name="T21" fmla="*/ 423 h 423"/>
                      <a:gd name="T22" fmla="*/ 635 w 635"/>
                      <a:gd name="T23" fmla="*/ 423 h 423"/>
                      <a:gd name="T24" fmla="*/ 635 w 635"/>
                      <a:gd name="T25" fmla="*/ 352 h 423"/>
                      <a:gd name="T26" fmla="*/ 0 w 635"/>
                      <a:gd name="T27" fmla="*/ 352 h 423"/>
                      <a:gd name="T28" fmla="*/ 0 w 635"/>
                      <a:gd name="T29" fmla="*/ 423 h 4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635" h="423">
                        <a:moveTo>
                          <a:pt x="0" y="70"/>
                        </a:moveTo>
                        <a:lnTo>
                          <a:pt x="635" y="70"/>
                        </a:lnTo>
                        <a:lnTo>
                          <a:pt x="635" y="0"/>
                        </a:lnTo>
                        <a:lnTo>
                          <a:pt x="0" y="0"/>
                        </a:lnTo>
                        <a:lnTo>
                          <a:pt x="0" y="70"/>
                        </a:lnTo>
                        <a:close/>
                        <a:moveTo>
                          <a:pt x="0" y="247"/>
                        </a:moveTo>
                        <a:lnTo>
                          <a:pt x="635" y="247"/>
                        </a:lnTo>
                        <a:lnTo>
                          <a:pt x="635" y="176"/>
                        </a:lnTo>
                        <a:lnTo>
                          <a:pt x="0" y="176"/>
                        </a:lnTo>
                        <a:lnTo>
                          <a:pt x="0" y="247"/>
                        </a:lnTo>
                        <a:close/>
                        <a:moveTo>
                          <a:pt x="0" y="423"/>
                        </a:moveTo>
                        <a:lnTo>
                          <a:pt x="635" y="423"/>
                        </a:lnTo>
                        <a:lnTo>
                          <a:pt x="635" y="352"/>
                        </a:lnTo>
                        <a:lnTo>
                          <a:pt x="0" y="352"/>
                        </a:lnTo>
                        <a:lnTo>
                          <a:pt x="0" y="423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87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chemeClr val="bg1">
                          <a:lumMod val="9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219" name="Drop-down Arrow"/>
                  <p:cNvSpPr>
                    <a:spLocks noChangeAspect="1"/>
                  </p:cNvSpPr>
                  <p:nvPr/>
                </p:nvSpPr>
                <p:spPr bwMode="auto">
                  <a:xfrm>
                    <a:off x="1253334" y="1571737"/>
                    <a:ext cx="63500" cy="33618"/>
                  </a:xfrm>
                  <a:custGeom>
                    <a:avLst/>
                    <a:gdLst>
                      <a:gd name="T0" fmla="*/ 0 w 353"/>
                      <a:gd name="T1" fmla="*/ 0 h 176"/>
                      <a:gd name="T2" fmla="*/ 176 w 353"/>
                      <a:gd name="T3" fmla="*/ 176 h 176"/>
                      <a:gd name="T4" fmla="*/ 353 w 353"/>
                      <a:gd name="T5" fmla="*/ 0 h 176"/>
                      <a:gd name="T6" fmla="*/ 0 w 353"/>
                      <a:gd name="T7" fmla="*/ 0 h 17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353" h="176">
                        <a:moveTo>
                          <a:pt x="0" y="0"/>
                        </a:moveTo>
                        <a:lnTo>
                          <a:pt x="176" y="176"/>
                        </a:lnTo>
                        <a:lnTo>
                          <a:pt x="353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87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grpSp>
              <p:nvGrpSpPr>
                <p:cNvPr id="198" name="Status Bar"/>
                <p:cNvGrpSpPr/>
                <p:nvPr/>
              </p:nvGrpSpPr>
              <p:grpSpPr>
                <a:xfrm>
                  <a:off x="595686" y="1261242"/>
                  <a:ext cx="2286000" cy="152400"/>
                  <a:chOff x="595686" y="1268402"/>
                  <a:chExt cx="2286000" cy="152400"/>
                </a:xfrm>
              </p:grpSpPr>
              <p:sp>
                <p:nvSpPr>
                  <p:cNvPr id="204" name="System Bar Container"/>
                  <p:cNvSpPr>
                    <a:spLocks noChangeArrowheads="1"/>
                  </p:cNvSpPr>
                  <p:nvPr/>
                </p:nvSpPr>
                <p:spPr bwMode="auto">
                  <a:xfrm>
                    <a:off x="595686" y="1268402"/>
                    <a:ext cx="2286000" cy="152400"/>
                  </a:xfrm>
                  <a:prstGeom prst="rect">
                    <a:avLst/>
                  </a:prstGeom>
                  <a:solidFill>
                    <a:srgbClr val="000000">
                      <a:alpha val="50000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205" name="Time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2626121" y="1314082"/>
                    <a:ext cx="193854" cy="61041"/>
                  </a:xfrm>
                  <a:custGeom>
                    <a:avLst/>
                    <a:gdLst>
                      <a:gd name="T0" fmla="*/ 10 w 122"/>
                      <a:gd name="T1" fmla="*/ 6 h 38"/>
                      <a:gd name="T2" fmla="*/ 14 w 122"/>
                      <a:gd name="T3" fmla="*/ 0 h 38"/>
                      <a:gd name="T4" fmla="*/ 52 w 122"/>
                      <a:gd name="T5" fmla="*/ 37 h 38"/>
                      <a:gd name="T6" fmla="*/ 40 w 122"/>
                      <a:gd name="T7" fmla="*/ 20 h 38"/>
                      <a:gd name="T8" fmla="*/ 46 w 122"/>
                      <a:gd name="T9" fmla="*/ 12 h 38"/>
                      <a:gd name="T10" fmla="*/ 44 w 122"/>
                      <a:gd name="T11" fmla="*/ 5 h 38"/>
                      <a:gd name="T12" fmla="*/ 36 w 122"/>
                      <a:gd name="T13" fmla="*/ 4 h 38"/>
                      <a:gd name="T14" fmla="*/ 32 w 122"/>
                      <a:gd name="T15" fmla="*/ 11 h 38"/>
                      <a:gd name="T16" fmla="*/ 30 w 122"/>
                      <a:gd name="T17" fmla="*/ 3 h 38"/>
                      <a:gd name="T18" fmla="*/ 44 w 122"/>
                      <a:gd name="T19" fmla="*/ 0 h 38"/>
                      <a:gd name="T20" fmla="*/ 51 w 122"/>
                      <a:gd name="T21" fmla="*/ 9 h 38"/>
                      <a:gd name="T22" fmla="*/ 46 w 122"/>
                      <a:gd name="T23" fmla="*/ 19 h 38"/>
                      <a:gd name="T24" fmla="*/ 52 w 122"/>
                      <a:gd name="T25" fmla="*/ 33 h 38"/>
                      <a:gd name="T26" fmla="*/ 58 w 122"/>
                      <a:gd name="T27" fmla="*/ 33 h 38"/>
                      <a:gd name="T28" fmla="*/ 63 w 122"/>
                      <a:gd name="T29" fmla="*/ 35 h 38"/>
                      <a:gd name="T30" fmla="*/ 58 w 122"/>
                      <a:gd name="T31" fmla="*/ 36 h 38"/>
                      <a:gd name="T32" fmla="*/ 58 w 122"/>
                      <a:gd name="T33" fmla="*/ 10 h 38"/>
                      <a:gd name="T34" fmla="*/ 63 w 122"/>
                      <a:gd name="T35" fmla="*/ 12 h 38"/>
                      <a:gd name="T36" fmla="*/ 58 w 122"/>
                      <a:gd name="T37" fmla="*/ 14 h 38"/>
                      <a:gd name="T38" fmla="*/ 80 w 122"/>
                      <a:gd name="T39" fmla="*/ 16 h 38"/>
                      <a:gd name="T40" fmla="*/ 87 w 122"/>
                      <a:gd name="T41" fmla="*/ 12 h 38"/>
                      <a:gd name="T42" fmla="*/ 81 w 122"/>
                      <a:gd name="T43" fmla="*/ 3 h 38"/>
                      <a:gd name="T44" fmla="*/ 75 w 122"/>
                      <a:gd name="T45" fmla="*/ 7 h 38"/>
                      <a:gd name="T46" fmla="*/ 70 w 122"/>
                      <a:gd name="T47" fmla="*/ 6 h 38"/>
                      <a:gd name="T48" fmla="*/ 81 w 122"/>
                      <a:gd name="T49" fmla="*/ 0 h 38"/>
                      <a:gd name="T50" fmla="*/ 91 w 122"/>
                      <a:gd name="T51" fmla="*/ 5 h 38"/>
                      <a:gd name="T52" fmla="*/ 91 w 122"/>
                      <a:gd name="T53" fmla="*/ 14 h 38"/>
                      <a:gd name="T54" fmla="*/ 89 w 122"/>
                      <a:gd name="T55" fmla="*/ 20 h 38"/>
                      <a:gd name="T56" fmla="*/ 93 w 122"/>
                      <a:gd name="T57" fmla="*/ 27 h 38"/>
                      <a:gd name="T58" fmla="*/ 85 w 122"/>
                      <a:gd name="T59" fmla="*/ 37 h 38"/>
                      <a:gd name="T60" fmla="*/ 73 w 122"/>
                      <a:gd name="T61" fmla="*/ 35 h 38"/>
                      <a:gd name="T62" fmla="*/ 74 w 122"/>
                      <a:gd name="T63" fmla="*/ 27 h 38"/>
                      <a:gd name="T64" fmla="*/ 78 w 122"/>
                      <a:gd name="T65" fmla="*/ 33 h 38"/>
                      <a:gd name="T66" fmla="*/ 86 w 122"/>
                      <a:gd name="T67" fmla="*/ 32 h 38"/>
                      <a:gd name="T68" fmla="*/ 87 w 122"/>
                      <a:gd name="T69" fmla="*/ 24 h 38"/>
                      <a:gd name="T70" fmla="*/ 80 w 122"/>
                      <a:gd name="T71" fmla="*/ 20 h 38"/>
                      <a:gd name="T72" fmla="*/ 122 w 122"/>
                      <a:gd name="T73" fmla="*/ 21 h 38"/>
                      <a:gd name="T74" fmla="*/ 115 w 122"/>
                      <a:gd name="T75" fmla="*/ 37 h 38"/>
                      <a:gd name="T76" fmla="*/ 102 w 122"/>
                      <a:gd name="T77" fmla="*/ 34 h 38"/>
                      <a:gd name="T78" fmla="*/ 99 w 122"/>
                      <a:gd name="T79" fmla="*/ 16 h 38"/>
                      <a:gd name="T80" fmla="*/ 106 w 122"/>
                      <a:gd name="T81" fmla="*/ 0 h 38"/>
                      <a:gd name="T82" fmla="*/ 119 w 122"/>
                      <a:gd name="T83" fmla="*/ 3 h 38"/>
                      <a:gd name="T84" fmla="*/ 122 w 122"/>
                      <a:gd name="T85" fmla="*/ 21 h 38"/>
                      <a:gd name="T86" fmla="*/ 116 w 122"/>
                      <a:gd name="T87" fmla="*/ 6 h 38"/>
                      <a:gd name="T88" fmla="*/ 108 w 122"/>
                      <a:gd name="T89" fmla="*/ 4 h 38"/>
                      <a:gd name="T90" fmla="*/ 104 w 122"/>
                      <a:gd name="T91" fmla="*/ 15 h 38"/>
                      <a:gd name="T92" fmla="*/ 105 w 122"/>
                      <a:gd name="T93" fmla="*/ 31 h 38"/>
                      <a:gd name="T94" fmla="*/ 114 w 122"/>
                      <a:gd name="T95" fmla="*/ 33 h 38"/>
                      <a:gd name="T96" fmla="*/ 117 w 122"/>
                      <a:gd name="T97" fmla="*/ 22 h 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</a:cxnLst>
                    <a:rect l="0" t="0" r="r" b="b"/>
                    <a:pathLst>
                      <a:path w="122" h="38">
                        <a:moveTo>
                          <a:pt x="14" y="37"/>
                        </a:moveTo>
                        <a:cubicBezTo>
                          <a:pt x="10" y="37"/>
                          <a:pt x="10" y="37"/>
                          <a:pt x="10" y="37"/>
                        </a:cubicBezTo>
                        <a:cubicBezTo>
                          <a:pt x="10" y="6"/>
                          <a:pt x="10" y="6"/>
                          <a:pt x="10" y="6"/>
                        </a:cubicBezTo>
                        <a:cubicBezTo>
                          <a:pt x="0" y="9"/>
                          <a:pt x="0" y="9"/>
                          <a:pt x="0" y="9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ubicBezTo>
                          <a:pt x="14" y="0"/>
                          <a:pt x="14" y="0"/>
                          <a:pt x="14" y="0"/>
                        </a:cubicBezTo>
                        <a:cubicBezTo>
                          <a:pt x="14" y="0"/>
                          <a:pt x="14" y="0"/>
                          <a:pt x="14" y="0"/>
                        </a:cubicBezTo>
                        <a:lnTo>
                          <a:pt x="14" y="37"/>
                        </a:lnTo>
                        <a:close/>
                        <a:moveTo>
                          <a:pt x="52" y="37"/>
                        </a:moveTo>
                        <a:cubicBezTo>
                          <a:pt x="28" y="37"/>
                          <a:pt x="28" y="37"/>
                          <a:pt x="28" y="37"/>
                        </a:cubicBezTo>
                        <a:cubicBezTo>
                          <a:pt x="28" y="34"/>
                          <a:pt x="28" y="34"/>
                          <a:pt x="28" y="34"/>
                        </a:cubicBezTo>
                        <a:cubicBezTo>
                          <a:pt x="40" y="20"/>
                          <a:pt x="40" y="20"/>
                          <a:pt x="40" y="20"/>
                        </a:cubicBezTo>
                        <a:cubicBezTo>
                          <a:pt x="41" y="19"/>
                          <a:pt x="42" y="18"/>
                          <a:pt x="43" y="17"/>
                        </a:cubicBezTo>
                        <a:cubicBezTo>
                          <a:pt x="44" y="16"/>
                          <a:pt x="44" y="15"/>
                          <a:pt x="45" y="14"/>
                        </a:cubicBezTo>
                        <a:cubicBezTo>
                          <a:pt x="45" y="14"/>
                          <a:pt x="45" y="13"/>
                          <a:pt x="46" y="12"/>
                        </a:cubicBezTo>
                        <a:cubicBezTo>
                          <a:pt x="46" y="11"/>
                          <a:pt x="46" y="11"/>
                          <a:pt x="46" y="10"/>
                        </a:cubicBezTo>
                        <a:cubicBezTo>
                          <a:pt x="46" y="9"/>
                          <a:pt x="46" y="8"/>
                          <a:pt x="45" y="7"/>
                        </a:cubicBezTo>
                        <a:cubicBezTo>
                          <a:pt x="45" y="7"/>
                          <a:pt x="45" y="6"/>
                          <a:pt x="44" y="5"/>
                        </a:cubicBezTo>
                        <a:cubicBezTo>
                          <a:pt x="44" y="5"/>
                          <a:pt x="43" y="4"/>
                          <a:pt x="42" y="4"/>
                        </a:cubicBezTo>
                        <a:cubicBezTo>
                          <a:pt x="41" y="4"/>
                          <a:pt x="40" y="3"/>
                          <a:pt x="39" y="3"/>
                        </a:cubicBezTo>
                        <a:cubicBezTo>
                          <a:pt x="38" y="3"/>
                          <a:pt x="37" y="4"/>
                          <a:pt x="36" y="4"/>
                        </a:cubicBezTo>
                        <a:cubicBezTo>
                          <a:pt x="35" y="4"/>
                          <a:pt x="34" y="5"/>
                          <a:pt x="34" y="5"/>
                        </a:cubicBezTo>
                        <a:cubicBezTo>
                          <a:pt x="33" y="6"/>
                          <a:pt x="33" y="7"/>
                          <a:pt x="32" y="8"/>
                        </a:cubicBezTo>
                        <a:cubicBezTo>
                          <a:pt x="32" y="9"/>
                          <a:pt x="32" y="10"/>
                          <a:pt x="32" y="11"/>
                        </a:cubicBezTo>
                        <a:cubicBezTo>
                          <a:pt x="27" y="11"/>
                          <a:pt x="27" y="11"/>
                          <a:pt x="27" y="11"/>
                        </a:cubicBezTo>
                        <a:cubicBezTo>
                          <a:pt x="27" y="9"/>
                          <a:pt x="28" y="8"/>
                          <a:pt x="28" y="7"/>
                        </a:cubicBezTo>
                        <a:cubicBezTo>
                          <a:pt x="29" y="5"/>
                          <a:pt x="29" y="4"/>
                          <a:pt x="30" y="3"/>
                        </a:cubicBezTo>
                        <a:cubicBezTo>
                          <a:pt x="31" y="2"/>
                          <a:pt x="33" y="1"/>
                          <a:pt x="34" y="0"/>
                        </a:cubicBezTo>
                        <a:cubicBezTo>
                          <a:pt x="36" y="0"/>
                          <a:pt x="37" y="0"/>
                          <a:pt x="39" y="0"/>
                        </a:cubicBezTo>
                        <a:cubicBezTo>
                          <a:pt x="41" y="0"/>
                          <a:pt x="43" y="0"/>
                          <a:pt x="44" y="0"/>
                        </a:cubicBezTo>
                        <a:cubicBezTo>
                          <a:pt x="45" y="1"/>
                          <a:pt x="47" y="1"/>
                          <a:pt x="48" y="2"/>
                        </a:cubicBezTo>
                        <a:cubicBezTo>
                          <a:pt x="49" y="3"/>
                          <a:pt x="49" y="4"/>
                          <a:pt x="50" y="5"/>
                        </a:cubicBezTo>
                        <a:cubicBezTo>
                          <a:pt x="50" y="7"/>
                          <a:pt x="51" y="8"/>
                          <a:pt x="51" y="9"/>
                        </a:cubicBezTo>
                        <a:cubicBezTo>
                          <a:pt x="51" y="11"/>
                          <a:pt x="50" y="12"/>
                          <a:pt x="50" y="13"/>
                        </a:cubicBezTo>
                        <a:cubicBezTo>
                          <a:pt x="50" y="14"/>
                          <a:pt x="49" y="15"/>
                          <a:pt x="48" y="16"/>
                        </a:cubicBezTo>
                        <a:cubicBezTo>
                          <a:pt x="48" y="17"/>
                          <a:pt x="47" y="18"/>
                          <a:pt x="46" y="19"/>
                        </a:cubicBezTo>
                        <a:cubicBezTo>
                          <a:pt x="45" y="20"/>
                          <a:pt x="45" y="21"/>
                          <a:pt x="44" y="22"/>
                        </a:cubicBezTo>
                        <a:cubicBezTo>
                          <a:pt x="34" y="33"/>
                          <a:pt x="34" y="33"/>
                          <a:pt x="34" y="33"/>
                        </a:cubicBezTo>
                        <a:cubicBezTo>
                          <a:pt x="52" y="33"/>
                          <a:pt x="52" y="33"/>
                          <a:pt x="52" y="33"/>
                        </a:cubicBezTo>
                        <a:lnTo>
                          <a:pt x="52" y="37"/>
                        </a:lnTo>
                        <a:close/>
                        <a:moveTo>
                          <a:pt x="58" y="35"/>
                        </a:moveTo>
                        <a:cubicBezTo>
                          <a:pt x="58" y="34"/>
                          <a:pt x="58" y="33"/>
                          <a:pt x="58" y="33"/>
                        </a:cubicBezTo>
                        <a:cubicBezTo>
                          <a:pt x="59" y="32"/>
                          <a:pt x="59" y="32"/>
                          <a:pt x="60" y="32"/>
                        </a:cubicBezTo>
                        <a:cubicBezTo>
                          <a:pt x="61" y="32"/>
                          <a:pt x="62" y="32"/>
                          <a:pt x="63" y="33"/>
                        </a:cubicBezTo>
                        <a:cubicBezTo>
                          <a:pt x="63" y="33"/>
                          <a:pt x="63" y="34"/>
                          <a:pt x="63" y="35"/>
                        </a:cubicBezTo>
                        <a:cubicBezTo>
                          <a:pt x="63" y="35"/>
                          <a:pt x="63" y="36"/>
                          <a:pt x="63" y="36"/>
                        </a:cubicBezTo>
                        <a:cubicBezTo>
                          <a:pt x="62" y="37"/>
                          <a:pt x="61" y="37"/>
                          <a:pt x="60" y="37"/>
                        </a:cubicBezTo>
                        <a:cubicBezTo>
                          <a:pt x="59" y="37"/>
                          <a:pt x="59" y="37"/>
                          <a:pt x="58" y="36"/>
                        </a:cubicBezTo>
                        <a:cubicBezTo>
                          <a:pt x="58" y="36"/>
                          <a:pt x="58" y="35"/>
                          <a:pt x="58" y="35"/>
                        </a:cubicBezTo>
                        <a:close/>
                        <a:moveTo>
                          <a:pt x="58" y="12"/>
                        </a:moveTo>
                        <a:cubicBezTo>
                          <a:pt x="58" y="11"/>
                          <a:pt x="58" y="11"/>
                          <a:pt x="58" y="10"/>
                        </a:cubicBezTo>
                        <a:cubicBezTo>
                          <a:pt x="59" y="10"/>
                          <a:pt x="59" y="9"/>
                          <a:pt x="60" y="9"/>
                        </a:cubicBezTo>
                        <a:cubicBezTo>
                          <a:pt x="61" y="9"/>
                          <a:pt x="62" y="10"/>
                          <a:pt x="63" y="10"/>
                        </a:cubicBezTo>
                        <a:cubicBezTo>
                          <a:pt x="63" y="11"/>
                          <a:pt x="63" y="11"/>
                          <a:pt x="63" y="12"/>
                        </a:cubicBezTo>
                        <a:cubicBezTo>
                          <a:pt x="63" y="13"/>
                          <a:pt x="63" y="14"/>
                          <a:pt x="63" y="14"/>
                        </a:cubicBezTo>
                        <a:cubicBezTo>
                          <a:pt x="62" y="15"/>
                          <a:pt x="61" y="15"/>
                          <a:pt x="60" y="15"/>
                        </a:cubicBezTo>
                        <a:cubicBezTo>
                          <a:pt x="59" y="15"/>
                          <a:pt x="59" y="15"/>
                          <a:pt x="58" y="14"/>
                        </a:cubicBezTo>
                        <a:cubicBezTo>
                          <a:pt x="58" y="14"/>
                          <a:pt x="58" y="13"/>
                          <a:pt x="58" y="12"/>
                        </a:cubicBezTo>
                        <a:close/>
                        <a:moveTo>
                          <a:pt x="77" y="16"/>
                        </a:moveTo>
                        <a:cubicBezTo>
                          <a:pt x="80" y="16"/>
                          <a:pt x="80" y="16"/>
                          <a:pt x="80" y="16"/>
                        </a:cubicBezTo>
                        <a:cubicBezTo>
                          <a:pt x="81" y="16"/>
                          <a:pt x="82" y="16"/>
                          <a:pt x="83" y="16"/>
                        </a:cubicBezTo>
                        <a:cubicBezTo>
                          <a:pt x="84" y="15"/>
                          <a:pt x="85" y="15"/>
                          <a:pt x="85" y="14"/>
                        </a:cubicBezTo>
                        <a:cubicBezTo>
                          <a:pt x="86" y="14"/>
                          <a:pt x="87" y="13"/>
                          <a:pt x="87" y="12"/>
                        </a:cubicBezTo>
                        <a:cubicBezTo>
                          <a:pt x="87" y="12"/>
                          <a:pt x="87" y="11"/>
                          <a:pt x="87" y="10"/>
                        </a:cubicBezTo>
                        <a:cubicBezTo>
                          <a:pt x="87" y="8"/>
                          <a:pt x="87" y="6"/>
                          <a:pt x="86" y="5"/>
                        </a:cubicBezTo>
                        <a:cubicBezTo>
                          <a:pt x="85" y="4"/>
                          <a:pt x="83" y="3"/>
                          <a:pt x="81" y="3"/>
                        </a:cubicBezTo>
                        <a:cubicBezTo>
                          <a:pt x="80" y="3"/>
                          <a:pt x="79" y="4"/>
                          <a:pt x="78" y="4"/>
                        </a:cubicBezTo>
                        <a:cubicBezTo>
                          <a:pt x="77" y="4"/>
                          <a:pt x="77" y="5"/>
                          <a:pt x="76" y="5"/>
                        </a:cubicBezTo>
                        <a:cubicBezTo>
                          <a:pt x="75" y="6"/>
                          <a:pt x="75" y="6"/>
                          <a:pt x="75" y="7"/>
                        </a:cubicBezTo>
                        <a:cubicBezTo>
                          <a:pt x="74" y="8"/>
                          <a:pt x="74" y="9"/>
                          <a:pt x="74" y="10"/>
                        </a:cubicBezTo>
                        <a:cubicBezTo>
                          <a:pt x="69" y="10"/>
                          <a:pt x="69" y="10"/>
                          <a:pt x="69" y="10"/>
                        </a:cubicBezTo>
                        <a:cubicBezTo>
                          <a:pt x="69" y="8"/>
                          <a:pt x="70" y="7"/>
                          <a:pt x="70" y="6"/>
                        </a:cubicBezTo>
                        <a:cubicBezTo>
                          <a:pt x="71" y="5"/>
                          <a:pt x="72" y="3"/>
                          <a:pt x="73" y="3"/>
                        </a:cubicBezTo>
                        <a:cubicBezTo>
                          <a:pt x="74" y="2"/>
                          <a:pt x="75" y="1"/>
                          <a:pt x="76" y="0"/>
                        </a:cubicBezTo>
                        <a:cubicBezTo>
                          <a:pt x="78" y="0"/>
                          <a:pt x="79" y="0"/>
                          <a:pt x="81" y="0"/>
                        </a:cubicBezTo>
                        <a:cubicBezTo>
                          <a:pt x="82" y="0"/>
                          <a:pt x="84" y="0"/>
                          <a:pt x="85" y="0"/>
                        </a:cubicBezTo>
                        <a:cubicBezTo>
                          <a:pt x="87" y="1"/>
                          <a:pt x="88" y="1"/>
                          <a:pt x="89" y="2"/>
                        </a:cubicBezTo>
                        <a:cubicBezTo>
                          <a:pt x="90" y="3"/>
                          <a:pt x="91" y="4"/>
                          <a:pt x="91" y="5"/>
                        </a:cubicBezTo>
                        <a:cubicBezTo>
                          <a:pt x="92" y="7"/>
                          <a:pt x="92" y="8"/>
                          <a:pt x="92" y="10"/>
                        </a:cubicBezTo>
                        <a:cubicBezTo>
                          <a:pt x="92" y="11"/>
                          <a:pt x="92" y="11"/>
                          <a:pt x="92" y="12"/>
                        </a:cubicBezTo>
                        <a:cubicBezTo>
                          <a:pt x="91" y="13"/>
                          <a:pt x="91" y="14"/>
                          <a:pt x="91" y="14"/>
                        </a:cubicBezTo>
                        <a:cubicBezTo>
                          <a:pt x="90" y="15"/>
                          <a:pt x="90" y="16"/>
                          <a:pt x="89" y="16"/>
                        </a:cubicBezTo>
                        <a:cubicBezTo>
                          <a:pt x="88" y="17"/>
                          <a:pt x="87" y="18"/>
                          <a:pt x="86" y="18"/>
                        </a:cubicBezTo>
                        <a:cubicBezTo>
                          <a:pt x="87" y="18"/>
                          <a:pt x="88" y="19"/>
                          <a:pt x="89" y="20"/>
                        </a:cubicBezTo>
                        <a:cubicBezTo>
                          <a:pt x="90" y="20"/>
                          <a:pt x="91" y="21"/>
                          <a:pt x="91" y="22"/>
                        </a:cubicBezTo>
                        <a:cubicBezTo>
                          <a:pt x="92" y="22"/>
                          <a:pt x="92" y="23"/>
                          <a:pt x="92" y="24"/>
                        </a:cubicBezTo>
                        <a:cubicBezTo>
                          <a:pt x="92" y="25"/>
                          <a:pt x="93" y="26"/>
                          <a:pt x="93" y="27"/>
                        </a:cubicBezTo>
                        <a:cubicBezTo>
                          <a:pt x="93" y="28"/>
                          <a:pt x="92" y="30"/>
                          <a:pt x="92" y="31"/>
                        </a:cubicBezTo>
                        <a:cubicBezTo>
                          <a:pt x="91" y="33"/>
                          <a:pt x="90" y="34"/>
                          <a:pt x="89" y="35"/>
                        </a:cubicBezTo>
                        <a:cubicBezTo>
                          <a:pt x="88" y="36"/>
                          <a:pt x="87" y="36"/>
                          <a:pt x="85" y="37"/>
                        </a:cubicBezTo>
                        <a:cubicBezTo>
                          <a:pt x="84" y="37"/>
                          <a:pt x="83" y="38"/>
                          <a:pt x="81" y="38"/>
                        </a:cubicBezTo>
                        <a:cubicBezTo>
                          <a:pt x="79" y="38"/>
                          <a:pt x="78" y="37"/>
                          <a:pt x="76" y="37"/>
                        </a:cubicBezTo>
                        <a:cubicBezTo>
                          <a:pt x="75" y="36"/>
                          <a:pt x="74" y="36"/>
                          <a:pt x="73" y="35"/>
                        </a:cubicBezTo>
                        <a:cubicBezTo>
                          <a:pt x="71" y="34"/>
                          <a:pt x="71" y="33"/>
                          <a:pt x="70" y="32"/>
                        </a:cubicBezTo>
                        <a:cubicBezTo>
                          <a:pt x="69" y="30"/>
                          <a:pt x="69" y="29"/>
                          <a:pt x="69" y="27"/>
                        </a:cubicBezTo>
                        <a:cubicBezTo>
                          <a:pt x="74" y="27"/>
                          <a:pt x="74" y="27"/>
                          <a:pt x="74" y="27"/>
                        </a:cubicBezTo>
                        <a:cubicBezTo>
                          <a:pt x="74" y="28"/>
                          <a:pt x="74" y="29"/>
                          <a:pt x="74" y="30"/>
                        </a:cubicBezTo>
                        <a:cubicBezTo>
                          <a:pt x="75" y="31"/>
                          <a:pt x="75" y="31"/>
                          <a:pt x="76" y="32"/>
                        </a:cubicBezTo>
                        <a:cubicBezTo>
                          <a:pt x="76" y="32"/>
                          <a:pt x="77" y="33"/>
                          <a:pt x="78" y="33"/>
                        </a:cubicBezTo>
                        <a:cubicBezTo>
                          <a:pt x="79" y="34"/>
                          <a:pt x="80" y="34"/>
                          <a:pt x="81" y="34"/>
                        </a:cubicBezTo>
                        <a:cubicBezTo>
                          <a:pt x="82" y="34"/>
                          <a:pt x="83" y="34"/>
                          <a:pt x="84" y="33"/>
                        </a:cubicBezTo>
                        <a:cubicBezTo>
                          <a:pt x="85" y="33"/>
                          <a:pt x="85" y="33"/>
                          <a:pt x="86" y="32"/>
                        </a:cubicBezTo>
                        <a:cubicBezTo>
                          <a:pt x="87" y="31"/>
                          <a:pt x="87" y="31"/>
                          <a:pt x="87" y="30"/>
                        </a:cubicBezTo>
                        <a:cubicBezTo>
                          <a:pt x="88" y="29"/>
                          <a:pt x="88" y="28"/>
                          <a:pt x="88" y="27"/>
                        </a:cubicBezTo>
                        <a:cubicBezTo>
                          <a:pt x="88" y="26"/>
                          <a:pt x="88" y="25"/>
                          <a:pt x="87" y="24"/>
                        </a:cubicBezTo>
                        <a:cubicBezTo>
                          <a:pt x="87" y="23"/>
                          <a:pt x="86" y="22"/>
                          <a:pt x="86" y="22"/>
                        </a:cubicBezTo>
                        <a:cubicBezTo>
                          <a:pt x="85" y="21"/>
                          <a:pt x="84" y="21"/>
                          <a:pt x="83" y="20"/>
                        </a:cubicBezTo>
                        <a:cubicBezTo>
                          <a:pt x="82" y="20"/>
                          <a:pt x="81" y="20"/>
                          <a:pt x="80" y="20"/>
                        </a:cubicBezTo>
                        <a:cubicBezTo>
                          <a:pt x="77" y="20"/>
                          <a:pt x="77" y="20"/>
                          <a:pt x="77" y="20"/>
                        </a:cubicBezTo>
                        <a:lnTo>
                          <a:pt x="77" y="16"/>
                        </a:lnTo>
                        <a:close/>
                        <a:moveTo>
                          <a:pt x="122" y="21"/>
                        </a:moveTo>
                        <a:cubicBezTo>
                          <a:pt x="122" y="24"/>
                          <a:pt x="122" y="27"/>
                          <a:pt x="121" y="29"/>
                        </a:cubicBezTo>
                        <a:cubicBezTo>
                          <a:pt x="121" y="31"/>
                          <a:pt x="120" y="33"/>
                          <a:pt x="119" y="34"/>
                        </a:cubicBezTo>
                        <a:cubicBezTo>
                          <a:pt x="118" y="35"/>
                          <a:pt x="117" y="36"/>
                          <a:pt x="115" y="37"/>
                        </a:cubicBezTo>
                        <a:cubicBezTo>
                          <a:pt x="114" y="37"/>
                          <a:pt x="112" y="38"/>
                          <a:pt x="111" y="38"/>
                        </a:cubicBezTo>
                        <a:cubicBezTo>
                          <a:pt x="109" y="38"/>
                          <a:pt x="107" y="37"/>
                          <a:pt x="106" y="37"/>
                        </a:cubicBezTo>
                        <a:cubicBezTo>
                          <a:pt x="104" y="36"/>
                          <a:pt x="103" y="35"/>
                          <a:pt x="102" y="34"/>
                        </a:cubicBezTo>
                        <a:cubicBezTo>
                          <a:pt x="101" y="33"/>
                          <a:pt x="100" y="31"/>
                          <a:pt x="100" y="29"/>
                        </a:cubicBezTo>
                        <a:cubicBezTo>
                          <a:pt x="99" y="27"/>
                          <a:pt x="99" y="24"/>
                          <a:pt x="99" y="21"/>
                        </a:cubicBezTo>
                        <a:cubicBezTo>
                          <a:pt x="99" y="16"/>
                          <a:pt x="99" y="16"/>
                          <a:pt x="99" y="16"/>
                        </a:cubicBezTo>
                        <a:cubicBezTo>
                          <a:pt x="99" y="13"/>
                          <a:pt x="99" y="10"/>
                          <a:pt x="100" y="8"/>
                        </a:cubicBezTo>
                        <a:cubicBezTo>
                          <a:pt x="100" y="6"/>
                          <a:pt x="101" y="4"/>
                          <a:pt x="102" y="3"/>
                        </a:cubicBezTo>
                        <a:cubicBezTo>
                          <a:pt x="103" y="2"/>
                          <a:pt x="104" y="1"/>
                          <a:pt x="106" y="0"/>
                        </a:cubicBezTo>
                        <a:cubicBezTo>
                          <a:pt x="107" y="0"/>
                          <a:pt x="109" y="0"/>
                          <a:pt x="110" y="0"/>
                        </a:cubicBezTo>
                        <a:cubicBezTo>
                          <a:pt x="112" y="0"/>
                          <a:pt x="114" y="0"/>
                          <a:pt x="115" y="0"/>
                        </a:cubicBezTo>
                        <a:cubicBezTo>
                          <a:pt x="117" y="1"/>
                          <a:pt x="118" y="2"/>
                          <a:pt x="119" y="3"/>
                        </a:cubicBezTo>
                        <a:cubicBezTo>
                          <a:pt x="120" y="4"/>
                          <a:pt x="121" y="6"/>
                          <a:pt x="121" y="8"/>
                        </a:cubicBezTo>
                        <a:cubicBezTo>
                          <a:pt x="122" y="10"/>
                          <a:pt x="122" y="13"/>
                          <a:pt x="122" y="16"/>
                        </a:cubicBezTo>
                        <a:lnTo>
                          <a:pt x="122" y="21"/>
                        </a:lnTo>
                        <a:close/>
                        <a:moveTo>
                          <a:pt x="117" y="15"/>
                        </a:moveTo>
                        <a:cubicBezTo>
                          <a:pt x="117" y="13"/>
                          <a:pt x="117" y="11"/>
                          <a:pt x="117" y="10"/>
                        </a:cubicBezTo>
                        <a:cubicBezTo>
                          <a:pt x="117" y="8"/>
                          <a:pt x="116" y="7"/>
                          <a:pt x="116" y="6"/>
                        </a:cubicBezTo>
                        <a:cubicBezTo>
                          <a:pt x="115" y="5"/>
                          <a:pt x="114" y="4"/>
                          <a:pt x="114" y="4"/>
                        </a:cubicBezTo>
                        <a:cubicBezTo>
                          <a:pt x="113" y="4"/>
                          <a:pt x="112" y="3"/>
                          <a:pt x="110" y="3"/>
                        </a:cubicBezTo>
                        <a:cubicBezTo>
                          <a:pt x="109" y="3"/>
                          <a:pt x="108" y="4"/>
                          <a:pt x="108" y="4"/>
                        </a:cubicBezTo>
                        <a:cubicBezTo>
                          <a:pt x="107" y="4"/>
                          <a:pt x="106" y="5"/>
                          <a:pt x="105" y="6"/>
                        </a:cubicBezTo>
                        <a:cubicBezTo>
                          <a:pt x="105" y="7"/>
                          <a:pt x="104" y="8"/>
                          <a:pt x="104" y="10"/>
                        </a:cubicBezTo>
                        <a:cubicBezTo>
                          <a:pt x="104" y="11"/>
                          <a:pt x="104" y="13"/>
                          <a:pt x="104" y="15"/>
                        </a:cubicBezTo>
                        <a:cubicBezTo>
                          <a:pt x="104" y="22"/>
                          <a:pt x="104" y="22"/>
                          <a:pt x="104" y="22"/>
                        </a:cubicBezTo>
                        <a:cubicBezTo>
                          <a:pt x="104" y="24"/>
                          <a:pt x="104" y="26"/>
                          <a:pt x="104" y="27"/>
                        </a:cubicBezTo>
                        <a:cubicBezTo>
                          <a:pt x="104" y="29"/>
                          <a:pt x="105" y="30"/>
                          <a:pt x="105" y="31"/>
                        </a:cubicBezTo>
                        <a:cubicBezTo>
                          <a:pt x="106" y="32"/>
                          <a:pt x="107" y="33"/>
                          <a:pt x="108" y="33"/>
                        </a:cubicBezTo>
                        <a:cubicBezTo>
                          <a:pt x="108" y="33"/>
                          <a:pt x="109" y="34"/>
                          <a:pt x="111" y="34"/>
                        </a:cubicBezTo>
                        <a:cubicBezTo>
                          <a:pt x="112" y="34"/>
                          <a:pt x="113" y="33"/>
                          <a:pt x="114" y="33"/>
                        </a:cubicBezTo>
                        <a:cubicBezTo>
                          <a:pt x="114" y="33"/>
                          <a:pt x="115" y="32"/>
                          <a:pt x="116" y="31"/>
                        </a:cubicBezTo>
                        <a:cubicBezTo>
                          <a:pt x="116" y="30"/>
                          <a:pt x="117" y="29"/>
                          <a:pt x="117" y="27"/>
                        </a:cubicBezTo>
                        <a:cubicBezTo>
                          <a:pt x="117" y="26"/>
                          <a:pt x="117" y="24"/>
                          <a:pt x="117" y="22"/>
                        </a:cubicBezTo>
                        <a:lnTo>
                          <a:pt x="117" y="15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grpSp>
                <p:nvGrpSpPr>
                  <p:cNvPr id="206" name="Battery"/>
                  <p:cNvGrpSpPr>
                    <a:grpSpLocks noChangeAspect="1"/>
                  </p:cNvGrpSpPr>
                  <p:nvPr/>
                </p:nvGrpSpPr>
                <p:grpSpPr>
                  <a:xfrm>
                    <a:off x="2513769" y="1302974"/>
                    <a:ext cx="50747" cy="83257"/>
                    <a:chOff x="5721732" y="4486242"/>
                    <a:chExt cx="50747" cy="83257"/>
                  </a:xfrm>
                </p:grpSpPr>
                <p:sp>
                  <p:nvSpPr>
                    <p:cNvPr id="213" name="Battery Part 1"/>
                    <p:cNvSpPr>
                      <a:spLocks/>
                    </p:cNvSpPr>
                    <p:nvPr/>
                  </p:nvSpPr>
                  <p:spPr bwMode="auto">
                    <a:xfrm>
                      <a:off x="5721732" y="4486242"/>
                      <a:ext cx="50747" cy="45990"/>
                    </a:xfrm>
                    <a:custGeom>
                      <a:avLst/>
                      <a:gdLst>
                        <a:gd name="T0" fmla="*/ 282 w 282"/>
                        <a:gd name="T1" fmla="*/ 76 h 252"/>
                        <a:gd name="T2" fmla="*/ 245 w 282"/>
                        <a:gd name="T3" fmla="*/ 46 h 252"/>
                        <a:gd name="T4" fmla="*/ 197 w 282"/>
                        <a:gd name="T5" fmla="*/ 46 h 252"/>
                        <a:gd name="T6" fmla="*/ 197 w 282"/>
                        <a:gd name="T7" fmla="*/ 0 h 252"/>
                        <a:gd name="T8" fmla="*/ 85 w 282"/>
                        <a:gd name="T9" fmla="*/ 0 h 252"/>
                        <a:gd name="T10" fmla="*/ 85 w 282"/>
                        <a:gd name="T11" fmla="*/ 46 h 252"/>
                        <a:gd name="T12" fmla="*/ 37 w 282"/>
                        <a:gd name="T13" fmla="*/ 46 h 252"/>
                        <a:gd name="T14" fmla="*/ 0 w 282"/>
                        <a:gd name="T15" fmla="*/ 76 h 252"/>
                        <a:gd name="T16" fmla="*/ 0 w 282"/>
                        <a:gd name="T17" fmla="*/ 252 h 252"/>
                        <a:gd name="T18" fmla="*/ 282 w 282"/>
                        <a:gd name="T19" fmla="*/ 252 h 252"/>
                        <a:gd name="T20" fmla="*/ 282 w 282"/>
                        <a:gd name="T21" fmla="*/ 76 h 25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</a:cxnLst>
                      <a:rect l="0" t="0" r="r" b="b"/>
                      <a:pathLst>
                        <a:path w="282" h="252">
                          <a:moveTo>
                            <a:pt x="282" y="76"/>
                          </a:moveTo>
                          <a:cubicBezTo>
                            <a:pt x="282" y="59"/>
                            <a:pt x="265" y="46"/>
                            <a:pt x="245" y="46"/>
                          </a:cubicBezTo>
                          <a:lnTo>
                            <a:pt x="197" y="46"/>
                          </a:lnTo>
                          <a:lnTo>
                            <a:pt x="197" y="0"/>
                          </a:lnTo>
                          <a:lnTo>
                            <a:pt x="85" y="0"/>
                          </a:lnTo>
                          <a:lnTo>
                            <a:pt x="85" y="46"/>
                          </a:lnTo>
                          <a:lnTo>
                            <a:pt x="37" y="46"/>
                          </a:lnTo>
                          <a:cubicBezTo>
                            <a:pt x="17" y="46"/>
                            <a:pt x="0" y="59"/>
                            <a:pt x="0" y="76"/>
                          </a:cubicBezTo>
                          <a:lnTo>
                            <a:pt x="0" y="252"/>
                          </a:lnTo>
                          <a:lnTo>
                            <a:pt x="282" y="252"/>
                          </a:lnTo>
                          <a:lnTo>
                            <a:pt x="282" y="76"/>
                          </a:lnTo>
                          <a:close/>
                        </a:path>
                      </a:pathLst>
                    </a:custGeom>
                    <a:solidFill>
                      <a:srgbClr val="FFFFFF">
                        <a:alpha val="30000"/>
                      </a:srgbClr>
                    </a:solidFill>
                    <a:ln w="0">
                      <a:noFill/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 sz="90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214" name="Battery Part 2"/>
                    <p:cNvSpPr>
                      <a:spLocks/>
                    </p:cNvSpPr>
                    <p:nvPr/>
                  </p:nvSpPr>
                  <p:spPr bwMode="auto">
                    <a:xfrm>
                      <a:off x="5721732" y="4532231"/>
                      <a:ext cx="50747" cy="37268"/>
                    </a:xfrm>
                    <a:custGeom>
                      <a:avLst/>
                      <a:gdLst>
                        <a:gd name="T0" fmla="*/ 0 w 282"/>
                        <a:gd name="T1" fmla="*/ 0 h 206"/>
                        <a:gd name="T2" fmla="*/ 0 w 282"/>
                        <a:gd name="T3" fmla="*/ 176 h 206"/>
                        <a:gd name="T4" fmla="*/ 37 w 282"/>
                        <a:gd name="T5" fmla="*/ 206 h 206"/>
                        <a:gd name="T6" fmla="*/ 244 w 282"/>
                        <a:gd name="T7" fmla="*/ 206 h 206"/>
                        <a:gd name="T8" fmla="*/ 282 w 282"/>
                        <a:gd name="T9" fmla="*/ 176 h 206"/>
                        <a:gd name="T10" fmla="*/ 282 w 282"/>
                        <a:gd name="T11" fmla="*/ 0 h 206"/>
                        <a:gd name="T12" fmla="*/ 0 w 282"/>
                        <a:gd name="T13" fmla="*/ 0 h 20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282" h="206">
                          <a:moveTo>
                            <a:pt x="0" y="0"/>
                          </a:moveTo>
                          <a:lnTo>
                            <a:pt x="0" y="176"/>
                          </a:lnTo>
                          <a:cubicBezTo>
                            <a:pt x="0" y="193"/>
                            <a:pt x="17" y="206"/>
                            <a:pt x="37" y="206"/>
                          </a:cubicBezTo>
                          <a:lnTo>
                            <a:pt x="244" y="206"/>
                          </a:lnTo>
                          <a:cubicBezTo>
                            <a:pt x="265" y="206"/>
                            <a:pt x="282" y="193"/>
                            <a:pt x="282" y="176"/>
                          </a:cubicBezTo>
                          <a:lnTo>
                            <a:pt x="282" y="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FFFFFF">
                        <a:alpha val="90000"/>
                      </a:srgbClr>
                    </a:solidFill>
                    <a:ln w="0">
                      <a:noFill/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 sz="90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</p:grpSp>
              <p:grpSp>
                <p:nvGrpSpPr>
                  <p:cNvPr id="207" name="Signal Strength"/>
                  <p:cNvGrpSpPr>
                    <a:grpSpLocks noChangeAspect="1"/>
                  </p:cNvGrpSpPr>
                  <p:nvPr/>
                </p:nvGrpSpPr>
                <p:grpSpPr>
                  <a:xfrm>
                    <a:off x="2348841" y="1306145"/>
                    <a:ext cx="76121" cy="76915"/>
                    <a:chOff x="5556804" y="4492585"/>
                    <a:chExt cx="76121" cy="76915"/>
                  </a:xfrm>
                </p:grpSpPr>
                <p:sp>
                  <p:nvSpPr>
                    <p:cNvPr id="211" name="Signal Strength Part 1"/>
                    <p:cNvSpPr>
                      <a:spLocks/>
                    </p:cNvSpPr>
                    <p:nvPr/>
                  </p:nvSpPr>
                  <p:spPr bwMode="auto">
                    <a:xfrm>
                      <a:off x="5602001" y="4492585"/>
                      <a:ext cx="30924" cy="76914"/>
                    </a:xfrm>
                    <a:custGeom>
                      <a:avLst/>
                      <a:gdLst>
                        <a:gd name="T0" fmla="*/ 39 w 39"/>
                        <a:gd name="T1" fmla="*/ 0 h 97"/>
                        <a:gd name="T2" fmla="*/ 0 w 39"/>
                        <a:gd name="T3" fmla="*/ 39 h 97"/>
                        <a:gd name="T4" fmla="*/ 0 w 39"/>
                        <a:gd name="T5" fmla="*/ 97 h 97"/>
                        <a:gd name="T6" fmla="*/ 39 w 39"/>
                        <a:gd name="T7" fmla="*/ 97 h 97"/>
                        <a:gd name="T8" fmla="*/ 39 w 39"/>
                        <a:gd name="T9" fmla="*/ 0 h 9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39" h="97">
                          <a:moveTo>
                            <a:pt x="39" y="0"/>
                          </a:moveTo>
                          <a:lnTo>
                            <a:pt x="0" y="39"/>
                          </a:lnTo>
                          <a:lnTo>
                            <a:pt x="0" y="97"/>
                          </a:lnTo>
                          <a:lnTo>
                            <a:pt x="39" y="97"/>
                          </a:lnTo>
                          <a:lnTo>
                            <a:pt x="39" y="0"/>
                          </a:lnTo>
                          <a:close/>
                        </a:path>
                      </a:pathLst>
                    </a:custGeom>
                    <a:solidFill>
                      <a:srgbClr val="FFFFFF">
                        <a:alpha val="30000"/>
                      </a:srgbClr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 sz="90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212" name="Signal Strength Part 2"/>
                    <p:cNvSpPr>
                      <a:spLocks/>
                    </p:cNvSpPr>
                    <p:nvPr/>
                  </p:nvSpPr>
                  <p:spPr bwMode="auto">
                    <a:xfrm>
                      <a:off x="5556804" y="4523510"/>
                      <a:ext cx="45197" cy="45990"/>
                    </a:xfrm>
                    <a:custGeom>
                      <a:avLst/>
                      <a:gdLst>
                        <a:gd name="T0" fmla="*/ 0 w 254"/>
                        <a:gd name="T1" fmla="*/ 254 h 254"/>
                        <a:gd name="T2" fmla="*/ 254 w 254"/>
                        <a:gd name="T3" fmla="*/ 254 h 254"/>
                        <a:gd name="T4" fmla="*/ 254 w 254"/>
                        <a:gd name="T5" fmla="*/ 0 h 254"/>
                        <a:gd name="T6" fmla="*/ 0 w 254"/>
                        <a:gd name="T7" fmla="*/ 254 h 25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0" t="0" r="r" b="b"/>
                      <a:pathLst>
                        <a:path w="254" h="254">
                          <a:moveTo>
                            <a:pt x="0" y="254"/>
                          </a:moveTo>
                          <a:lnTo>
                            <a:pt x="254" y="254"/>
                          </a:lnTo>
                          <a:lnTo>
                            <a:pt x="254" y="0"/>
                          </a:lnTo>
                          <a:lnTo>
                            <a:pt x="0" y="254"/>
                          </a:lnTo>
                          <a:close/>
                        </a:path>
                      </a:pathLst>
                    </a:custGeom>
                    <a:solidFill>
                      <a:srgbClr val="FFFFFF">
                        <a:alpha val="90000"/>
                      </a:srgbClr>
                    </a:solidFill>
                    <a:ln w="0">
                      <a:noFill/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 sz="90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</p:grpSp>
              <p:grpSp>
                <p:nvGrpSpPr>
                  <p:cNvPr id="208" name="WiFi"/>
                  <p:cNvGrpSpPr>
                    <a:grpSpLocks noChangeAspect="1"/>
                  </p:cNvGrpSpPr>
                  <p:nvPr/>
                </p:nvGrpSpPr>
                <p:grpSpPr>
                  <a:xfrm>
                    <a:off x="2189463" y="1308921"/>
                    <a:ext cx="89601" cy="71363"/>
                    <a:chOff x="5397426" y="4495757"/>
                    <a:chExt cx="89601" cy="71363"/>
                  </a:xfrm>
                </p:grpSpPr>
                <p:sp>
                  <p:nvSpPr>
                    <p:cNvPr id="209" name="WiFi Part 1"/>
                    <p:cNvSpPr>
                      <a:spLocks/>
                    </p:cNvSpPr>
                    <p:nvPr/>
                  </p:nvSpPr>
                  <p:spPr bwMode="auto">
                    <a:xfrm>
                      <a:off x="5397426" y="4495757"/>
                      <a:ext cx="89601" cy="31717"/>
                    </a:xfrm>
                    <a:custGeom>
                      <a:avLst/>
                      <a:gdLst>
                        <a:gd name="T0" fmla="*/ 248 w 496"/>
                        <a:gd name="T1" fmla="*/ 0 h 175"/>
                        <a:gd name="T2" fmla="*/ 0 w 496"/>
                        <a:gd name="T3" fmla="*/ 86 h 175"/>
                        <a:gd name="T4" fmla="*/ 71 w 496"/>
                        <a:gd name="T5" fmla="*/ 175 h 175"/>
                        <a:gd name="T6" fmla="*/ 248 w 496"/>
                        <a:gd name="T7" fmla="*/ 113 h 175"/>
                        <a:gd name="T8" fmla="*/ 425 w 496"/>
                        <a:gd name="T9" fmla="*/ 175 h 175"/>
                        <a:gd name="T10" fmla="*/ 496 w 496"/>
                        <a:gd name="T11" fmla="*/ 86 h 175"/>
                        <a:gd name="T12" fmla="*/ 248 w 496"/>
                        <a:gd name="T13" fmla="*/ 0 h 17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496" h="175">
                          <a:moveTo>
                            <a:pt x="248" y="0"/>
                          </a:moveTo>
                          <a:cubicBezTo>
                            <a:pt x="104" y="0"/>
                            <a:pt x="10" y="79"/>
                            <a:pt x="0" y="86"/>
                          </a:cubicBezTo>
                          <a:lnTo>
                            <a:pt x="71" y="175"/>
                          </a:lnTo>
                          <a:cubicBezTo>
                            <a:pt x="80" y="168"/>
                            <a:pt x="147" y="113"/>
                            <a:pt x="248" y="113"/>
                          </a:cubicBezTo>
                          <a:cubicBezTo>
                            <a:pt x="348" y="113"/>
                            <a:pt x="416" y="168"/>
                            <a:pt x="425" y="175"/>
                          </a:cubicBezTo>
                          <a:lnTo>
                            <a:pt x="496" y="86"/>
                          </a:lnTo>
                          <a:cubicBezTo>
                            <a:pt x="487" y="79"/>
                            <a:pt x="391" y="0"/>
                            <a:pt x="248" y="0"/>
                          </a:cubicBezTo>
                          <a:close/>
                        </a:path>
                      </a:pathLst>
                    </a:custGeom>
                    <a:solidFill>
                      <a:srgbClr val="FFFFFF">
                        <a:alpha val="30000"/>
                      </a:srgbClr>
                    </a:solidFill>
                    <a:ln w="0">
                      <a:noFill/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 sz="90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210" name="WiFi Part 2"/>
                    <p:cNvSpPr>
                      <a:spLocks/>
                    </p:cNvSpPr>
                    <p:nvPr/>
                  </p:nvSpPr>
                  <p:spPr bwMode="auto">
                    <a:xfrm>
                      <a:off x="5410113" y="4516373"/>
                      <a:ext cx="64227" cy="50747"/>
                    </a:xfrm>
                    <a:custGeom>
                      <a:avLst/>
                      <a:gdLst>
                        <a:gd name="T0" fmla="*/ 0 w 354"/>
                        <a:gd name="T1" fmla="*/ 62 h 282"/>
                        <a:gd name="T2" fmla="*/ 177 w 354"/>
                        <a:gd name="T3" fmla="*/ 282 h 282"/>
                        <a:gd name="T4" fmla="*/ 177 w 354"/>
                        <a:gd name="T5" fmla="*/ 282 h 282"/>
                        <a:gd name="T6" fmla="*/ 177 w 354"/>
                        <a:gd name="T7" fmla="*/ 282 h 282"/>
                        <a:gd name="T8" fmla="*/ 354 w 354"/>
                        <a:gd name="T9" fmla="*/ 62 h 282"/>
                        <a:gd name="T10" fmla="*/ 177 w 354"/>
                        <a:gd name="T11" fmla="*/ 0 h 282"/>
                        <a:gd name="T12" fmla="*/ 0 w 354"/>
                        <a:gd name="T13" fmla="*/ 62 h 28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354" h="282">
                          <a:moveTo>
                            <a:pt x="0" y="62"/>
                          </a:moveTo>
                          <a:lnTo>
                            <a:pt x="177" y="282"/>
                          </a:lnTo>
                          <a:lnTo>
                            <a:pt x="177" y="282"/>
                          </a:lnTo>
                          <a:lnTo>
                            <a:pt x="177" y="282"/>
                          </a:lnTo>
                          <a:lnTo>
                            <a:pt x="354" y="62"/>
                          </a:lnTo>
                          <a:cubicBezTo>
                            <a:pt x="345" y="55"/>
                            <a:pt x="278" y="0"/>
                            <a:pt x="177" y="0"/>
                          </a:cubicBezTo>
                          <a:cubicBezTo>
                            <a:pt x="77" y="0"/>
                            <a:pt x="9" y="55"/>
                            <a:pt x="0" y="62"/>
                          </a:cubicBezTo>
                          <a:close/>
                        </a:path>
                      </a:pathLst>
                    </a:custGeom>
                    <a:solidFill>
                      <a:srgbClr val="FFFFFF">
                        <a:alpha val="90000"/>
                      </a:srgbClr>
                    </a:solidFill>
                    <a:ln w="0">
                      <a:noFill/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 sz="90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</p:grpSp>
            </p:grpSp>
            <p:grpSp>
              <p:nvGrpSpPr>
                <p:cNvPr id="199" name="Navigation Bar"/>
                <p:cNvGrpSpPr/>
                <p:nvPr/>
              </p:nvGrpSpPr>
              <p:grpSpPr>
                <a:xfrm>
                  <a:off x="595686" y="5020442"/>
                  <a:ext cx="2286000" cy="304800"/>
                  <a:chOff x="1517650" y="4775200"/>
                  <a:chExt cx="2286000" cy="304800"/>
                </a:xfrm>
              </p:grpSpPr>
              <p:sp>
                <p:nvSpPr>
                  <p:cNvPr id="200" name="Navigation Bar Container"/>
                  <p:cNvSpPr/>
                  <p:nvPr/>
                </p:nvSpPr>
                <p:spPr>
                  <a:xfrm>
                    <a:off x="1517650" y="4775200"/>
                    <a:ext cx="2286000" cy="304800"/>
                  </a:xfrm>
                  <a:prstGeom prst="rect">
                    <a:avLst/>
                  </a:prstGeom>
                  <a:solidFill>
                    <a:srgbClr val="000000"/>
                  </a:solidFill>
                  <a:ln w="63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 sz="900" dirty="0" smtClean="0">
                      <a:solidFill>
                        <a:schemeClr val="tx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201" name="Back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1972789" y="4873681"/>
                    <a:ext cx="92772" cy="107838"/>
                  </a:xfrm>
                  <a:custGeom>
                    <a:avLst/>
                    <a:gdLst>
                      <a:gd name="T0" fmla="*/ 469 w 513"/>
                      <a:gd name="T1" fmla="*/ 592 h 593"/>
                      <a:gd name="T2" fmla="*/ 450 w 513"/>
                      <a:gd name="T3" fmla="*/ 585 h 593"/>
                      <a:gd name="T4" fmla="*/ 27 w 513"/>
                      <a:gd name="T5" fmla="*/ 338 h 593"/>
                      <a:gd name="T6" fmla="*/ 2 w 513"/>
                      <a:gd name="T7" fmla="*/ 292 h 593"/>
                      <a:gd name="T8" fmla="*/ 29 w 513"/>
                      <a:gd name="T9" fmla="*/ 254 h 593"/>
                      <a:gd name="T10" fmla="*/ 449 w 513"/>
                      <a:gd name="T11" fmla="*/ 9 h 593"/>
                      <a:gd name="T12" fmla="*/ 468 w 513"/>
                      <a:gd name="T13" fmla="*/ 1 h 593"/>
                      <a:gd name="T14" fmla="*/ 504 w 513"/>
                      <a:gd name="T15" fmla="*/ 15 h 593"/>
                      <a:gd name="T16" fmla="*/ 513 w 513"/>
                      <a:gd name="T17" fmla="*/ 37 h 593"/>
                      <a:gd name="T18" fmla="*/ 513 w 513"/>
                      <a:gd name="T19" fmla="*/ 49 h 593"/>
                      <a:gd name="T20" fmla="*/ 513 w 513"/>
                      <a:gd name="T21" fmla="*/ 553 h 593"/>
                      <a:gd name="T22" fmla="*/ 506 w 513"/>
                      <a:gd name="T23" fmla="*/ 574 h 593"/>
                      <a:gd name="T24" fmla="*/ 469 w 513"/>
                      <a:gd name="T25" fmla="*/ 592 h 593"/>
                      <a:gd name="T26" fmla="*/ 442 w 513"/>
                      <a:gd name="T27" fmla="*/ 498 h 593"/>
                      <a:gd name="T28" fmla="*/ 442 w 513"/>
                      <a:gd name="T29" fmla="*/ 93 h 593"/>
                      <a:gd name="T30" fmla="*/ 96 w 513"/>
                      <a:gd name="T31" fmla="*/ 297 h 593"/>
                      <a:gd name="T32" fmla="*/ 442 w 513"/>
                      <a:gd name="T33" fmla="*/ 498 h 59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13" h="593">
                        <a:moveTo>
                          <a:pt x="469" y="592"/>
                        </a:moveTo>
                        <a:cubicBezTo>
                          <a:pt x="458" y="590"/>
                          <a:pt x="454" y="588"/>
                          <a:pt x="450" y="585"/>
                        </a:cubicBezTo>
                        <a:lnTo>
                          <a:pt x="27" y="338"/>
                        </a:lnTo>
                        <a:cubicBezTo>
                          <a:pt x="13" y="330"/>
                          <a:pt x="0" y="311"/>
                          <a:pt x="2" y="292"/>
                        </a:cubicBezTo>
                        <a:cubicBezTo>
                          <a:pt x="5" y="273"/>
                          <a:pt x="17" y="261"/>
                          <a:pt x="29" y="254"/>
                        </a:cubicBezTo>
                        <a:lnTo>
                          <a:pt x="449" y="9"/>
                        </a:lnTo>
                        <a:cubicBezTo>
                          <a:pt x="454" y="6"/>
                          <a:pt x="458" y="2"/>
                          <a:pt x="468" y="1"/>
                        </a:cubicBezTo>
                        <a:cubicBezTo>
                          <a:pt x="478" y="0"/>
                          <a:pt x="496" y="5"/>
                          <a:pt x="504" y="15"/>
                        </a:cubicBezTo>
                        <a:cubicBezTo>
                          <a:pt x="512" y="25"/>
                          <a:pt x="512" y="32"/>
                          <a:pt x="513" y="37"/>
                        </a:cubicBezTo>
                        <a:cubicBezTo>
                          <a:pt x="513" y="42"/>
                          <a:pt x="513" y="46"/>
                          <a:pt x="513" y="49"/>
                        </a:cubicBezTo>
                        <a:cubicBezTo>
                          <a:pt x="513" y="216"/>
                          <a:pt x="513" y="388"/>
                          <a:pt x="513" y="553"/>
                        </a:cubicBezTo>
                        <a:cubicBezTo>
                          <a:pt x="513" y="557"/>
                          <a:pt x="513" y="563"/>
                          <a:pt x="506" y="574"/>
                        </a:cubicBezTo>
                        <a:cubicBezTo>
                          <a:pt x="499" y="585"/>
                          <a:pt x="479" y="593"/>
                          <a:pt x="469" y="592"/>
                        </a:cubicBezTo>
                        <a:close/>
                        <a:moveTo>
                          <a:pt x="442" y="498"/>
                        </a:moveTo>
                        <a:lnTo>
                          <a:pt x="442" y="93"/>
                        </a:lnTo>
                        <a:lnTo>
                          <a:pt x="96" y="297"/>
                        </a:lnTo>
                        <a:lnTo>
                          <a:pt x="442" y="498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89804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202" name="Home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2606335" y="4877646"/>
                    <a:ext cx="99116" cy="99908"/>
                  </a:xfrm>
                  <a:custGeom>
                    <a:avLst/>
                    <a:gdLst>
                      <a:gd name="T0" fmla="*/ 276 w 551"/>
                      <a:gd name="T1" fmla="*/ 551 h 551"/>
                      <a:gd name="T2" fmla="*/ 0 w 551"/>
                      <a:gd name="T3" fmla="*/ 275 h 551"/>
                      <a:gd name="T4" fmla="*/ 276 w 551"/>
                      <a:gd name="T5" fmla="*/ 0 h 551"/>
                      <a:gd name="T6" fmla="*/ 551 w 551"/>
                      <a:gd name="T7" fmla="*/ 275 h 551"/>
                      <a:gd name="T8" fmla="*/ 276 w 551"/>
                      <a:gd name="T9" fmla="*/ 551 h 551"/>
                      <a:gd name="T10" fmla="*/ 276 w 551"/>
                      <a:gd name="T11" fmla="*/ 487 h 551"/>
                      <a:gd name="T12" fmla="*/ 488 w 551"/>
                      <a:gd name="T13" fmla="*/ 275 h 551"/>
                      <a:gd name="T14" fmla="*/ 276 w 551"/>
                      <a:gd name="T15" fmla="*/ 64 h 551"/>
                      <a:gd name="T16" fmla="*/ 64 w 551"/>
                      <a:gd name="T17" fmla="*/ 275 h 551"/>
                      <a:gd name="T18" fmla="*/ 276 w 551"/>
                      <a:gd name="T19" fmla="*/ 487 h 55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551" h="551">
                        <a:moveTo>
                          <a:pt x="276" y="551"/>
                        </a:moveTo>
                        <a:cubicBezTo>
                          <a:pt x="124" y="551"/>
                          <a:pt x="0" y="427"/>
                          <a:pt x="0" y="275"/>
                        </a:cubicBezTo>
                        <a:cubicBezTo>
                          <a:pt x="0" y="123"/>
                          <a:pt x="124" y="0"/>
                          <a:pt x="276" y="0"/>
                        </a:cubicBezTo>
                        <a:cubicBezTo>
                          <a:pt x="428" y="0"/>
                          <a:pt x="551" y="123"/>
                          <a:pt x="551" y="275"/>
                        </a:cubicBezTo>
                        <a:cubicBezTo>
                          <a:pt x="551" y="427"/>
                          <a:pt x="428" y="551"/>
                          <a:pt x="276" y="551"/>
                        </a:cubicBezTo>
                        <a:close/>
                        <a:moveTo>
                          <a:pt x="276" y="487"/>
                        </a:moveTo>
                        <a:cubicBezTo>
                          <a:pt x="393" y="487"/>
                          <a:pt x="488" y="393"/>
                          <a:pt x="488" y="275"/>
                        </a:cubicBezTo>
                        <a:cubicBezTo>
                          <a:pt x="488" y="158"/>
                          <a:pt x="393" y="64"/>
                          <a:pt x="276" y="64"/>
                        </a:cubicBezTo>
                        <a:cubicBezTo>
                          <a:pt x="158" y="64"/>
                          <a:pt x="64" y="158"/>
                          <a:pt x="64" y="275"/>
                        </a:cubicBezTo>
                        <a:cubicBezTo>
                          <a:pt x="64" y="393"/>
                          <a:pt x="158" y="487"/>
                          <a:pt x="276" y="487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89804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203" name="Recents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3247018" y="4876060"/>
                    <a:ext cx="101494" cy="102287"/>
                  </a:xfrm>
                  <a:custGeom>
                    <a:avLst/>
                    <a:gdLst>
                      <a:gd name="T0" fmla="*/ 62 w 564"/>
                      <a:gd name="T1" fmla="*/ 565 h 565"/>
                      <a:gd name="T2" fmla="*/ 20 w 564"/>
                      <a:gd name="T3" fmla="*/ 547 h 565"/>
                      <a:gd name="T4" fmla="*/ 0 w 564"/>
                      <a:gd name="T5" fmla="*/ 504 h 565"/>
                      <a:gd name="T6" fmla="*/ 0 w 564"/>
                      <a:gd name="T7" fmla="*/ 61 h 565"/>
                      <a:gd name="T8" fmla="*/ 20 w 564"/>
                      <a:gd name="T9" fmla="*/ 18 h 565"/>
                      <a:gd name="T10" fmla="*/ 62 w 564"/>
                      <a:gd name="T11" fmla="*/ 0 h 565"/>
                      <a:gd name="T12" fmla="*/ 501 w 564"/>
                      <a:gd name="T13" fmla="*/ 0 h 565"/>
                      <a:gd name="T14" fmla="*/ 544 w 564"/>
                      <a:gd name="T15" fmla="*/ 18 h 565"/>
                      <a:gd name="T16" fmla="*/ 564 w 564"/>
                      <a:gd name="T17" fmla="*/ 61 h 565"/>
                      <a:gd name="T18" fmla="*/ 564 w 564"/>
                      <a:gd name="T19" fmla="*/ 504 h 565"/>
                      <a:gd name="T20" fmla="*/ 544 w 564"/>
                      <a:gd name="T21" fmla="*/ 547 h 565"/>
                      <a:gd name="T22" fmla="*/ 501 w 564"/>
                      <a:gd name="T23" fmla="*/ 565 h 565"/>
                      <a:gd name="T24" fmla="*/ 62 w 564"/>
                      <a:gd name="T25" fmla="*/ 565 h 565"/>
                      <a:gd name="T26" fmla="*/ 70 w 564"/>
                      <a:gd name="T27" fmla="*/ 494 h 565"/>
                      <a:gd name="T28" fmla="*/ 493 w 564"/>
                      <a:gd name="T29" fmla="*/ 494 h 565"/>
                      <a:gd name="T30" fmla="*/ 493 w 564"/>
                      <a:gd name="T31" fmla="*/ 71 h 565"/>
                      <a:gd name="T32" fmla="*/ 70 w 564"/>
                      <a:gd name="T33" fmla="*/ 71 h 565"/>
                      <a:gd name="T34" fmla="*/ 70 w 564"/>
                      <a:gd name="T35" fmla="*/ 494 h 56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564" h="565">
                        <a:moveTo>
                          <a:pt x="62" y="565"/>
                        </a:moveTo>
                        <a:cubicBezTo>
                          <a:pt x="44" y="565"/>
                          <a:pt x="31" y="557"/>
                          <a:pt x="20" y="547"/>
                        </a:cubicBezTo>
                        <a:cubicBezTo>
                          <a:pt x="10" y="537"/>
                          <a:pt x="0" y="524"/>
                          <a:pt x="0" y="504"/>
                        </a:cubicBezTo>
                        <a:lnTo>
                          <a:pt x="0" y="61"/>
                        </a:lnTo>
                        <a:cubicBezTo>
                          <a:pt x="0" y="41"/>
                          <a:pt x="10" y="28"/>
                          <a:pt x="20" y="18"/>
                        </a:cubicBezTo>
                        <a:cubicBezTo>
                          <a:pt x="31" y="8"/>
                          <a:pt x="44" y="0"/>
                          <a:pt x="62" y="0"/>
                        </a:cubicBezTo>
                        <a:lnTo>
                          <a:pt x="501" y="0"/>
                        </a:lnTo>
                        <a:cubicBezTo>
                          <a:pt x="519" y="0"/>
                          <a:pt x="533" y="8"/>
                          <a:pt x="544" y="18"/>
                        </a:cubicBezTo>
                        <a:cubicBezTo>
                          <a:pt x="555" y="28"/>
                          <a:pt x="564" y="41"/>
                          <a:pt x="564" y="61"/>
                        </a:cubicBezTo>
                        <a:lnTo>
                          <a:pt x="564" y="504"/>
                        </a:lnTo>
                        <a:cubicBezTo>
                          <a:pt x="564" y="524"/>
                          <a:pt x="555" y="537"/>
                          <a:pt x="544" y="547"/>
                        </a:cubicBezTo>
                        <a:cubicBezTo>
                          <a:pt x="533" y="557"/>
                          <a:pt x="519" y="565"/>
                          <a:pt x="501" y="565"/>
                        </a:cubicBezTo>
                        <a:lnTo>
                          <a:pt x="62" y="565"/>
                        </a:lnTo>
                        <a:close/>
                        <a:moveTo>
                          <a:pt x="70" y="494"/>
                        </a:moveTo>
                        <a:lnTo>
                          <a:pt x="493" y="494"/>
                        </a:lnTo>
                        <a:lnTo>
                          <a:pt x="493" y="71"/>
                        </a:lnTo>
                        <a:lnTo>
                          <a:pt x="70" y="71"/>
                        </a:lnTo>
                        <a:lnTo>
                          <a:pt x="70" y="494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89804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</p:grpSp>
          <p:sp>
            <p:nvSpPr>
              <p:cNvPr id="196" name="직사각형 195"/>
              <p:cNvSpPr/>
              <p:nvPr/>
            </p:nvSpPr>
            <p:spPr>
              <a:xfrm>
                <a:off x="3844311" y="638432"/>
                <a:ext cx="2286000" cy="3606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24" name="App Bar"/>
            <p:cNvGrpSpPr/>
            <p:nvPr/>
          </p:nvGrpSpPr>
          <p:grpSpPr>
            <a:xfrm>
              <a:off x="9581690" y="924569"/>
              <a:ext cx="2281243" cy="368241"/>
              <a:chOff x="600443" y="1294695"/>
              <a:chExt cx="2281243" cy="368241"/>
            </a:xfrm>
          </p:grpSpPr>
          <p:sp>
            <p:nvSpPr>
              <p:cNvPr id="225" name="App Bar Container"/>
              <p:cNvSpPr>
                <a:spLocks noChangeArrowheads="1"/>
              </p:cNvSpPr>
              <p:nvPr/>
            </p:nvSpPr>
            <p:spPr bwMode="auto">
              <a:xfrm>
                <a:off x="600443" y="1294695"/>
                <a:ext cx="2281243" cy="368241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  <a:effectLst>
                <a:outerShdw blurRad="38100" dist="12700" dir="5400000" algn="ctr" rotWithShape="0">
                  <a:prstClr val="black">
                    <a:alpha val="25000"/>
                  </a:prstClr>
                </a:outerShdw>
              </a:effectLst>
            </p:spPr>
            <p:txBody>
              <a:bodyPr vert="horz" wrap="square" lIns="457200" tIns="198120" rIns="91440" bIns="104140" numCol="1" anchor="b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000" dirty="0" smtClean="0">
                    <a:solidFill>
                      <a:srgbClr val="FFFFF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Multi mode</a:t>
                </a:r>
                <a:endParaRPr lang="en-US" sz="1000" dirty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28" name="Menu Icon"/>
              <p:cNvSpPr>
                <a:spLocks noChangeAspect="1" noEditPoints="1"/>
              </p:cNvSpPr>
              <p:nvPr/>
            </p:nvSpPr>
            <p:spPr bwMode="auto">
              <a:xfrm>
                <a:off x="2723101" y="1440401"/>
                <a:ext cx="25374" cy="101286"/>
              </a:xfrm>
              <a:custGeom>
                <a:avLst/>
                <a:gdLst>
                  <a:gd name="T0" fmla="*/ 71 w 141"/>
                  <a:gd name="T1" fmla="*/ 423 h 564"/>
                  <a:gd name="T2" fmla="*/ 0 w 141"/>
                  <a:gd name="T3" fmla="*/ 494 h 564"/>
                  <a:gd name="T4" fmla="*/ 71 w 141"/>
                  <a:gd name="T5" fmla="*/ 564 h 564"/>
                  <a:gd name="T6" fmla="*/ 141 w 141"/>
                  <a:gd name="T7" fmla="*/ 494 h 564"/>
                  <a:gd name="T8" fmla="*/ 71 w 141"/>
                  <a:gd name="T9" fmla="*/ 423 h 564"/>
                  <a:gd name="T10" fmla="*/ 71 w 141"/>
                  <a:gd name="T11" fmla="*/ 212 h 564"/>
                  <a:gd name="T12" fmla="*/ 0 w 141"/>
                  <a:gd name="T13" fmla="*/ 282 h 564"/>
                  <a:gd name="T14" fmla="*/ 71 w 141"/>
                  <a:gd name="T15" fmla="*/ 353 h 564"/>
                  <a:gd name="T16" fmla="*/ 141 w 141"/>
                  <a:gd name="T17" fmla="*/ 282 h 564"/>
                  <a:gd name="T18" fmla="*/ 71 w 141"/>
                  <a:gd name="T19" fmla="*/ 212 h 564"/>
                  <a:gd name="T20" fmla="*/ 71 w 141"/>
                  <a:gd name="T21" fmla="*/ 141 h 564"/>
                  <a:gd name="T22" fmla="*/ 141 w 141"/>
                  <a:gd name="T23" fmla="*/ 71 h 564"/>
                  <a:gd name="T24" fmla="*/ 71 w 141"/>
                  <a:gd name="T25" fmla="*/ 0 h 564"/>
                  <a:gd name="T26" fmla="*/ 0 w 141"/>
                  <a:gd name="T27" fmla="*/ 71 h 564"/>
                  <a:gd name="T28" fmla="*/ 71 w 141"/>
                  <a:gd name="T29" fmla="*/ 141 h 5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41" h="564">
                    <a:moveTo>
                      <a:pt x="71" y="423"/>
                    </a:moveTo>
                    <a:cubicBezTo>
                      <a:pt x="32" y="423"/>
                      <a:pt x="0" y="455"/>
                      <a:pt x="0" y="494"/>
                    </a:cubicBezTo>
                    <a:cubicBezTo>
                      <a:pt x="0" y="533"/>
                      <a:pt x="32" y="564"/>
                      <a:pt x="71" y="564"/>
                    </a:cubicBezTo>
                    <a:cubicBezTo>
                      <a:pt x="110" y="564"/>
                      <a:pt x="141" y="533"/>
                      <a:pt x="141" y="494"/>
                    </a:cubicBezTo>
                    <a:cubicBezTo>
                      <a:pt x="141" y="455"/>
                      <a:pt x="110" y="423"/>
                      <a:pt x="71" y="423"/>
                    </a:cubicBezTo>
                    <a:moveTo>
                      <a:pt x="71" y="212"/>
                    </a:moveTo>
                    <a:cubicBezTo>
                      <a:pt x="32" y="212"/>
                      <a:pt x="0" y="243"/>
                      <a:pt x="0" y="282"/>
                    </a:cubicBezTo>
                    <a:cubicBezTo>
                      <a:pt x="0" y="321"/>
                      <a:pt x="32" y="353"/>
                      <a:pt x="71" y="353"/>
                    </a:cubicBezTo>
                    <a:cubicBezTo>
                      <a:pt x="110" y="353"/>
                      <a:pt x="141" y="321"/>
                      <a:pt x="141" y="282"/>
                    </a:cubicBezTo>
                    <a:cubicBezTo>
                      <a:pt x="141" y="243"/>
                      <a:pt x="110" y="212"/>
                      <a:pt x="71" y="212"/>
                    </a:cubicBezTo>
                    <a:moveTo>
                      <a:pt x="71" y="141"/>
                    </a:moveTo>
                    <a:cubicBezTo>
                      <a:pt x="110" y="141"/>
                      <a:pt x="141" y="110"/>
                      <a:pt x="141" y="71"/>
                    </a:cubicBezTo>
                    <a:cubicBezTo>
                      <a:pt x="141" y="32"/>
                      <a:pt x="110" y="0"/>
                      <a:pt x="71" y="0"/>
                    </a:cubicBezTo>
                    <a:cubicBezTo>
                      <a:pt x="32" y="0"/>
                      <a:pt x="0" y="32"/>
                      <a:pt x="0" y="71"/>
                    </a:cubicBezTo>
                    <a:cubicBezTo>
                      <a:pt x="0" y="110"/>
                      <a:pt x="32" y="141"/>
                      <a:pt x="71" y="141"/>
                    </a:cubicBezTo>
                  </a:path>
                </a:pathLst>
              </a:custGeom>
              <a:solidFill>
                <a:srgbClr val="FFFFFF">
                  <a:alpha val="87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chemeClr val="bg1">
                      <a:lumMod val="9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29" name="Nav Icon"/>
              <p:cNvSpPr>
                <a:spLocks noChangeAspect="1" noEditPoints="1"/>
              </p:cNvSpPr>
              <p:nvPr/>
            </p:nvSpPr>
            <p:spPr bwMode="auto">
              <a:xfrm>
                <a:off x="716210" y="1408359"/>
                <a:ext cx="114181" cy="76161"/>
              </a:xfrm>
              <a:custGeom>
                <a:avLst/>
                <a:gdLst>
                  <a:gd name="T0" fmla="*/ 0 w 635"/>
                  <a:gd name="T1" fmla="*/ 70 h 423"/>
                  <a:gd name="T2" fmla="*/ 635 w 635"/>
                  <a:gd name="T3" fmla="*/ 70 h 423"/>
                  <a:gd name="T4" fmla="*/ 635 w 635"/>
                  <a:gd name="T5" fmla="*/ 0 h 423"/>
                  <a:gd name="T6" fmla="*/ 0 w 635"/>
                  <a:gd name="T7" fmla="*/ 0 h 423"/>
                  <a:gd name="T8" fmla="*/ 0 w 635"/>
                  <a:gd name="T9" fmla="*/ 70 h 423"/>
                  <a:gd name="T10" fmla="*/ 0 w 635"/>
                  <a:gd name="T11" fmla="*/ 247 h 423"/>
                  <a:gd name="T12" fmla="*/ 635 w 635"/>
                  <a:gd name="T13" fmla="*/ 247 h 423"/>
                  <a:gd name="T14" fmla="*/ 635 w 635"/>
                  <a:gd name="T15" fmla="*/ 176 h 423"/>
                  <a:gd name="T16" fmla="*/ 0 w 635"/>
                  <a:gd name="T17" fmla="*/ 176 h 423"/>
                  <a:gd name="T18" fmla="*/ 0 w 635"/>
                  <a:gd name="T19" fmla="*/ 247 h 423"/>
                  <a:gd name="T20" fmla="*/ 0 w 635"/>
                  <a:gd name="T21" fmla="*/ 423 h 423"/>
                  <a:gd name="T22" fmla="*/ 635 w 635"/>
                  <a:gd name="T23" fmla="*/ 423 h 423"/>
                  <a:gd name="T24" fmla="*/ 635 w 635"/>
                  <a:gd name="T25" fmla="*/ 352 h 423"/>
                  <a:gd name="T26" fmla="*/ 0 w 635"/>
                  <a:gd name="T27" fmla="*/ 352 h 423"/>
                  <a:gd name="T28" fmla="*/ 0 w 635"/>
                  <a:gd name="T29" fmla="*/ 423 h 4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35" h="423">
                    <a:moveTo>
                      <a:pt x="0" y="70"/>
                    </a:moveTo>
                    <a:lnTo>
                      <a:pt x="635" y="70"/>
                    </a:lnTo>
                    <a:lnTo>
                      <a:pt x="635" y="0"/>
                    </a:lnTo>
                    <a:lnTo>
                      <a:pt x="0" y="0"/>
                    </a:lnTo>
                    <a:lnTo>
                      <a:pt x="0" y="70"/>
                    </a:lnTo>
                    <a:close/>
                    <a:moveTo>
                      <a:pt x="0" y="247"/>
                    </a:moveTo>
                    <a:lnTo>
                      <a:pt x="635" y="247"/>
                    </a:lnTo>
                    <a:lnTo>
                      <a:pt x="635" y="176"/>
                    </a:lnTo>
                    <a:lnTo>
                      <a:pt x="0" y="176"/>
                    </a:lnTo>
                    <a:lnTo>
                      <a:pt x="0" y="247"/>
                    </a:lnTo>
                    <a:close/>
                    <a:moveTo>
                      <a:pt x="0" y="423"/>
                    </a:moveTo>
                    <a:lnTo>
                      <a:pt x="635" y="423"/>
                    </a:lnTo>
                    <a:lnTo>
                      <a:pt x="635" y="352"/>
                    </a:lnTo>
                    <a:lnTo>
                      <a:pt x="0" y="352"/>
                    </a:lnTo>
                    <a:lnTo>
                      <a:pt x="0" y="423"/>
                    </a:lnTo>
                    <a:close/>
                  </a:path>
                </a:pathLst>
              </a:custGeom>
              <a:solidFill>
                <a:srgbClr val="FFFFFF">
                  <a:alpha val="87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chemeClr val="bg1">
                      <a:lumMod val="9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230" name="모서리가 둥근 직사각형 229"/>
            <p:cNvSpPr/>
            <p:nvPr/>
          </p:nvSpPr>
          <p:spPr>
            <a:xfrm>
              <a:off x="9702214" y="1471961"/>
              <a:ext cx="2027508" cy="372374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latin typeface="a옛날목욕탕L" pitchFamily="18" charset="-127"/>
                  <a:ea typeface="a옛날목욕탕L" pitchFamily="18" charset="-127"/>
                </a:rPr>
                <a:t>방 리스트</a:t>
              </a:r>
              <a:endParaRPr lang="ko-KR" altLang="en-US" sz="1400" dirty="0">
                <a:latin typeface="a옛날목욕탕L" pitchFamily="18" charset="-127"/>
                <a:ea typeface="a옛날목욕탕L" pitchFamily="18" charset="-127"/>
              </a:endParaRPr>
            </a:p>
          </p:txBody>
        </p:sp>
        <p:sp>
          <p:nvSpPr>
            <p:cNvPr id="231" name="모서리가 둥근 직사각형 230"/>
            <p:cNvSpPr/>
            <p:nvPr/>
          </p:nvSpPr>
          <p:spPr>
            <a:xfrm>
              <a:off x="9710936" y="1996735"/>
              <a:ext cx="2027508" cy="372374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2" name="모서리가 둥근 직사각형 231"/>
            <p:cNvSpPr/>
            <p:nvPr/>
          </p:nvSpPr>
          <p:spPr>
            <a:xfrm>
              <a:off x="9718122" y="2502257"/>
              <a:ext cx="2027508" cy="372374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7" name="타원 236"/>
            <p:cNvSpPr/>
            <p:nvPr/>
          </p:nvSpPr>
          <p:spPr>
            <a:xfrm>
              <a:off x="11168090" y="3845180"/>
              <a:ext cx="505092" cy="46253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36" name="Add"/>
          <p:cNvSpPr>
            <a:spLocks noChangeAspect="1"/>
          </p:cNvSpPr>
          <p:nvPr/>
        </p:nvSpPr>
        <p:spPr bwMode="auto">
          <a:xfrm>
            <a:off x="11272798" y="4551189"/>
            <a:ext cx="280140" cy="280140"/>
          </a:xfrm>
          <a:custGeom>
            <a:avLst/>
            <a:gdLst>
              <a:gd name="T0" fmla="*/ 29 w 66"/>
              <a:gd name="T1" fmla="*/ 0 h 66"/>
              <a:gd name="T2" fmla="*/ 29 w 66"/>
              <a:gd name="T3" fmla="*/ 29 h 66"/>
              <a:gd name="T4" fmla="*/ 0 w 66"/>
              <a:gd name="T5" fmla="*/ 29 h 66"/>
              <a:gd name="T6" fmla="*/ 0 w 66"/>
              <a:gd name="T7" fmla="*/ 37 h 66"/>
              <a:gd name="T8" fmla="*/ 29 w 66"/>
              <a:gd name="T9" fmla="*/ 37 h 66"/>
              <a:gd name="T10" fmla="*/ 29 w 66"/>
              <a:gd name="T11" fmla="*/ 66 h 66"/>
              <a:gd name="T12" fmla="*/ 37 w 66"/>
              <a:gd name="T13" fmla="*/ 66 h 66"/>
              <a:gd name="T14" fmla="*/ 37 w 66"/>
              <a:gd name="T15" fmla="*/ 37 h 66"/>
              <a:gd name="T16" fmla="*/ 66 w 66"/>
              <a:gd name="T17" fmla="*/ 37 h 66"/>
              <a:gd name="T18" fmla="*/ 66 w 66"/>
              <a:gd name="T19" fmla="*/ 29 h 66"/>
              <a:gd name="T20" fmla="*/ 37 w 66"/>
              <a:gd name="T21" fmla="*/ 29 h 66"/>
              <a:gd name="T22" fmla="*/ 37 w 66"/>
              <a:gd name="T23" fmla="*/ 0 h 66"/>
              <a:gd name="T24" fmla="*/ 29 w 66"/>
              <a:gd name="T25" fmla="*/ 0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66" h="66">
                <a:moveTo>
                  <a:pt x="29" y="0"/>
                </a:moveTo>
                <a:lnTo>
                  <a:pt x="29" y="29"/>
                </a:lnTo>
                <a:lnTo>
                  <a:pt x="0" y="29"/>
                </a:lnTo>
                <a:lnTo>
                  <a:pt x="0" y="37"/>
                </a:lnTo>
                <a:lnTo>
                  <a:pt x="29" y="37"/>
                </a:lnTo>
                <a:lnTo>
                  <a:pt x="29" y="66"/>
                </a:lnTo>
                <a:lnTo>
                  <a:pt x="37" y="66"/>
                </a:lnTo>
                <a:lnTo>
                  <a:pt x="37" y="37"/>
                </a:lnTo>
                <a:lnTo>
                  <a:pt x="66" y="37"/>
                </a:lnTo>
                <a:lnTo>
                  <a:pt x="66" y="29"/>
                </a:lnTo>
                <a:lnTo>
                  <a:pt x="37" y="29"/>
                </a:lnTo>
                <a:lnTo>
                  <a:pt x="37" y="0"/>
                </a:lnTo>
                <a:lnTo>
                  <a:pt x="29" y="0"/>
                </a:ln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39" name="꺾인 연결선 238"/>
          <p:cNvCxnSpPr/>
          <p:nvPr/>
        </p:nvCxnSpPr>
        <p:spPr>
          <a:xfrm flipV="1">
            <a:off x="5224219" y="3644793"/>
            <a:ext cx="1242802" cy="853138"/>
          </a:xfrm>
          <a:prstGeom prst="bentConnector3">
            <a:avLst>
              <a:gd name="adj1" fmla="val 50000"/>
            </a:avLst>
          </a:prstGeom>
          <a:ln w="38100"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40" name="TextBox 239"/>
          <p:cNvSpPr txBox="1"/>
          <p:nvPr/>
        </p:nvSpPr>
        <p:spPr>
          <a:xfrm>
            <a:off x="520606" y="5585551"/>
            <a:ext cx="2006838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mtClean="0">
                <a:latin typeface="a옛날목욕탕B" pitchFamily="18" charset="-127"/>
                <a:ea typeface="a옛날목욕탕B" pitchFamily="18" charset="-127"/>
              </a:rPr>
              <a:t>Splash </a:t>
            </a:r>
            <a:r>
              <a:rPr lang="ko-KR" altLang="en-US" dirty="0" smtClean="0">
                <a:latin typeface="a옛날목욕탕B" pitchFamily="18" charset="-127"/>
                <a:ea typeface="a옛날목욕탕B" pitchFamily="18" charset="-127"/>
              </a:rPr>
              <a:t>화면</a:t>
            </a:r>
            <a:endParaRPr lang="ko-KR" altLang="en-US" dirty="0">
              <a:latin typeface="a옛날목욕탕B" pitchFamily="18" charset="-127"/>
              <a:ea typeface="a옛날목욕탕B" pitchFamily="18" charset="-127"/>
            </a:endParaRPr>
          </a:p>
        </p:txBody>
      </p:sp>
      <p:sp>
        <p:nvSpPr>
          <p:cNvPr id="241" name="TextBox 240"/>
          <p:cNvSpPr txBox="1"/>
          <p:nvPr/>
        </p:nvSpPr>
        <p:spPr>
          <a:xfrm>
            <a:off x="3622218" y="5587994"/>
            <a:ext cx="2006838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a옛날목욕탕B" pitchFamily="18" charset="-127"/>
                <a:ea typeface="a옛날목욕탕B" pitchFamily="18" charset="-127"/>
              </a:rPr>
              <a:t>Login </a:t>
            </a:r>
            <a:r>
              <a:rPr lang="ko-KR" altLang="en-US" dirty="0" smtClean="0">
                <a:latin typeface="a옛날목욕탕B" pitchFamily="18" charset="-127"/>
                <a:ea typeface="a옛날목욕탕B" pitchFamily="18" charset="-127"/>
              </a:rPr>
              <a:t>화면</a:t>
            </a:r>
            <a:endParaRPr lang="ko-KR" altLang="en-US" dirty="0">
              <a:latin typeface="a옛날목욕탕B" pitchFamily="18" charset="-127"/>
              <a:ea typeface="a옛날목욕탕B" pitchFamily="18" charset="-127"/>
            </a:endParaRPr>
          </a:p>
        </p:txBody>
      </p:sp>
      <p:sp>
        <p:nvSpPr>
          <p:cNvPr id="242" name="TextBox 241"/>
          <p:cNvSpPr txBox="1"/>
          <p:nvPr/>
        </p:nvSpPr>
        <p:spPr>
          <a:xfrm>
            <a:off x="6706256" y="5584793"/>
            <a:ext cx="2006838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a옛날목욕탕B" pitchFamily="18" charset="-127"/>
                <a:ea typeface="a옛날목욕탕B" pitchFamily="18" charset="-127"/>
              </a:rPr>
              <a:t>Menu </a:t>
            </a:r>
            <a:r>
              <a:rPr lang="ko-KR" altLang="en-US" dirty="0" smtClean="0">
                <a:latin typeface="a옛날목욕탕B" pitchFamily="18" charset="-127"/>
                <a:ea typeface="a옛날목욕탕B" pitchFamily="18" charset="-127"/>
              </a:rPr>
              <a:t>화면</a:t>
            </a:r>
            <a:endParaRPr lang="ko-KR" altLang="en-US" dirty="0">
              <a:latin typeface="a옛날목욕탕B" pitchFamily="18" charset="-127"/>
              <a:ea typeface="a옛날목욕탕B" pitchFamily="18" charset="-127"/>
            </a:endParaRPr>
          </a:p>
        </p:txBody>
      </p:sp>
      <p:sp>
        <p:nvSpPr>
          <p:cNvPr id="243" name="TextBox 242"/>
          <p:cNvSpPr txBox="1"/>
          <p:nvPr/>
        </p:nvSpPr>
        <p:spPr>
          <a:xfrm>
            <a:off x="9683157" y="5584793"/>
            <a:ext cx="2006838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a옛날목욕탕B" pitchFamily="18" charset="-127"/>
                <a:ea typeface="a옛날목욕탕B" pitchFamily="18" charset="-127"/>
              </a:rPr>
              <a:t>방 목록 화면</a:t>
            </a:r>
            <a:endParaRPr lang="ko-KR" altLang="en-US" dirty="0">
              <a:latin typeface="a옛날목욕탕B" pitchFamily="18" charset="-127"/>
              <a:ea typeface="a옛날목욕탕B" pitchFamily="18" charset="-127"/>
            </a:endParaRPr>
          </a:p>
        </p:txBody>
      </p:sp>
      <p:sp>
        <p:nvSpPr>
          <p:cNvPr id="244" name="직사각형 243"/>
          <p:cNvSpPr/>
          <p:nvPr/>
        </p:nvSpPr>
        <p:spPr>
          <a:xfrm>
            <a:off x="7114586" y="3644793"/>
            <a:ext cx="1238254" cy="1186536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5" name="TextBox 244"/>
          <p:cNvSpPr txBox="1"/>
          <p:nvPr/>
        </p:nvSpPr>
        <p:spPr>
          <a:xfrm>
            <a:off x="304800" y="248356"/>
            <a:ext cx="2799644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3600" dirty="0" smtClean="0">
                <a:latin typeface="a옛날목욕탕B" pitchFamily="18" charset="-127"/>
                <a:ea typeface="a옛날목욕탕B" pitchFamily="18" charset="-127"/>
              </a:rPr>
              <a:t>Multi Mode</a:t>
            </a:r>
            <a:endParaRPr lang="ko-KR" altLang="en-US" sz="3600" dirty="0">
              <a:latin typeface="a옛날목욕탕B" pitchFamily="18" charset="-127"/>
              <a:ea typeface="a옛날목욕탕B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895850" y="3295595"/>
            <a:ext cx="1791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[post]/sign/in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852675" y="466062"/>
            <a:ext cx="3155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리스트 </a:t>
            </a:r>
            <a:r>
              <a:rPr lang="ko-KR" altLang="en-US" dirty="0" err="1" smtClean="0"/>
              <a:t>호출시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en-US" altLang="ko-KR" dirty="0" smtClean="0"/>
              <a:t>[GET]/user/[id]/</a:t>
            </a:r>
            <a:r>
              <a:rPr lang="en-US" altLang="ko-KR" dirty="0" err="1" smtClean="0"/>
              <a:t>gamerooms</a:t>
            </a:r>
            <a:endParaRPr lang="ko-KR" altLang="en-US" dirty="0"/>
          </a:p>
        </p:txBody>
      </p:sp>
      <p:sp>
        <p:nvSpPr>
          <p:cNvPr id="189" name="TextBox 188"/>
          <p:cNvSpPr txBox="1"/>
          <p:nvPr/>
        </p:nvSpPr>
        <p:spPr>
          <a:xfrm>
            <a:off x="7844038" y="3582664"/>
            <a:ext cx="4004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[PUT]/users/[id]/</a:t>
            </a:r>
            <a:r>
              <a:rPr lang="en-US" altLang="ko-KR" dirty="0" err="1" smtClean="0"/>
              <a:t>gamerooms</a:t>
            </a:r>
            <a:r>
              <a:rPr lang="en-US" altLang="ko-KR" dirty="0" smtClean="0"/>
              <a:t>/[id]/join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0068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" name="Contacts"/>
          <p:cNvGrpSpPr/>
          <p:nvPr/>
        </p:nvGrpSpPr>
        <p:grpSpPr>
          <a:xfrm>
            <a:off x="3508011" y="726236"/>
            <a:ext cx="2286000" cy="4064000"/>
            <a:chOff x="595686" y="1261242"/>
            <a:chExt cx="2286000" cy="4064000"/>
          </a:xfrm>
        </p:grpSpPr>
        <p:grpSp>
          <p:nvGrpSpPr>
            <p:cNvPr id="136" name="App Bar"/>
            <p:cNvGrpSpPr/>
            <p:nvPr/>
          </p:nvGrpSpPr>
          <p:grpSpPr>
            <a:xfrm>
              <a:off x="595686" y="1261242"/>
              <a:ext cx="2286000" cy="383944"/>
              <a:chOff x="595686" y="1261242"/>
              <a:chExt cx="2286000" cy="383944"/>
            </a:xfrm>
          </p:grpSpPr>
          <p:sp>
            <p:nvSpPr>
              <p:cNvPr id="154" name="App Bar Container"/>
              <p:cNvSpPr>
                <a:spLocks noChangeArrowheads="1"/>
              </p:cNvSpPr>
              <p:nvPr/>
            </p:nvSpPr>
            <p:spPr bwMode="auto">
              <a:xfrm>
                <a:off x="595686" y="1261242"/>
                <a:ext cx="2286000" cy="152400"/>
              </a:xfrm>
              <a:prstGeom prst="rect">
                <a:avLst/>
              </a:prstGeom>
              <a:solidFill>
                <a:srgbClr val="009688"/>
              </a:solidFill>
              <a:ln>
                <a:noFill/>
              </a:ln>
              <a:effectLst>
                <a:outerShdw blurRad="38100" dist="12700" dir="5400000" algn="ctr" rotWithShape="0">
                  <a:prstClr val="black">
                    <a:alpha val="25000"/>
                  </a:prstClr>
                </a:outerShdw>
              </a:effectLst>
            </p:spPr>
            <p:txBody>
              <a:bodyPr vert="horz" wrap="square" lIns="457200" tIns="198120" rIns="91440" bIns="104140" numCol="1" anchor="b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000" dirty="0" smtClean="0">
                    <a:solidFill>
                      <a:srgbClr val="FFFFF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All</a:t>
                </a:r>
                <a:endParaRPr lang="en-US" sz="1000" dirty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55" name="Search Icon"/>
              <p:cNvSpPr>
                <a:spLocks noChangeAspect="1" noEditPoints="1"/>
              </p:cNvSpPr>
              <p:nvPr/>
            </p:nvSpPr>
            <p:spPr bwMode="auto">
              <a:xfrm>
                <a:off x="2407518" y="1534478"/>
                <a:ext cx="111009" cy="110708"/>
              </a:xfrm>
              <a:custGeom>
                <a:avLst/>
                <a:gdLst>
                  <a:gd name="T0" fmla="*/ 229 w 617"/>
                  <a:gd name="T1" fmla="*/ 388 h 617"/>
                  <a:gd name="T2" fmla="*/ 70 w 617"/>
                  <a:gd name="T3" fmla="*/ 229 h 617"/>
                  <a:gd name="T4" fmla="*/ 229 w 617"/>
                  <a:gd name="T5" fmla="*/ 70 h 617"/>
                  <a:gd name="T6" fmla="*/ 388 w 617"/>
                  <a:gd name="T7" fmla="*/ 229 h 617"/>
                  <a:gd name="T8" fmla="*/ 229 w 617"/>
                  <a:gd name="T9" fmla="*/ 388 h 617"/>
                  <a:gd name="T10" fmla="*/ 441 w 617"/>
                  <a:gd name="T11" fmla="*/ 388 h 617"/>
                  <a:gd name="T12" fmla="*/ 413 w 617"/>
                  <a:gd name="T13" fmla="*/ 388 h 617"/>
                  <a:gd name="T14" fmla="*/ 403 w 617"/>
                  <a:gd name="T15" fmla="*/ 378 h 617"/>
                  <a:gd name="T16" fmla="*/ 458 w 617"/>
                  <a:gd name="T17" fmla="*/ 229 h 617"/>
                  <a:gd name="T18" fmla="*/ 229 w 617"/>
                  <a:gd name="T19" fmla="*/ 0 h 617"/>
                  <a:gd name="T20" fmla="*/ 0 w 617"/>
                  <a:gd name="T21" fmla="*/ 229 h 617"/>
                  <a:gd name="T22" fmla="*/ 229 w 617"/>
                  <a:gd name="T23" fmla="*/ 458 h 617"/>
                  <a:gd name="T24" fmla="*/ 378 w 617"/>
                  <a:gd name="T25" fmla="*/ 403 h 617"/>
                  <a:gd name="T26" fmla="*/ 388 w 617"/>
                  <a:gd name="T27" fmla="*/ 413 h 617"/>
                  <a:gd name="T28" fmla="*/ 388 w 617"/>
                  <a:gd name="T29" fmla="*/ 441 h 617"/>
                  <a:gd name="T30" fmla="*/ 564 w 617"/>
                  <a:gd name="T31" fmla="*/ 617 h 617"/>
                  <a:gd name="T32" fmla="*/ 617 w 617"/>
                  <a:gd name="T33" fmla="*/ 564 h 617"/>
                  <a:gd name="T34" fmla="*/ 441 w 617"/>
                  <a:gd name="T35" fmla="*/ 388 h 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17" h="617">
                    <a:moveTo>
                      <a:pt x="229" y="388"/>
                    </a:moveTo>
                    <a:cubicBezTo>
                      <a:pt x="141" y="388"/>
                      <a:pt x="70" y="317"/>
                      <a:pt x="70" y="229"/>
                    </a:cubicBezTo>
                    <a:cubicBezTo>
                      <a:pt x="70" y="141"/>
                      <a:pt x="141" y="70"/>
                      <a:pt x="229" y="70"/>
                    </a:cubicBezTo>
                    <a:cubicBezTo>
                      <a:pt x="317" y="70"/>
                      <a:pt x="388" y="141"/>
                      <a:pt x="388" y="229"/>
                    </a:cubicBezTo>
                    <a:cubicBezTo>
                      <a:pt x="388" y="317"/>
                      <a:pt x="317" y="388"/>
                      <a:pt x="229" y="388"/>
                    </a:cubicBezTo>
                    <a:moveTo>
                      <a:pt x="441" y="388"/>
                    </a:moveTo>
                    <a:lnTo>
                      <a:pt x="413" y="388"/>
                    </a:lnTo>
                    <a:lnTo>
                      <a:pt x="403" y="378"/>
                    </a:lnTo>
                    <a:cubicBezTo>
                      <a:pt x="438" y="338"/>
                      <a:pt x="458" y="286"/>
                      <a:pt x="458" y="229"/>
                    </a:cubicBezTo>
                    <a:cubicBezTo>
                      <a:pt x="458" y="102"/>
                      <a:pt x="356" y="0"/>
                      <a:pt x="229" y="0"/>
                    </a:cubicBezTo>
                    <a:cubicBezTo>
                      <a:pt x="102" y="0"/>
                      <a:pt x="0" y="102"/>
                      <a:pt x="0" y="229"/>
                    </a:cubicBezTo>
                    <a:cubicBezTo>
                      <a:pt x="0" y="356"/>
                      <a:pt x="102" y="458"/>
                      <a:pt x="229" y="458"/>
                    </a:cubicBezTo>
                    <a:cubicBezTo>
                      <a:pt x="286" y="458"/>
                      <a:pt x="338" y="437"/>
                      <a:pt x="378" y="403"/>
                    </a:cubicBezTo>
                    <a:lnTo>
                      <a:pt x="388" y="413"/>
                    </a:lnTo>
                    <a:lnTo>
                      <a:pt x="388" y="441"/>
                    </a:lnTo>
                    <a:lnTo>
                      <a:pt x="564" y="617"/>
                    </a:lnTo>
                    <a:lnTo>
                      <a:pt x="617" y="564"/>
                    </a:lnTo>
                    <a:lnTo>
                      <a:pt x="441" y="388"/>
                    </a:lnTo>
                    <a:close/>
                  </a:path>
                </a:pathLst>
              </a:custGeom>
              <a:solidFill>
                <a:srgbClr val="FFFFFF">
                  <a:alpha val="87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chemeClr val="bg1">
                      <a:lumMod val="9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56" name="Menu Icon"/>
              <p:cNvSpPr>
                <a:spLocks noChangeAspect="1" noEditPoints="1"/>
              </p:cNvSpPr>
              <p:nvPr/>
            </p:nvSpPr>
            <p:spPr bwMode="auto">
              <a:xfrm>
                <a:off x="2723101" y="1540760"/>
                <a:ext cx="25374" cy="101286"/>
              </a:xfrm>
              <a:custGeom>
                <a:avLst/>
                <a:gdLst>
                  <a:gd name="T0" fmla="*/ 71 w 141"/>
                  <a:gd name="T1" fmla="*/ 423 h 564"/>
                  <a:gd name="T2" fmla="*/ 0 w 141"/>
                  <a:gd name="T3" fmla="*/ 494 h 564"/>
                  <a:gd name="T4" fmla="*/ 71 w 141"/>
                  <a:gd name="T5" fmla="*/ 564 h 564"/>
                  <a:gd name="T6" fmla="*/ 141 w 141"/>
                  <a:gd name="T7" fmla="*/ 494 h 564"/>
                  <a:gd name="T8" fmla="*/ 71 w 141"/>
                  <a:gd name="T9" fmla="*/ 423 h 564"/>
                  <a:gd name="T10" fmla="*/ 71 w 141"/>
                  <a:gd name="T11" fmla="*/ 212 h 564"/>
                  <a:gd name="T12" fmla="*/ 0 w 141"/>
                  <a:gd name="T13" fmla="*/ 282 h 564"/>
                  <a:gd name="T14" fmla="*/ 71 w 141"/>
                  <a:gd name="T15" fmla="*/ 353 h 564"/>
                  <a:gd name="T16" fmla="*/ 141 w 141"/>
                  <a:gd name="T17" fmla="*/ 282 h 564"/>
                  <a:gd name="T18" fmla="*/ 71 w 141"/>
                  <a:gd name="T19" fmla="*/ 212 h 564"/>
                  <a:gd name="T20" fmla="*/ 71 w 141"/>
                  <a:gd name="T21" fmla="*/ 141 h 564"/>
                  <a:gd name="T22" fmla="*/ 141 w 141"/>
                  <a:gd name="T23" fmla="*/ 71 h 564"/>
                  <a:gd name="T24" fmla="*/ 71 w 141"/>
                  <a:gd name="T25" fmla="*/ 0 h 564"/>
                  <a:gd name="T26" fmla="*/ 0 w 141"/>
                  <a:gd name="T27" fmla="*/ 71 h 564"/>
                  <a:gd name="T28" fmla="*/ 71 w 141"/>
                  <a:gd name="T29" fmla="*/ 141 h 5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41" h="564">
                    <a:moveTo>
                      <a:pt x="71" y="423"/>
                    </a:moveTo>
                    <a:cubicBezTo>
                      <a:pt x="32" y="423"/>
                      <a:pt x="0" y="455"/>
                      <a:pt x="0" y="494"/>
                    </a:cubicBezTo>
                    <a:cubicBezTo>
                      <a:pt x="0" y="533"/>
                      <a:pt x="32" y="564"/>
                      <a:pt x="71" y="564"/>
                    </a:cubicBezTo>
                    <a:cubicBezTo>
                      <a:pt x="110" y="564"/>
                      <a:pt x="141" y="533"/>
                      <a:pt x="141" y="494"/>
                    </a:cubicBezTo>
                    <a:cubicBezTo>
                      <a:pt x="141" y="455"/>
                      <a:pt x="110" y="423"/>
                      <a:pt x="71" y="423"/>
                    </a:cubicBezTo>
                    <a:moveTo>
                      <a:pt x="71" y="212"/>
                    </a:moveTo>
                    <a:cubicBezTo>
                      <a:pt x="32" y="212"/>
                      <a:pt x="0" y="243"/>
                      <a:pt x="0" y="282"/>
                    </a:cubicBezTo>
                    <a:cubicBezTo>
                      <a:pt x="0" y="321"/>
                      <a:pt x="32" y="353"/>
                      <a:pt x="71" y="353"/>
                    </a:cubicBezTo>
                    <a:cubicBezTo>
                      <a:pt x="110" y="353"/>
                      <a:pt x="141" y="321"/>
                      <a:pt x="141" y="282"/>
                    </a:cubicBezTo>
                    <a:cubicBezTo>
                      <a:pt x="141" y="243"/>
                      <a:pt x="110" y="212"/>
                      <a:pt x="71" y="212"/>
                    </a:cubicBezTo>
                    <a:moveTo>
                      <a:pt x="71" y="141"/>
                    </a:moveTo>
                    <a:cubicBezTo>
                      <a:pt x="110" y="141"/>
                      <a:pt x="141" y="110"/>
                      <a:pt x="141" y="71"/>
                    </a:cubicBezTo>
                    <a:cubicBezTo>
                      <a:pt x="141" y="32"/>
                      <a:pt x="110" y="0"/>
                      <a:pt x="71" y="0"/>
                    </a:cubicBezTo>
                    <a:cubicBezTo>
                      <a:pt x="32" y="0"/>
                      <a:pt x="0" y="32"/>
                      <a:pt x="0" y="71"/>
                    </a:cubicBezTo>
                    <a:cubicBezTo>
                      <a:pt x="0" y="110"/>
                      <a:pt x="32" y="141"/>
                      <a:pt x="71" y="141"/>
                    </a:cubicBezTo>
                  </a:path>
                </a:pathLst>
              </a:custGeom>
              <a:solidFill>
                <a:srgbClr val="FFFFFF">
                  <a:alpha val="87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chemeClr val="bg1">
                      <a:lumMod val="9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57" name="Nav Icon"/>
              <p:cNvSpPr>
                <a:spLocks noChangeAspect="1" noEditPoints="1"/>
              </p:cNvSpPr>
              <p:nvPr/>
            </p:nvSpPr>
            <p:spPr bwMode="auto">
              <a:xfrm>
                <a:off x="716210" y="1553322"/>
                <a:ext cx="114181" cy="76161"/>
              </a:xfrm>
              <a:custGeom>
                <a:avLst/>
                <a:gdLst>
                  <a:gd name="T0" fmla="*/ 0 w 635"/>
                  <a:gd name="T1" fmla="*/ 70 h 423"/>
                  <a:gd name="T2" fmla="*/ 635 w 635"/>
                  <a:gd name="T3" fmla="*/ 70 h 423"/>
                  <a:gd name="T4" fmla="*/ 635 w 635"/>
                  <a:gd name="T5" fmla="*/ 0 h 423"/>
                  <a:gd name="T6" fmla="*/ 0 w 635"/>
                  <a:gd name="T7" fmla="*/ 0 h 423"/>
                  <a:gd name="T8" fmla="*/ 0 w 635"/>
                  <a:gd name="T9" fmla="*/ 70 h 423"/>
                  <a:gd name="T10" fmla="*/ 0 w 635"/>
                  <a:gd name="T11" fmla="*/ 247 h 423"/>
                  <a:gd name="T12" fmla="*/ 635 w 635"/>
                  <a:gd name="T13" fmla="*/ 247 h 423"/>
                  <a:gd name="T14" fmla="*/ 635 w 635"/>
                  <a:gd name="T15" fmla="*/ 176 h 423"/>
                  <a:gd name="T16" fmla="*/ 0 w 635"/>
                  <a:gd name="T17" fmla="*/ 176 h 423"/>
                  <a:gd name="T18" fmla="*/ 0 w 635"/>
                  <a:gd name="T19" fmla="*/ 247 h 423"/>
                  <a:gd name="T20" fmla="*/ 0 w 635"/>
                  <a:gd name="T21" fmla="*/ 423 h 423"/>
                  <a:gd name="T22" fmla="*/ 635 w 635"/>
                  <a:gd name="T23" fmla="*/ 423 h 423"/>
                  <a:gd name="T24" fmla="*/ 635 w 635"/>
                  <a:gd name="T25" fmla="*/ 352 h 423"/>
                  <a:gd name="T26" fmla="*/ 0 w 635"/>
                  <a:gd name="T27" fmla="*/ 352 h 423"/>
                  <a:gd name="T28" fmla="*/ 0 w 635"/>
                  <a:gd name="T29" fmla="*/ 423 h 4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35" h="423">
                    <a:moveTo>
                      <a:pt x="0" y="70"/>
                    </a:moveTo>
                    <a:lnTo>
                      <a:pt x="635" y="70"/>
                    </a:lnTo>
                    <a:lnTo>
                      <a:pt x="635" y="0"/>
                    </a:lnTo>
                    <a:lnTo>
                      <a:pt x="0" y="0"/>
                    </a:lnTo>
                    <a:lnTo>
                      <a:pt x="0" y="70"/>
                    </a:lnTo>
                    <a:close/>
                    <a:moveTo>
                      <a:pt x="0" y="247"/>
                    </a:moveTo>
                    <a:lnTo>
                      <a:pt x="635" y="247"/>
                    </a:lnTo>
                    <a:lnTo>
                      <a:pt x="635" y="176"/>
                    </a:lnTo>
                    <a:lnTo>
                      <a:pt x="0" y="176"/>
                    </a:lnTo>
                    <a:lnTo>
                      <a:pt x="0" y="247"/>
                    </a:lnTo>
                    <a:close/>
                    <a:moveTo>
                      <a:pt x="0" y="423"/>
                    </a:moveTo>
                    <a:lnTo>
                      <a:pt x="635" y="423"/>
                    </a:lnTo>
                    <a:lnTo>
                      <a:pt x="635" y="352"/>
                    </a:lnTo>
                    <a:lnTo>
                      <a:pt x="0" y="352"/>
                    </a:lnTo>
                    <a:lnTo>
                      <a:pt x="0" y="423"/>
                    </a:lnTo>
                    <a:close/>
                  </a:path>
                </a:pathLst>
              </a:custGeom>
              <a:solidFill>
                <a:srgbClr val="FFFFFF">
                  <a:alpha val="87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chemeClr val="bg1">
                      <a:lumMod val="9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58" name="Drop-down Arrow"/>
              <p:cNvSpPr>
                <a:spLocks noChangeAspect="1"/>
              </p:cNvSpPr>
              <p:nvPr/>
            </p:nvSpPr>
            <p:spPr bwMode="auto">
              <a:xfrm>
                <a:off x="1253334" y="1571737"/>
                <a:ext cx="63500" cy="33618"/>
              </a:xfrm>
              <a:custGeom>
                <a:avLst/>
                <a:gdLst>
                  <a:gd name="T0" fmla="*/ 0 w 353"/>
                  <a:gd name="T1" fmla="*/ 0 h 176"/>
                  <a:gd name="T2" fmla="*/ 176 w 353"/>
                  <a:gd name="T3" fmla="*/ 176 h 176"/>
                  <a:gd name="T4" fmla="*/ 353 w 353"/>
                  <a:gd name="T5" fmla="*/ 0 h 176"/>
                  <a:gd name="T6" fmla="*/ 0 w 353"/>
                  <a:gd name="T7" fmla="*/ 0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53" h="176">
                    <a:moveTo>
                      <a:pt x="0" y="0"/>
                    </a:moveTo>
                    <a:lnTo>
                      <a:pt x="176" y="176"/>
                    </a:lnTo>
                    <a:lnTo>
                      <a:pt x="35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>
                  <a:alpha val="87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37" name="Status Bar"/>
            <p:cNvGrpSpPr/>
            <p:nvPr/>
          </p:nvGrpSpPr>
          <p:grpSpPr>
            <a:xfrm>
              <a:off x="595686" y="1261242"/>
              <a:ext cx="2286000" cy="152400"/>
              <a:chOff x="595686" y="1268402"/>
              <a:chExt cx="2286000" cy="152400"/>
            </a:xfrm>
          </p:grpSpPr>
          <p:sp>
            <p:nvSpPr>
              <p:cNvPr id="143" name="System Bar Container"/>
              <p:cNvSpPr>
                <a:spLocks noChangeArrowheads="1"/>
              </p:cNvSpPr>
              <p:nvPr/>
            </p:nvSpPr>
            <p:spPr bwMode="auto">
              <a:xfrm>
                <a:off x="595686" y="1268402"/>
                <a:ext cx="2286000" cy="152400"/>
              </a:xfrm>
              <a:prstGeom prst="rect">
                <a:avLst/>
              </a:prstGeom>
              <a:solidFill>
                <a:srgbClr val="000000">
                  <a:alpha val="50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4" name="Time"/>
              <p:cNvSpPr>
                <a:spLocks noChangeAspect="1" noEditPoints="1"/>
              </p:cNvSpPr>
              <p:nvPr/>
            </p:nvSpPr>
            <p:spPr bwMode="auto">
              <a:xfrm>
                <a:off x="2626121" y="1314082"/>
                <a:ext cx="193854" cy="61041"/>
              </a:xfrm>
              <a:custGeom>
                <a:avLst/>
                <a:gdLst>
                  <a:gd name="T0" fmla="*/ 10 w 122"/>
                  <a:gd name="T1" fmla="*/ 6 h 38"/>
                  <a:gd name="T2" fmla="*/ 14 w 122"/>
                  <a:gd name="T3" fmla="*/ 0 h 38"/>
                  <a:gd name="T4" fmla="*/ 52 w 122"/>
                  <a:gd name="T5" fmla="*/ 37 h 38"/>
                  <a:gd name="T6" fmla="*/ 40 w 122"/>
                  <a:gd name="T7" fmla="*/ 20 h 38"/>
                  <a:gd name="T8" fmla="*/ 46 w 122"/>
                  <a:gd name="T9" fmla="*/ 12 h 38"/>
                  <a:gd name="T10" fmla="*/ 44 w 122"/>
                  <a:gd name="T11" fmla="*/ 5 h 38"/>
                  <a:gd name="T12" fmla="*/ 36 w 122"/>
                  <a:gd name="T13" fmla="*/ 4 h 38"/>
                  <a:gd name="T14" fmla="*/ 32 w 122"/>
                  <a:gd name="T15" fmla="*/ 11 h 38"/>
                  <a:gd name="T16" fmla="*/ 30 w 122"/>
                  <a:gd name="T17" fmla="*/ 3 h 38"/>
                  <a:gd name="T18" fmla="*/ 44 w 122"/>
                  <a:gd name="T19" fmla="*/ 0 h 38"/>
                  <a:gd name="T20" fmla="*/ 51 w 122"/>
                  <a:gd name="T21" fmla="*/ 9 h 38"/>
                  <a:gd name="T22" fmla="*/ 46 w 122"/>
                  <a:gd name="T23" fmla="*/ 19 h 38"/>
                  <a:gd name="T24" fmla="*/ 52 w 122"/>
                  <a:gd name="T25" fmla="*/ 33 h 38"/>
                  <a:gd name="T26" fmla="*/ 58 w 122"/>
                  <a:gd name="T27" fmla="*/ 33 h 38"/>
                  <a:gd name="T28" fmla="*/ 63 w 122"/>
                  <a:gd name="T29" fmla="*/ 35 h 38"/>
                  <a:gd name="T30" fmla="*/ 58 w 122"/>
                  <a:gd name="T31" fmla="*/ 36 h 38"/>
                  <a:gd name="T32" fmla="*/ 58 w 122"/>
                  <a:gd name="T33" fmla="*/ 10 h 38"/>
                  <a:gd name="T34" fmla="*/ 63 w 122"/>
                  <a:gd name="T35" fmla="*/ 12 h 38"/>
                  <a:gd name="T36" fmla="*/ 58 w 122"/>
                  <a:gd name="T37" fmla="*/ 14 h 38"/>
                  <a:gd name="T38" fmla="*/ 80 w 122"/>
                  <a:gd name="T39" fmla="*/ 16 h 38"/>
                  <a:gd name="T40" fmla="*/ 87 w 122"/>
                  <a:gd name="T41" fmla="*/ 12 h 38"/>
                  <a:gd name="T42" fmla="*/ 81 w 122"/>
                  <a:gd name="T43" fmla="*/ 3 h 38"/>
                  <a:gd name="T44" fmla="*/ 75 w 122"/>
                  <a:gd name="T45" fmla="*/ 7 h 38"/>
                  <a:gd name="T46" fmla="*/ 70 w 122"/>
                  <a:gd name="T47" fmla="*/ 6 h 38"/>
                  <a:gd name="T48" fmla="*/ 81 w 122"/>
                  <a:gd name="T49" fmla="*/ 0 h 38"/>
                  <a:gd name="T50" fmla="*/ 91 w 122"/>
                  <a:gd name="T51" fmla="*/ 5 h 38"/>
                  <a:gd name="T52" fmla="*/ 91 w 122"/>
                  <a:gd name="T53" fmla="*/ 14 h 38"/>
                  <a:gd name="T54" fmla="*/ 89 w 122"/>
                  <a:gd name="T55" fmla="*/ 20 h 38"/>
                  <a:gd name="T56" fmla="*/ 93 w 122"/>
                  <a:gd name="T57" fmla="*/ 27 h 38"/>
                  <a:gd name="T58" fmla="*/ 85 w 122"/>
                  <a:gd name="T59" fmla="*/ 37 h 38"/>
                  <a:gd name="T60" fmla="*/ 73 w 122"/>
                  <a:gd name="T61" fmla="*/ 35 h 38"/>
                  <a:gd name="T62" fmla="*/ 74 w 122"/>
                  <a:gd name="T63" fmla="*/ 27 h 38"/>
                  <a:gd name="T64" fmla="*/ 78 w 122"/>
                  <a:gd name="T65" fmla="*/ 33 h 38"/>
                  <a:gd name="T66" fmla="*/ 86 w 122"/>
                  <a:gd name="T67" fmla="*/ 32 h 38"/>
                  <a:gd name="T68" fmla="*/ 87 w 122"/>
                  <a:gd name="T69" fmla="*/ 24 h 38"/>
                  <a:gd name="T70" fmla="*/ 80 w 122"/>
                  <a:gd name="T71" fmla="*/ 20 h 38"/>
                  <a:gd name="T72" fmla="*/ 122 w 122"/>
                  <a:gd name="T73" fmla="*/ 21 h 38"/>
                  <a:gd name="T74" fmla="*/ 115 w 122"/>
                  <a:gd name="T75" fmla="*/ 37 h 38"/>
                  <a:gd name="T76" fmla="*/ 102 w 122"/>
                  <a:gd name="T77" fmla="*/ 34 h 38"/>
                  <a:gd name="T78" fmla="*/ 99 w 122"/>
                  <a:gd name="T79" fmla="*/ 16 h 38"/>
                  <a:gd name="T80" fmla="*/ 106 w 122"/>
                  <a:gd name="T81" fmla="*/ 0 h 38"/>
                  <a:gd name="T82" fmla="*/ 119 w 122"/>
                  <a:gd name="T83" fmla="*/ 3 h 38"/>
                  <a:gd name="T84" fmla="*/ 122 w 122"/>
                  <a:gd name="T85" fmla="*/ 21 h 38"/>
                  <a:gd name="T86" fmla="*/ 116 w 122"/>
                  <a:gd name="T87" fmla="*/ 6 h 38"/>
                  <a:gd name="T88" fmla="*/ 108 w 122"/>
                  <a:gd name="T89" fmla="*/ 4 h 38"/>
                  <a:gd name="T90" fmla="*/ 104 w 122"/>
                  <a:gd name="T91" fmla="*/ 15 h 38"/>
                  <a:gd name="T92" fmla="*/ 105 w 122"/>
                  <a:gd name="T93" fmla="*/ 31 h 38"/>
                  <a:gd name="T94" fmla="*/ 114 w 122"/>
                  <a:gd name="T95" fmla="*/ 33 h 38"/>
                  <a:gd name="T96" fmla="*/ 117 w 122"/>
                  <a:gd name="T97" fmla="*/ 22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22" h="38">
                    <a:moveTo>
                      <a:pt x="14" y="37"/>
                    </a:moveTo>
                    <a:cubicBezTo>
                      <a:pt x="10" y="37"/>
                      <a:pt x="10" y="37"/>
                      <a:pt x="10" y="37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4" y="0"/>
                      <a:pt x="14" y="0"/>
                      <a:pt x="14" y="0"/>
                    </a:cubicBezTo>
                    <a:lnTo>
                      <a:pt x="14" y="37"/>
                    </a:lnTo>
                    <a:close/>
                    <a:moveTo>
                      <a:pt x="52" y="37"/>
                    </a:moveTo>
                    <a:cubicBezTo>
                      <a:pt x="28" y="37"/>
                      <a:pt x="28" y="37"/>
                      <a:pt x="28" y="37"/>
                    </a:cubicBezTo>
                    <a:cubicBezTo>
                      <a:pt x="28" y="34"/>
                      <a:pt x="28" y="34"/>
                      <a:pt x="28" y="34"/>
                    </a:cubicBezTo>
                    <a:cubicBezTo>
                      <a:pt x="40" y="20"/>
                      <a:pt x="40" y="20"/>
                      <a:pt x="40" y="20"/>
                    </a:cubicBezTo>
                    <a:cubicBezTo>
                      <a:pt x="41" y="19"/>
                      <a:pt x="42" y="18"/>
                      <a:pt x="43" y="17"/>
                    </a:cubicBezTo>
                    <a:cubicBezTo>
                      <a:pt x="44" y="16"/>
                      <a:pt x="44" y="15"/>
                      <a:pt x="45" y="14"/>
                    </a:cubicBezTo>
                    <a:cubicBezTo>
                      <a:pt x="45" y="14"/>
                      <a:pt x="45" y="13"/>
                      <a:pt x="46" y="12"/>
                    </a:cubicBezTo>
                    <a:cubicBezTo>
                      <a:pt x="46" y="11"/>
                      <a:pt x="46" y="11"/>
                      <a:pt x="46" y="10"/>
                    </a:cubicBezTo>
                    <a:cubicBezTo>
                      <a:pt x="46" y="9"/>
                      <a:pt x="46" y="8"/>
                      <a:pt x="45" y="7"/>
                    </a:cubicBezTo>
                    <a:cubicBezTo>
                      <a:pt x="45" y="7"/>
                      <a:pt x="45" y="6"/>
                      <a:pt x="44" y="5"/>
                    </a:cubicBezTo>
                    <a:cubicBezTo>
                      <a:pt x="44" y="5"/>
                      <a:pt x="43" y="4"/>
                      <a:pt x="42" y="4"/>
                    </a:cubicBezTo>
                    <a:cubicBezTo>
                      <a:pt x="41" y="4"/>
                      <a:pt x="40" y="3"/>
                      <a:pt x="39" y="3"/>
                    </a:cubicBezTo>
                    <a:cubicBezTo>
                      <a:pt x="38" y="3"/>
                      <a:pt x="37" y="4"/>
                      <a:pt x="36" y="4"/>
                    </a:cubicBezTo>
                    <a:cubicBezTo>
                      <a:pt x="35" y="4"/>
                      <a:pt x="34" y="5"/>
                      <a:pt x="34" y="5"/>
                    </a:cubicBezTo>
                    <a:cubicBezTo>
                      <a:pt x="33" y="6"/>
                      <a:pt x="33" y="7"/>
                      <a:pt x="32" y="8"/>
                    </a:cubicBezTo>
                    <a:cubicBezTo>
                      <a:pt x="32" y="9"/>
                      <a:pt x="32" y="10"/>
                      <a:pt x="32" y="11"/>
                    </a:cubicBezTo>
                    <a:cubicBezTo>
                      <a:pt x="27" y="11"/>
                      <a:pt x="27" y="11"/>
                      <a:pt x="27" y="11"/>
                    </a:cubicBezTo>
                    <a:cubicBezTo>
                      <a:pt x="27" y="9"/>
                      <a:pt x="28" y="8"/>
                      <a:pt x="28" y="7"/>
                    </a:cubicBezTo>
                    <a:cubicBezTo>
                      <a:pt x="29" y="5"/>
                      <a:pt x="29" y="4"/>
                      <a:pt x="30" y="3"/>
                    </a:cubicBezTo>
                    <a:cubicBezTo>
                      <a:pt x="31" y="2"/>
                      <a:pt x="33" y="1"/>
                      <a:pt x="34" y="0"/>
                    </a:cubicBezTo>
                    <a:cubicBezTo>
                      <a:pt x="36" y="0"/>
                      <a:pt x="37" y="0"/>
                      <a:pt x="39" y="0"/>
                    </a:cubicBezTo>
                    <a:cubicBezTo>
                      <a:pt x="41" y="0"/>
                      <a:pt x="43" y="0"/>
                      <a:pt x="44" y="0"/>
                    </a:cubicBezTo>
                    <a:cubicBezTo>
                      <a:pt x="45" y="1"/>
                      <a:pt x="47" y="1"/>
                      <a:pt x="48" y="2"/>
                    </a:cubicBezTo>
                    <a:cubicBezTo>
                      <a:pt x="49" y="3"/>
                      <a:pt x="49" y="4"/>
                      <a:pt x="50" y="5"/>
                    </a:cubicBezTo>
                    <a:cubicBezTo>
                      <a:pt x="50" y="7"/>
                      <a:pt x="51" y="8"/>
                      <a:pt x="51" y="9"/>
                    </a:cubicBezTo>
                    <a:cubicBezTo>
                      <a:pt x="51" y="11"/>
                      <a:pt x="50" y="12"/>
                      <a:pt x="50" y="13"/>
                    </a:cubicBezTo>
                    <a:cubicBezTo>
                      <a:pt x="50" y="14"/>
                      <a:pt x="49" y="15"/>
                      <a:pt x="48" y="16"/>
                    </a:cubicBezTo>
                    <a:cubicBezTo>
                      <a:pt x="48" y="17"/>
                      <a:pt x="47" y="18"/>
                      <a:pt x="46" y="19"/>
                    </a:cubicBezTo>
                    <a:cubicBezTo>
                      <a:pt x="45" y="20"/>
                      <a:pt x="45" y="21"/>
                      <a:pt x="44" y="22"/>
                    </a:cubicBezTo>
                    <a:cubicBezTo>
                      <a:pt x="34" y="33"/>
                      <a:pt x="34" y="33"/>
                      <a:pt x="34" y="33"/>
                    </a:cubicBezTo>
                    <a:cubicBezTo>
                      <a:pt x="52" y="33"/>
                      <a:pt x="52" y="33"/>
                      <a:pt x="52" y="33"/>
                    </a:cubicBezTo>
                    <a:lnTo>
                      <a:pt x="52" y="37"/>
                    </a:lnTo>
                    <a:close/>
                    <a:moveTo>
                      <a:pt x="58" y="35"/>
                    </a:moveTo>
                    <a:cubicBezTo>
                      <a:pt x="58" y="34"/>
                      <a:pt x="58" y="33"/>
                      <a:pt x="58" y="33"/>
                    </a:cubicBezTo>
                    <a:cubicBezTo>
                      <a:pt x="59" y="32"/>
                      <a:pt x="59" y="32"/>
                      <a:pt x="60" y="32"/>
                    </a:cubicBezTo>
                    <a:cubicBezTo>
                      <a:pt x="61" y="32"/>
                      <a:pt x="62" y="32"/>
                      <a:pt x="63" y="33"/>
                    </a:cubicBezTo>
                    <a:cubicBezTo>
                      <a:pt x="63" y="33"/>
                      <a:pt x="63" y="34"/>
                      <a:pt x="63" y="35"/>
                    </a:cubicBezTo>
                    <a:cubicBezTo>
                      <a:pt x="63" y="35"/>
                      <a:pt x="63" y="36"/>
                      <a:pt x="63" y="36"/>
                    </a:cubicBezTo>
                    <a:cubicBezTo>
                      <a:pt x="62" y="37"/>
                      <a:pt x="61" y="37"/>
                      <a:pt x="60" y="37"/>
                    </a:cubicBezTo>
                    <a:cubicBezTo>
                      <a:pt x="59" y="37"/>
                      <a:pt x="59" y="37"/>
                      <a:pt x="58" y="36"/>
                    </a:cubicBezTo>
                    <a:cubicBezTo>
                      <a:pt x="58" y="36"/>
                      <a:pt x="58" y="35"/>
                      <a:pt x="58" y="35"/>
                    </a:cubicBezTo>
                    <a:close/>
                    <a:moveTo>
                      <a:pt x="58" y="12"/>
                    </a:moveTo>
                    <a:cubicBezTo>
                      <a:pt x="58" y="11"/>
                      <a:pt x="58" y="11"/>
                      <a:pt x="58" y="10"/>
                    </a:cubicBezTo>
                    <a:cubicBezTo>
                      <a:pt x="59" y="10"/>
                      <a:pt x="59" y="9"/>
                      <a:pt x="60" y="9"/>
                    </a:cubicBezTo>
                    <a:cubicBezTo>
                      <a:pt x="61" y="9"/>
                      <a:pt x="62" y="10"/>
                      <a:pt x="63" y="10"/>
                    </a:cubicBezTo>
                    <a:cubicBezTo>
                      <a:pt x="63" y="11"/>
                      <a:pt x="63" y="11"/>
                      <a:pt x="63" y="12"/>
                    </a:cubicBezTo>
                    <a:cubicBezTo>
                      <a:pt x="63" y="13"/>
                      <a:pt x="63" y="14"/>
                      <a:pt x="63" y="14"/>
                    </a:cubicBezTo>
                    <a:cubicBezTo>
                      <a:pt x="62" y="15"/>
                      <a:pt x="61" y="15"/>
                      <a:pt x="60" y="15"/>
                    </a:cubicBezTo>
                    <a:cubicBezTo>
                      <a:pt x="59" y="15"/>
                      <a:pt x="59" y="15"/>
                      <a:pt x="58" y="14"/>
                    </a:cubicBezTo>
                    <a:cubicBezTo>
                      <a:pt x="58" y="14"/>
                      <a:pt x="58" y="13"/>
                      <a:pt x="58" y="12"/>
                    </a:cubicBezTo>
                    <a:close/>
                    <a:moveTo>
                      <a:pt x="77" y="16"/>
                    </a:moveTo>
                    <a:cubicBezTo>
                      <a:pt x="80" y="16"/>
                      <a:pt x="80" y="16"/>
                      <a:pt x="80" y="16"/>
                    </a:cubicBezTo>
                    <a:cubicBezTo>
                      <a:pt x="81" y="16"/>
                      <a:pt x="82" y="16"/>
                      <a:pt x="83" y="16"/>
                    </a:cubicBezTo>
                    <a:cubicBezTo>
                      <a:pt x="84" y="15"/>
                      <a:pt x="85" y="15"/>
                      <a:pt x="85" y="14"/>
                    </a:cubicBezTo>
                    <a:cubicBezTo>
                      <a:pt x="86" y="14"/>
                      <a:pt x="87" y="13"/>
                      <a:pt x="87" y="12"/>
                    </a:cubicBezTo>
                    <a:cubicBezTo>
                      <a:pt x="87" y="12"/>
                      <a:pt x="87" y="11"/>
                      <a:pt x="87" y="10"/>
                    </a:cubicBezTo>
                    <a:cubicBezTo>
                      <a:pt x="87" y="8"/>
                      <a:pt x="87" y="6"/>
                      <a:pt x="86" y="5"/>
                    </a:cubicBezTo>
                    <a:cubicBezTo>
                      <a:pt x="85" y="4"/>
                      <a:pt x="83" y="3"/>
                      <a:pt x="81" y="3"/>
                    </a:cubicBezTo>
                    <a:cubicBezTo>
                      <a:pt x="80" y="3"/>
                      <a:pt x="79" y="4"/>
                      <a:pt x="78" y="4"/>
                    </a:cubicBezTo>
                    <a:cubicBezTo>
                      <a:pt x="77" y="4"/>
                      <a:pt x="77" y="5"/>
                      <a:pt x="76" y="5"/>
                    </a:cubicBezTo>
                    <a:cubicBezTo>
                      <a:pt x="75" y="6"/>
                      <a:pt x="75" y="6"/>
                      <a:pt x="75" y="7"/>
                    </a:cubicBezTo>
                    <a:cubicBezTo>
                      <a:pt x="74" y="8"/>
                      <a:pt x="74" y="9"/>
                      <a:pt x="74" y="10"/>
                    </a:cubicBezTo>
                    <a:cubicBezTo>
                      <a:pt x="69" y="10"/>
                      <a:pt x="69" y="10"/>
                      <a:pt x="69" y="10"/>
                    </a:cubicBezTo>
                    <a:cubicBezTo>
                      <a:pt x="69" y="8"/>
                      <a:pt x="70" y="7"/>
                      <a:pt x="70" y="6"/>
                    </a:cubicBezTo>
                    <a:cubicBezTo>
                      <a:pt x="71" y="5"/>
                      <a:pt x="72" y="3"/>
                      <a:pt x="73" y="3"/>
                    </a:cubicBezTo>
                    <a:cubicBezTo>
                      <a:pt x="74" y="2"/>
                      <a:pt x="75" y="1"/>
                      <a:pt x="76" y="0"/>
                    </a:cubicBezTo>
                    <a:cubicBezTo>
                      <a:pt x="78" y="0"/>
                      <a:pt x="79" y="0"/>
                      <a:pt x="81" y="0"/>
                    </a:cubicBezTo>
                    <a:cubicBezTo>
                      <a:pt x="82" y="0"/>
                      <a:pt x="84" y="0"/>
                      <a:pt x="85" y="0"/>
                    </a:cubicBezTo>
                    <a:cubicBezTo>
                      <a:pt x="87" y="1"/>
                      <a:pt x="88" y="1"/>
                      <a:pt x="89" y="2"/>
                    </a:cubicBezTo>
                    <a:cubicBezTo>
                      <a:pt x="90" y="3"/>
                      <a:pt x="91" y="4"/>
                      <a:pt x="91" y="5"/>
                    </a:cubicBezTo>
                    <a:cubicBezTo>
                      <a:pt x="92" y="7"/>
                      <a:pt x="92" y="8"/>
                      <a:pt x="92" y="10"/>
                    </a:cubicBezTo>
                    <a:cubicBezTo>
                      <a:pt x="92" y="11"/>
                      <a:pt x="92" y="11"/>
                      <a:pt x="92" y="12"/>
                    </a:cubicBezTo>
                    <a:cubicBezTo>
                      <a:pt x="91" y="13"/>
                      <a:pt x="91" y="14"/>
                      <a:pt x="91" y="14"/>
                    </a:cubicBezTo>
                    <a:cubicBezTo>
                      <a:pt x="90" y="15"/>
                      <a:pt x="90" y="16"/>
                      <a:pt x="89" y="16"/>
                    </a:cubicBezTo>
                    <a:cubicBezTo>
                      <a:pt x="88" y="17"/>
                      <a:pt x="87" y="18"/>
                      <a:pt x="86" y="18"/>
                    </a:cubicBezTo>
                    <a:cubicBezTo>
                      <a:pt x="87" y="18"/>
                      <a:pt x="88" y="19"/>
                      <a:pt x="89" y="20"/>
                    </a:cubicBezTo>
                    <a:cubicBezTo>
                      <a:pt x="90" y="20"/>
                      <a:pt x="91" y="21"/>
                      <a:pt x="91" y="22"/>
                    </a:cubicBezTo>
                    <a:cubicBezTo>
                      <a:pt x="92" y="22"/>
                      <a:pt x="92" y="23"/>
                      <a:pt x="92" y="24"/>
                    </a:cubicBezTo>
                    <a:cubicBezTo>
                      <a:pt x="92" y="25"/>
                      <a:pt x="93" y="26"/>
                      <a:pt x="93" y="27"/>
                    </a:cubicBezTo>
                    <a:cubicBezTo>
                      <a:pt x="93" y="28"/>
                      <a:pt x="92" y="30"/>
                      <a:pt x="92" y="31"/>
                    </a:cubicBezTo>
                    <a:cubicBezTo>
                      <a:pt x="91" y="33"/>
                      <a:pt x="90" y="34"/>
                      <a:pt x="89" y="35"/>
                    </a:cubicBezTo>
                    <a:cubicBezTo>
                      <a:pt x="88" y="36"/>
                      <a:pt x="87" y="36"/>
                      <a:pt x="85" y="37"/>
                    </a:cubicBezTo>
                    <a:cubicBezTo>
                      <a:pt x="84" y="37"/>
                      <a:pt x="83" y="38"/>
                      <a:pt x="81" y="38"/>
                    </a:cubicBezTo>
                    <a:cubicBezTo>
                      <a:pt x="79" y="38"/>
                      <a:pt x="78" y="37"/>
                      <a:pt x="76" y="37"/>
                    </a:cubicBezTo>
                    <a:cubicBezTo>
                      <a:pt x="75" y="36"/>
                      <a:pt x="74" y="36"/>
                      <a:pt x="73" y="35"/>
                    </a:cubicBezTo>
                    <a:cubicBezTo>
                      <a:pt x="71" y="34"/>
                      <a:pt x="71" y="33"/>
                      <a:pt x="70" y="32"/>
                    </a:cubicBezTo>
                    <a:cubicBezTo>
                      <a:pt x="69" y="30"/>
                      <a:pt x="69" y="29"/>
                      <a:pt x="69" y="27"/>
                    </a:cubicBezTo>
                    <a:cubicBezTo>
                      <a:pt x="74" y="27"/>
                      <a:pt x="74" y="27"/>
                      <a:pt x="74" y="27"/>
                    </a:cubicBezTo>
                    <a:cubicBezTo>
                      <a:pt x="74" y="28"/>
                      <a:pt x="74" y="29"/>
                      <a:pt x="74" y="30"/>
                    </a:cubicBezTo>
                    <a:cubicBezTo>
                      <a:pt x="75" y="31"/>
                      <a:pt x="75" y="31"/>
                      <a:pt x="76" y="32"/>
                    </a:cubicBezTo>
                    <a:cubicBezTo>
                      <a:pt x="76" y="32"/>
                      <a:pt x="77" y="33"/>
                      <a:pt x="78" y="33"/>
                    </a:cubicBezTo>
                    <a:cubicBezTo>
                      <a:pt x="79" y="34"/>
                      <a:pt x="80" y="34"/>
                      <a:pt x="81" y="34"/>
                    </a:cubicBezTo>
                    <a:cubicBezTo>
                      <a:pt x="82" y="34"/>
                      <a:pt x="83" y="34"/>
                      <a:pt x="84" y="33"/>
                    </a:cubicBezTo>
                    <a:cubicBezTo>
                      <a:pt x="85" y="33"/>
                      <a:pt x="85" y="33"/>
                      <a:pt x="86" y="32"/>
                    </a:cubicBezTo>
                    <a:cubicBezTo>
                      <a:pt x="87" y="31"/>
                      <a:pt x="87" y="31"/>
                      <a:pt x="87" y="30"/>
                    </a:cubicBezTo>
                    <a:cubicBezTo>
                      <a:pt x="88" y="29"/>
                      <a:pt x="88" y="28"/>
                      <a:pt x="88" y="27"/>
                    </a:cubicBezTo>
                    <a:cubicBezTo>
                      <a:pt x="88" y="26"/>
                      <a:pt x="88" y="25"/>
                      <a:pt x="87" y="24"/>
                    </a:cubicBezTo>
                    <a:cubicBezTo>
                      <a:pt x="87" y="23"/>
                      <a:pt x="86" y="22"/>
                      <a:pt x="86" y="22"/>
                    </a:cubicBezTo>
                    <a:cubicBezTo>
                      <a:pt x="85" y="21"/>
                      <a:pt x="84" y="21"/>
                      <a:pt x="83" y="20"/>
                    </a:cubicBezTo>
                    <a:cubicBezTo>
                      <a:pt x="82" y="20"/>
                      <a:pt x="81" y="20"/>
                      <a:pt x="80" y="20"/>
                    </a:cubicBezTo>
                    <a:cubicBezTo>
                      <a:pt x="77" y="20"/>
                      <a:pt x="77" y="20"/>
                      <a:pt x="77" y="20"/>
                    </a:cubicBezTo>
                    <a:lnTo>
                      <a:pt x="77" y="16"/>
                    </a:lnTo>
                    <a:close/>
                    <a:moveTo>
                      <a:pt x="122" y="21"/>
                    </a:moveTo>
                    <a:cubicBezTo>
                      <a:pt x="122" y="24"/>
                      <a:pt x="122" y="27"/>
                      <a:pt x="121" y="29"/>
                    </a:cubicBezTo>
                    <a:cubicBezTo>
                      <a:pt x="121" y="31"/>
                      <a:pt x="120" y="33"/>
                      <a:pt x="119" y="34"/>
                    </a:cubicBezTo>
                    <a:cubicBezTo>
                      <a:pt x="118" y="35"/>
                      <a:pt x="117" y="36"/>
                      <a:pt x="115" y="37"/>
                    </a:cubicBezTo>
                    <a:cubicBezTo>
                      <a:pt x="114" y="37"/>
                      <a:pt x="112" y="38"/>
                      <a:pt x="111" y="38"/>
                    </a:cubicBezTo>
                    <a:cubicBezTo>
                      <a:pt x="109" y="38"/>
                      <a:pt x="107" y="37"/>
                      <a:pt x="106" y="37"/>
                    </a:cubicBezTo>
                    <a:cubicBezTo>
                      <a:pt x="104" y="36"/>
                      <a:pt x="103" y="35"/>
                      <a:pt x="102" y="34"/>
                    </a:cubicBezTo>
                    <a:cubicBezTo>
                      <a:pt x="101" y="33"/>
                      <a:pt x="100" y="31"/>
                      <a:pt x="100" y="29"/>
                    </a:cubicBezTo>
                    <a:cubicBezTo>
                      <a:pt x="99" y="27"/>
                      <a:pt x="99" y="24"/>
                      <a:pt x="99" y="21"/>
                    </a:cubicBezTo>
                    <a:cubicBezTo>
                      <a:pt x="99" y="16"/>
                      <a:pt x="99" y="16"/>
                      <a:pt x="99" y="16"/>
                    </a:cubicBezTo>
                    <a:cubicBezTo>
                      <a:pt x="99" y="13"/>
                      <a:pt x="99" y="10"/>
                      <a:pt x="100" y="8"/>
                    </a:cubicBezTo>
                    <a:cubicBezTo>
                      <a:pt x="100" y="6"/>
                      <a:pt x="101" y="4"/>
                      <a:pt x="102" y="3"/>
                    </a:cubicBezTo>
                    <a:cubicBezTo>
                      <a:pt x="103" y="2"/>
                      <a:pt x="104" y="1"/>
                      <a:pt x="106" y="0"/>
                    </a:cubicBezTo>
                    <a:cubicBezTo>
                      <a:pt x="107" y="0"/>
                      <a:pt x="109" y="0"/>
                      <a:pt x="110" y="0"/>
                    </a:cubicBezTo>
                    <a:cubicBezTo>
                      <a:pt x="112" y="0"/>
                      <a:pt x="114" y="0"/>
                      <a:pt x="115" y="0"/>
                    </a:cubicBezTo>
                    <a:cubicBezTo>
                      <a:pt x="117" y="1"/>
                      <a:pt x="118" y="2"/>
                      <a:pt x="119" y="3"/>
                    </a:cubicBezTo>
                    <a:cubicBezTo>
                      <a:pt x="120" y="4"/>
                      <a:pt x="121" y="6"/>
                      <a:pt x="121" y="8"/>
                    </a:cubicBezTo>
                    <a:cubicBezTo>
                      <a:pt x="122" y="10"/>
                      <a:pt x="122" y="13"/>
                      <a:pt x="122" y="16"/>
                    </a:cubicBezTo>
                    <a:lnTo>
                      <a:pt x="122" y="21"/>
                    </a:lnTo>
                    <a:close/>
                    <a:moveTo>
                      <a:pt x="117" y="15"/>
                    </a:moveTo>
                    <a:cubicBezTo>
                      <a:pt x="117" y="13"/>
                      <a:pt x="117" y="11"/>
                      <a:pt x="117" y="10"/>
                    </a:cubicBezTo>
                    <a:cubicBezTo>
                      <a:pt x="117" y="8"/>
                      <a:pt x="116" y="7"/>
                      <a:pt x="116" y="6"/>
                    </a:cubicBezTo>
                    <a:cubicBezTo>
                      <a:pt x="115" y="5"/>
                      <a:pt x="114" y="4"/>
                      <a:pt x="114" y="4"/>
                    </a:cubicBezTo>
                    <a:cubicBezTo>
                      <a:pt x="113" y="4"/>
                      <a:pt x="112" y="3"/>
                      <a:pt x="110" y="3"/>
                    </a:cubicBezTo>
                    <a:cubicBezTo>
                      <a:pt x="109" y="3"/>
                      <a:pt x="108" y="4"/>
                      <a:pt x="108" y="4"/>
                    </a:cubicBezTo>
                    <a:cubicBezTo>
                      <a:pt x="107" y="4"/>
                      <a:pt x="106" y="5"/>
                      <a:pt x="105" y="6"/>
                    </a:cubicBezTo>
                    <a:cubicBezTo>
                      <a:pt x="105" y="7"/>
                      <a:pt x="104" y="8"/>
                      <a:pt x="104" y="10"/>
                    </a:cubicBezTo>
                    <a:cubicBezTo>
                      <a:pt x="104" y="11"/>
                      <a:pt x="104" y="13"/>
                      <a:pt x="104" y="15"/>
                    </a:cubicBezTo>
                    <a:cubicBezTo>
                      <a:pt x="104" y="22"/>
                      <a:pt x="104" y="22"/>
                      <a:pt x="104" y="22"/>
                    </a:cubicBezTo>
                    <a:cubicBezTo>
                      <a:pt x="104" y="24"/>
                      <a:pt x="104" y="26"/>
                      <a:pt x="104" y="27"/>
                    </a:cubicBezTo>
                    <a:cubicBezTo>
                      <a:pt x="104" y="29"/>
                      <a:pt x="105" y="30"/>
                      <a:pt x="105" y="31"/>
                    </a:cubicBezTo>
                    <a:cubicBezTo>
                      <a:pt x="106" y="32"/>
                      <a:pt x="107" y="33"/>
                      <a:pt x="108" y="33"/>
                    </a:cubicBezTo>
                    <a:cubicBezTo>
                      <a:pt x="108" y="33"/>
                      <a:pt x="109" y="34"/>
                      <a:pt x="111" y="34"/>
                    </a:cubicBezTo>
                    <a:cubicBezTo>
                      <a:pt x="112" y="34"/>
                      <a:pt x="113" y="33"/>
                      <a:pt x="114" y="33"/>
                    </a:cubicBezTo>
                    <a:cubicBezTo>
                      <a:pt x="114" y="33"/>
                      <a:pt x="115" y="32"/>
                      <a:pt x="116" y="31"/>
                    </a:cubicBezTo>
                    <a:cubicBezTo>
                      <a:pt x="116" y="30"/>
                      <a:pt x="117" y="29"/>
                      <a:pt x="117" y="27"/>
                    </a:cubicBezTo>
                    <a:cubicBezTo>
                      <a:pt x="117" y="26"/>
                      <a:pt x="117" y="24"/>
                      <a:pt x="117" y="22"/>
                    </a:cubicBezTo>
                    <a:lnTo>
                      <a:pt x="117" y="1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145" name="Battery"/>
              <p:cNvGrpSpPr>
                <a:grpSpLocks noChangeAspect="1"/>
              </p:cNvGrpSpPr>
              <p:nvPr/>
            </p:nvGrpSpPr>
            <p:grpSpPr>
              <a:xfrm>
                <a:off x="2513769" y="1302974"/>
                <a:ext cx="50747" cy="83257"/>
                <a:chOff x="5721732" y="4486242"/>
                <a:chExt cx="50747" cy="83257"/>
              </a:xfrm>
            </p:grpSpPr>
            <p:sp>
              <p:nvSpPr>
                <p:cNvPr id="152" name="Battery Part 1"/>
                <p:cNvSpPr>
                  <a:spLocks/>
                </p:cNvSpPr>
                <p:nvPr/>
              </p:nvSpPr>
              <p:spPr bwMode="auto">
                <a:xfrm>
                  <a:off x="5721732" y="4486242"/>
                  <a:ext cx="50747" cy="45990"/>
                </a:xfrm>
                <a:custGeom>
                  <a:avLst/>
                  <a:gdLst>
                    <a:gd name="T0" fmla="*/ 282 w 282"/>
                    <a:gd name="T1" fmla="*/ 76 h 252"/>
                    <a:gd name="T2" fmla="*/ 245 w 282"/>
                    <a:gd name="T3" fmla="*/ 46 h 252"/>
                    <a:gd name="T4" fmla="*/ 197 w 282"/>
                    <a:gd name="T5" fmla="*/ 46 h 252"/>
                    <a:gd name="T6" fmla="*/ 197 w 282"/>
                    <a:gd name="T7" fmla="*/ 0 h 252"/>
                    <a:gd name="T8" fmla="*/ 85 w 282"/>
                    <a:gd name="T9" fmla="*/ 0 h 252"/>
                    <a:gd name="T10" fmla="*/ 85 w 282"/>
                    <a:gd name="T11" fmla="*/ 46 h 252"/>
                    <a:gd name="T12" fmla="*/ 37 w 282"/>
                    <a:gd name="T13" fmla="*/ 46 h 252"/>
                    <a:gd name="T14" fmla="*/ 0 w 282"/>
                    <a:gd name="T15" fmla="*/ 76 h 252"/>
                    <a:gd name="T16" fmla="*/ 0 w 282"/>
                    <a:gd name="T17" fmla="*/ 252 h 252"/>
                    <a:gd name="T18" fmla="*/ 282 w 282"/>
                    <a:gd name="T19" fmla="*/ 252 h 252"/>
                    <a:gd name="T20" fmla="*/ 282 w 282"/>
                    <a:gd name="T21" fmla="*/ 76 h 2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82" h="252">
                      <a:moveTo>
                        <a:pt x="282" y="76"/>
                      </a:moveTo>
                      <a:cubicBezTo>
                        <a:pt x="282" y="59"/>
                        <a:pt x="265" y="46"/>
                        <a:pt x="245" y="46"/>
                      </a:cubicBezTo>
                      <a:lnTo>
                        <a:pt x="197" y="46"/>
                      </a:lnTo>
                      <a:lnTo>
                        <a:pt x="197" y="0"/>
                      </a:lnTo>
                      <a:lnTo>
                        <a:pt x="85" y="0"/>
                      </a:lnTo>
                      <a:lnTo>
                        <a:pt x="85" y="46"/>
                      </a:lnTo>
                      <a:lnTo>
                        <a:pt x="37" y="46"/>
                      </a:lnTo>
                      <a:cubicBezTo>
                        <a:pt x="17" y="46"/>
                        <a:pt x="0" y="59"/>
                        <a:pt x="0" y="76"/>
                      </a:cubicBezTo>
                      <a:lnTo>
                        <a:pt x="0" y="252"/>
                      </a:lnTo>
                      <a:lnTo>
                        <a:pt x="282" y="252"/>
                      </a:lnTo>
                      <a:lnTo>
                        <a:pt x="282" y="76"/>
                      </a:lnTo>
                      <a:close/>
                    </a:path>
                  </a:pathLst>
                </a:custGeom>
                <a:solidFill>
                  <a:srgbClr val="FFFFFF">
                    <a:alpha val="30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53" name="Battery Part 2"/>
                <p:cNvSpPr>
                  <a:spLocks/>
                </p:cNvSpPr>
                <p:nvPr/>
              </p:nvSpPr>
              <p:spPr bwMode="auto">
                <a:xfrm>
                  <a:off x="5721732" y="4532231"/>
                  <a:ext cx="50747" cy="37268"/>
                </a:xfrm>
                <a:custGeom>
                  <a:avLst/>
                  <a:gdLst>
                    <a:gd name="T0" fmla="*/ 0 w 282"/>
                    <a:gd name="T1" fmla="*/ 0 h 206"/>
                    <a:gd name="T2" fmla="*/ 0 w 282"/>
                    <a:gd name="T3" fmla="*/ 176 h 206"/>
                    <a:gd name="T4" fmla="*/ 37 w 282"/>
                    <a:gd name="T5" fmla="*/ 206 h 206"/>
                    <a:gd name="T6" fmla="*/ 244 w 282"/>
                    <a:gd name="T7" fmla="*/ 206 h 206"/>
                    <a:gd name="T8" fmla="*/ 282 w 282"/>
                    <a:gd name="T9" fmla="*/ 176 h 206"/>
                    <a:gd name="T10" fmla="*/ 282 w 282"/>
                    <a:gd name="T11" fmla="*/ 0 h 206"/>
                    <a:gd name="T12" fmla="*/ 0 w 282"/>
                    <a:gd name="T13" fmla="*/ 0 h 2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82" h="206">
                      <a:moveTo>
                        <a:pt x="0" y="0"/>
                      </a:moveTo>
                      <a:lnTo>
                        <a:pt x="0" y="176"/>
                      </a:lnTo>
                      <a:cubicBezTo>
                        <a:pt x="0" y="193"/>
                        <a:pt x="17" y="206"/>
                        <a:pt x="37" y="206"/>
                      </a:cubicBezTo>
                      <a:lnTo>
                        <a:pt x="244" y="206"/>
                      </a:lnTo>
                      <a:cubicBezTo>
                        <a:pt x="265" y="206"/>
                        <a:pt x="282" y="193"/>
                        <a:pt x="282" y="176"/>
                      </a:cubicBezTo>
                      <a:lnTo>
                        <a:pt x="282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>
                    <a:alpha val="90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146" name="Signal Strength"/>
              <p:cNvGrpSpPr>
                <a:grpSpLocks noChangeAspect="1"/>
              </p:cNvGrpSpPr>
              <p:nvPr/>
            </p:nvGrpSpPr>
            <p:grpSpPr>
              <a:xfrm>
                <a:off x="2348841" y="1306145"/>
                <a:ext cx="76121" cy="76915"/>
                <a:chOff x="5556804" y="4492585"/>
                <a:chExt cx="76121" cy="76915"/>
              </a:xfrm>
            </p:grpSpPr>
            <p:sp>
              <p:nvSpPr>
                <p:cNvPr id="150" name="Signal Strength Part 1"/>
                <p:cNvSpPr>
                  <a:spLocks/>
                </p:cNvSpPr>
                <p:nvPr/>
              </p:nvSpPr>
              <p:spPr bwMode="auto">
                <a:xfrm>
                  <a:off x="5602001" y="4492585"/>
                  <a:ext cx="30924" cy="76914"/>
                </a:xfrm>
                <a:custGeom>
                  <a:avLst/>
                  <a:gdLst>
                    <a:gd name="T0" fmla="*/ 39 w 39"/>
                    <a:gd name="T1" fmla="*/ 0 h 97"/>
                    <a:gd name="T2" fmla="*/ 0 w 39"/>
                    <a:gd name="T3" fmla="*/ 39 h 97"/>
                    <a:gd name="T4" fmla="*/ 0 w 39"/>
                    <a:gd name="T5" fmla="*/ 97 h 97"/>
                    <a:gd name="T6" fmla="*/ 39 w 39"/>
                    <a:gd name="T7" fmla="*/ 97 h 97"/>
                    <a:gd name="T8" fmla="*/ 39 w 39"/>
                    <a:gd name="T9" fmla="*/ 0 h 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97">
                      <a:moveTo>
                        <a:pt x="39" y="0"/>
                      </a:moveTo>
                      <a:lnTo>
                        <a:pt x="0" y="39"/>
                      </a:lnTo>
                      <a:lnTo>
                        <a:pt x="0" y="97"/>
                      </a:lnTo>
                      <a:lnTo>
                        <a:pt x="39" y="97"/>
                      </a:lnTo>
                      <a:lnTo>
                        <a:pt x="39" y="0"/>
                      </a:lnTo>
                      <a:close/>
                    </a:path>
                  </a:pathLst>
                </a:custGeom>
                <a:solidFill>
                  <a:srgbClr val="FFFFFF">
                    <a:alpha val="3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51" name="Signal Strength Part 2"/>
                <p:cNvSpPr>
                  <a:spLocks/>
                </p:cNvSpPr>
                <p:nvPr/>
              </p:nvSpPr>
              <p:spPr bwMode="auto">
                <a:xfrm>
                  <a:off x="5556804" y="4523510"/>
                  <a:ext cx="45197" cy="45990"/>
                </a:xfrm>
                <a:custGeom>
                  <a:avLst/>
                  <a:gdLst>
                    <a:gd name="T0" fmla="*/ 0 w 254"/>
                    <a:gd name="T1" fmla="*/ 254 h 254"/>
                    <a:gd name="T2" fmla="*/ 254 w 254"/>
                    <a:gd name="T3" fmla="*/ 254 h 254"/>
                    <a:gd name="T4" fmla="*/ 254 w 254"/>
                    <a:gd name="T5" fmla="*/ 0 h 254"/>
                    <a:gd name="T6" fmla="*/ 0 w 254"/>
                    <a:gd name="T7" fmla="*/ 254 h 2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4" h="254">
                      <a:moveTo>
                        <a:pt x="0" y="254"/>
                      </a:moveTo>
                      <a:lnTo>
                        <a:pt x="254" y="254"/>
                      </a:lnTo>
                      <a:lnTo>
                        <a:pt x="254" y="0"/>
                      </a:lnTo>
                      <a:lnTo>
                        <a:pt x="0" y="254"/>
                      </a:lnTo>
                      <a:close/>
                    </a:path>
                  </a:pathLst>
                </a:custGeom>
                <a:solidFill>
                  <a:srgbClr val="FFFFFF">
                    <a:alpha val="90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147" name="WiFi"/>
              <p:cNvGrpSpPr>
                <a:grpSpLocks noChangeAspect="1"/>
              </p:cNvGrpSpPr>
              <p:nvPr/>
            </p:nvGrpSpPr>
            <p:grpSpPr>
              <a:xfrm>
                <a:off x="2189463" y="1308921"/>
                <a:ext cx="89601" cy="71363"/>
                <a:chOff x="5397426" y="4495757"/>
                <a:chExt cx="89601" cy="71363"/>
              </a:xfrm>
            </p:grpSpPr>
            <p:sp>
              <p:nvSpPr>
                <p:cNvPr id="148" name="WiFi Part 1"/>
                <p:cNvSpPr>
                  <a:spLocks/>
                </p:cNvSpPr>
                <p:nvPr/>
              </p:nvSpPr>
              <p:spPr bwMode="auto">
                <a:xfrm>
                  <a:off x="5397426" y="4495757"/>
                  <a:ext cx="89601" cy="31717"/>
                </a:xfrm>
                <a:custGeom>
                  <a:avLst/>
                  <a:gdLst>
                    <a:gd name="T0" fmla="*/ 248 w 496"/>
                    <a:gd name="T1" fmla="*/ 0 h 175"/>
                    <a:gd name="T2" fmla="*/ 0 w 496"/>
                    <a:gd name="T3" fmla="*/ 86 h 175"/>
                    <a:gd name="T4" fmla="*/ 71 w 496"/>
                    <a:gd name="T5" fmla="*/ 175 h 175"/>
                    <a:gd name="T6" fmla="*/ 248 w 496"/>
                    <a:gd name="T7" fmla="*/ 113 h 175"/>
                    <a:gd name="T8" fmla="*/ 425 w 496"/>
                    <a:gd name="T9" fmla="*/ 175 h 175"/>
                    <a:gd name="T10" fmla="*/ 496 w 496"/>
                    <a:gd name="T11" fmla="*/ 86 h 175"/>
                    <a:gd name="T12" fmla="*/ 248 w 496"/>
                    <a:gd name="T13" fmla="*/ 0 h 1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96" h="175">
                      <a:moveTo>
                        <a:pt x="248" y="0"/>
                      </a:moveTo>
                      <a:cubicBezTo>
                        <a:pt x="104" y="0"/>
                        <a:pt x="10" y="79"/>
                        <a:pt x="0" y="86"/>
                      </a:cubicBezTo>
                      <a:lnTo>
                        <a:pt x="71" y="175"/>
                      </a:lnTo>
                      <a:cubicBezTo>
                        <a:pt x="80" y="168"/>
                        <a:pt x="147" y="113"/>
                        <a:pt x="248" y="113"/>
                      </a:cubicBezTo>
                      <a:cubicBezTo>
                        <a:pt x="348" y="113"/>
                        <a:pt x="416" y="168"/>
                        <a:pt x="425" y="175"/>
                      </a:cubicBezTo>
                      <a:lnTo>
                        <a:pt x="496" y="86"/>
                      </a:lnTo>
                      <a:cubicBezTo>
                        <a:pt x="487" y="79"/>
                        <a:pt x="391" y="0"/>
                        <a:pt x="248" y="0"/>
                      </a:cubicBezTo>
                      <a:close/>
                    </a:path>
                  </a:pathLst>
                </a:custGeom>
                <a:solidFill>
                  <a:srgbClr val="FFFFFF">
                    <a:alpha val="30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49" name="WiFi Part 2"/>
                <p:cNvSpPr>
                  <a:spLocks/>
                </p:cNvSpPr>
                <p:nvPr/>
              </p:nvSpPr>
              <p:spPr bwMode="auto">
                <a:xfrm>
                  <a:off x="5410113" y="4516373"/>
                  <a:ext cx="64227" cy="50747"/>
                </a:xfrm>
                <a:custGeom>
                  <a:avLst/>
                  <a:gdLst>
                    <a:gd name="T0" fmla="*/ 0 w 354"/>
                    <a:gd name="T1" fmla="*/ 62 h 282"/>
                    <a:gd name="T2" fmla="*/ 177 w 354"/>
                    <a:gd name="T3" fmla="*/ 282 h 282"/>
                    <a:gd name="T4" fmla="*/ 177 w 354"/>
                    <a:gd name="T5" fmla="*/ 282 h 282"/>
                    <a:gd name="T6" fmla="*/ 177 w 354"/>
                    <a:gd name="T7" fmla="*/ 282 h 282"/>
                    <a:gd name="T8" fmla="*/ 354 w 354"/>
                    <a:gd name="T9" fmla="*/ 62 h 282"/>
                    <a:gd name="T10" fmla="*/ 177 w 354"/>
                    <a:gd name="T11" fmla="*/ 0 h 282"/>
                    <a:gd name="T12" fmla="*/ 0 w 354"/>
                    <a:gd name="T13" fmla="*/ 62 h 2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54" h="282">
                      <a:moveTo>
                        <a:pt x="0" y="62"/>
                      </a:moveTo>
                      <a:lnTo>
                        <a:pt x="177" y="282"/>
                      </a:lnTo>
                      <a:lnTo>
                        <a:pt x="177" y="282"/>
                      </a:lnTo>
                      <a:lnTo>
                        <a:pt x="177" y="282"/>
                      </a:lnTo>
                      <a:lnTo>
                        <a:pt x="354" y="62"/>
                      </a:lnTo>
                      <a:cubicBezTo>
                        <a:pt x="345" y="55"/>
                        <a:pt x="278" y="0"/>
                        <a:pt x="177" y="0"/>
                      </a:cubicBezTo>
                      <a:cubicBezTo>
                        <a:pt x="77" y="0"/>
                        <a:pt x="9" y="55"/>
                        <a:pt x="0" y="62"/>
                      </a:cubicBezTo>
                      <a:close/>
                    </a:path>
                  </a:pathLst>
                </a:custGeom>
                <a:solidFill>
                  <a:srgbClr val="FFFFFF">
                    <a:alpha val="90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grpSp>
          <p:nvGrpSpPr>
            <p:cNvPr id="138" name="Navigation Bar"/>
            <p:cNvGrpSpPr/>
            <p:nvPr/>
          </p:nvGrpSpPr>
          <p:grpSpPr>
            <a:xfrm>
              <a:off x="595686" y="5020442"/>
              <a:ext cx="2286000" cy="304800"/>
              <a:chOff x="1517650" y="4775200"/>
              <a:chExt cx="2286000" cy="304800"/>
            </a:xfrm>
          </p:grpSpPr>
          <p:sp>
            <p:nvSpPr>
              <p:cNvPr id="139" name="Navigation Bar Container"/>
              <p:cNvSpPr/>
              <p:nvPr/>
            </p:nvSpPr>
            <p:spPr>
              <a:xfrm>
                <a:off x="1517650" y="4775200"/>
                <a:ext cx="2286000" cy="304800"/>
              </a:xfrm>
              <a:prstGeom prst="rect">
                <a:avLst/>
              </a:prstGeom>
              <a:solidFill>
                <a:srgbClr val="000000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 smtClean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0" name="Back"/>
              <p:cNvSpPr>
                <a:spLocks noChangeAspect="1" noEditPoints="1"/>
              </p:cNvSpPr>
              <p:nvPr/>
            </p:nvSpPr>
            <p:spPr bwMode="auto">
              <a:xfrm>
                <a:off x="1972789" y="4873681"/>
                <a:ext cx="92772" cy="107838"/>
              </a:xfrm>
              <a:custGeom>
                <a:avLst/>
                <a:gdLst>
                  <a:gd name="T0" fmla="*/ 469 w 513"/>
                  <a:gd name="T1" fmla="*/ 592 h 593"/>
                  <a:gd name="T2" fmla="*/ 450 w 513"/>
                  <a:gd name="T3" fmla="*/ 585 h 593"/>
                  <a:gd name="T4" fmla="*/ 27 w 513"/>
                  <a:gd name="T5" fmla="*/ 338 h 593"/>
                  <a:gd name="T6" fmla="*/ 2 w 513"/>
                  <a:gd name="T7" fmla="*/ 292 h 593"/>
                  <a:gd name="T8" fmla="*/ 29 w 513"/>
                  <a:gd name="T9" fmla="*/ 254 h 593"/>
                  <a:gd name="T10" fmla="*/ 449 w 513"/>
                  <a:gd name="T11" fmla="*/ 9 h 593"/>
                  <a:gd name="T12" fmla="*/ 468 w 513"/>
                  <a:gd name="T13" fmla="*/ 1 h 593"/>
                  <a:gd name="T14" fmla="*/ 504 w 513"/>
                  <a:gd name="T15" fmla="*/ 15 h 593"/>
                  <a:gd name="T16" fmla="*/ 513 w 513"/>
                  <a:gd name="T17" fmla="*/ 37 h 593"/>
                  <a:gd name="T18" fmla="*/ 513 w 513"/>
                  <a:gd name="T19" fmla="*/ 49 h 593"/>
                  <a:gd name="T20" fmla="*/ 513 w 513"/>
                  <a:gd name="T21" fmla="*/ 553 h 593"/>
                  <a:gd name="T22" fmla="*/ 506 w 513"/>
                  <a:gd name="T23" fmla="*/ 574 h 593"/>
                  <a:gd name="T24" fmla="*/ 469 w 513"/>
                  <a:gd name="T25" fmla="*/ 592 h 593"/>
                  <a:gd name="T26" fmla="*/ 442 w 513"/>
                  <a:gd name="T27" fmla="*/ 498 h 593"/>
                  <a:gd name="T28" fmla="*/ 442 w 513"/>
                  <a:gd name="T29" fmla="*/ 93 h 593"/>
                  <a:gd name="T30" fmla="*/ 96 w 513"/>
                  <a:gd name="T31" fmla="*/ 297 h 593"/>
                  <a:gd name="T32" fmla="*/ 442 w 513"/>
                  <a:gd name="T33" fmla="*/ 498 h 5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13" h="593">
                    <a:moveTo>
                      <a:pt x="469" y="592"/>
                    </a:moveTo>
                    <a:cubicBezTo>
                      <a:pt x="458" y="590"/>
                      <a:pt x="454" y="588"/>
                      <a:pt x="450" y="585"/>
                    </a:cubicBezTo>
                    <a:lnTo>
                      <a:pt x="27" y="338"/>
                    </a:lnTo>
                    <a:cubicBezTo>
                      <a:pt x="13" y="330"/>
                      <a:pt x="0" y="311"/>
                      <a:pt x="2" y="292"/>
                    </a:cubicBezTo>
                    <a:cubicBezTo>
                      <a:pt x="5" y="273"/>
                      <a:pt x="17" y="261"/>
                      <a:pt x="29" y="254"/>
                    </a:cubicBezTo>
                    <a:lnTo>
                      <a:pt x="449" y="9"/>
                    </a:lnTo>
                    <a:cubicBezTo>
                      <a:pt x="454" y="6"/>
                      <a:pt x="458" y="2"/>
                      <a:pt x="468" y="1"/>
                    </a:cubicBezTo>
                    <a:cubicBezTo>
                      <a:pt x="478" y="0"/>
                      <a:pt x="496" y="5"/>
                      <a:pt x="504" y="15"/>
                    </a:cubicBezTo>
                    <a:cubicBezTo>
                      <a:pt x="512" y="25"/>
                      <a:pt x="512" y="32"/>
                      <a:pt x="513" y="37"/>
                    </a:cubicBezTo>
                    <a:cubicBezTo>
                      <a:pt x="513" y="42"/>
                      <a:pt x="513" y="46"/>
                      <a:pt x="513" y="49"/>
                    </a:cubicBezTo>
                    <a:cubicBezTo>
                      <a:pt x="513" y="216"/>
                      <a:pt x="513" y="388"/>
                      <a:pt x="513" y="553"/>
                    </a:cubicBezTo>
                    <a:cubicBezTo>
                      <a:pt x="513" y="557"/>
                      <a:pt x="513" y="563"/>
                      <a:pt x="506" y="574"/>
                    </a:cubicBezTo>
                    <a:cubicBezTo>
                      <a:pt x="499" y="585"/>
                      <a:pt x="479" y="593"/>
                      <a:pt x="469" y="592"/>
                    </a:cubicBezTo>
                    <a:close/>
                    <a:moveTo>
                      <a:pt x="442" y="498"/>
                    </a:moveTo>
                    <a:lnTo>
                      <a:pt x="442" y="93"/>
                    </a:lnTo>
                    <a:lnTo>
                      <a:pt x="96" y="297"/>
                    </a:lnTo>
                    <a:lnTo>
                      <a:pt x="442" y="498"/>
                    </a:lnTo>
                    <a:close/>
                  </a:path>
                </a:pathLst>
              </a:custGeom>
              <a:solidFill>
                <a:srgbClr val="FFFFFF">
                  <a:alpha val="89804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1" name="Home"/>
              <p:cNvSpPr>
                <a:spLocks noChangeAspect="1" noEditPoints="1"/>
              </p:cNvSpPr>
              <p:nvPr/>
            </p:nvSpPr>
            <p:spPr bwMode="auto">
              <a:xfrm>
                <a:off x="2606335" y="4877646"/>
                <a:ext cx="99116" cy="99908"/>
              </a:xfrm>
              <a:custGeom>
                <a:avLst/>
                <a:gdLst>
                  <a:gd name="T0" fmla="*/ 276 w 551"/>
                  <a:gd name="T1" fmla="*/ 551 h 551"/>
                  <a:gd name="T2" fmla="*/ 0 w 551"/>
                  <a:gd name="T3" fmla="*/ 275 h 551"/>
                  <a:gd name="T4" fmla="*/ 276 w 551"/>
                  <a:gd name="T5" fmla="*/ 0 h 551"/>
                  <a:gd name="T6" fmla="*/ 551 w 551"/>
                  <a:gd name="T7" fmla="*/ 275 h 551"/>
                  <a:gd name="T8" fmla="*/ 276 w 551"/>
                  <a:gd name="T9" fmla="*/ 551 h 551"/>
                  <a:gd name="T10" fmla="*/ 276 w 551"/>
                  <a:gd name="T11" fmla="*/ 487 h 551"/>
                  <a:gd name="T12" fmla="*/ 488 w 551"/>
                  <a:gd name="T13" fmla="*/ 275 h 551"/>
                  <a:gd name="T14" fmla="*/ 276 w 551"/>
                  <a:gd name="T15" fmla="*/ 64 h 551"/>
                  <a:gd name="T16" fmla="*/ 64 w 551"/>
                  <a:gd name="T17" fmla="*/ 275 h 551"/>
                  <a:gd name="T18" fmla="*/ 276 w 551"/>
                  <a:gd name="T19" fmla="*/ 487 h 5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51" h="551">
                    <a:moveTo>
                      <a:pt x="276" y="551"/>
                    </a:moveTo>
                    <a:cubicBezTo>
                      <a:pt x="124" y="551"/>
                      <a:pt x="0" y="427"/>
                      <a:pt x="0" y="275"/>
                    </a:cubicBezTo>
                    <a:cubicBezTo>
                      <a:pt x="0" y="123"/>
                      <a:pt x="124" y="0"/>
                      <a:pt x="276" y="0"/>
                    </a:cubicBezTo>
                    <a:cubicBezTo>
                      <a:pt x="428" y="0"/>
                      <a:pt x="551" y="123"/>
                      <a:pt x="551" y="275"/>
                    </a:cubicBezTo>
                    <a:cubicBezTo>
                      <a:pt x="551" y="427"/>
                      <a:pt x="428" y="551"/>
                      <a:pt x="276" y="551"/>
                    </a:cubicBezTo>
                    <a:close/>
                    <a:moveTo>
                      <a:pt x="276" y="487"/>
                    </a:moveTo>
                    <a:cubicBezTo>
                      <a:pt x="393" y="487"/>
                      <a:pt x="488" y="393"/>
                      <a:pt x="488" y="275"/>
                    </a:cubicBezTo>
                    <a:cubicBezTo>
                      <a:pt x="488" y="158"/>
                      <a:pt x="393" y="64"/>
                      <a:pt x="276" y="64"/>
                    </a:cubicBezTo>
                    <a:cubicBezTo>
                      <a:pt x="158" y="64"/>
                      <a:pt x="64" y="158"/>
                      <a:pt x="64" y="275"/>
                    </a:cubicBezTo>
                    <a:cubicBezTo>
                      <a:pt x="64" y="393"/>
                      <a:pt x="158" y="487"/>
                      <a:pt x="276" y="487"/>
                    </a:cubicBezTo>
                    <a:close/>
                  </a:path>
                </a:pathLst>
              </a:custGeom>
              <a:solidFill>
                <a:srgbClr val="FFFFFF">
                  <a:alpha val="89804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2" name="Recents"/>
              <p:cNvSpPr>
                <a:spLocks noChangeAspect="1" noEditPoints="1"/>
              </p:cNvSpPr>
              <p:nvPr/>
            </p:nvSpPr>
            <p:spPr bwMode="auto">
              <a:xfrm>
                <a:off x="3247018" y="4876060"/>
                <a:ext cx="101494" cy="102287"/>
              </a:xfrm>
              <a:custGeom>
                <a:avLst/>
                <a:gdLst>
                  <a:gd name="T0" fmla="*/ 62 w 564"/>
                  <a:gd name="T1" fmla="*/ 565 h 565"/>
                  <a:gd name="T2" fmla="*/ 20 w 564"/>
                  <a:gd name="T3" fmla="*/ 547 h 565"/>
                  <a:gd name="T4" fmla="*/ 0 w 564"/>
                  <a:gd name="T5" fmla="*/ 504 h 565"/>
                  <a:gd name="T6" fmla="*/ 0 w 564"/>
                  <a:gd name="T7" fmla="*/ 61 h 565"/>
                  <a:gd name="T8" fmla="*/ 20 w 564"/>
                  <a:gd name="T9" fmla="*/ 18 h 565"/>
                  <a:gd name="T10" fmla="*/ 62 w 564"/>
                  <a:gd name="T11" fmla="*/ 0 h 565"/>
                  <a:gd name="T12" fmla="*/ 501 w 564"/>
                  <a:gd name="T13" fmla="*/ 0 h 565"/>
                  <a:gd name="T14" fmla="*/ 544 w 564"/>
                  <a:gd name="T15" fmla="*/ 18 h 565"/>
                  <a:gd name="T16" fmla="*/ 564 w 564"/>
                  <a:gd name="T17" fmla="*/ 61 h 565"/>
                  <a:gd name="T18" fmla="*/ 564 w 564"/>
                  <a:gd name="T19" fmla="*/ 504 h 565"/>
                  <a:gd name="T20" fmla="*/ 544 w 564"/>
                  <a:gd name="T21" fmla="*/ 547 h 565"/>
                  <a:gd name="T22" fmla="*/ 501 w 564"/>
                  <a:gd name="T23" fmla="*/ 565 h 565"/>
                  <a:gd name="T24" fmla="*/ 62 w 564"/>
                  <a:gd name="T25" fmla="*/ 565 h 565"/>
                  <a:gd name="T26" fmla="*/ 70 w 564"/>
                  <a:gd name="T27" fmla="*/ 494 h 565"/>
                  <a:gd name="T28" fmla="*/ 493 w 564"/>
                  <a:gd name="T29" fmla="*/ 494 h 565"/>
                  <a:gd name="T30" fmla="*/ 493 w 564"/>
                  <a:gd name="T31" fmla="*/ 71 h 565"/>
                  <a:gd name="T32" fmla="*/ 70 w 564"/>
                  <a:gd name="T33" fmla="*/ 71 h 565"/>
                  <a:gd name="T34" fmla="*/ 70 w 564"/>
                  <a:gd name="T35" fmla="*/ 494 h 5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64" h="565">
                    <a:moveTo>
                      <a:pt x="62" y="565"/>
                    </a:moveTo>
                    <a:cubicBezTo>
                      <a:pt x="44" y="565"/>
                      <a:pt x="31" y="557"/>
                      <a:pt x="20" y="547"/>
                    </a:cubicBezTo>
                    <a:cubicBezTo>
                      <a:pt x="10" y="537"/>
                      <a:pt x="0" y="524"/>
                      <a:pt x="0" y="504"/>
                    </a:cubicBezTo>
                    <a:lnTo>
                      <a:pt x="0" y="61"/>
                    </a:lnTo>
                    <a:cubicBezTo>
                      <a:pt x="0" y="41"/>
                      <a:pt x="10" y="28"/>
                      <a:pt x="20" y="18"/>
                    </a:cubicBezTo>
                    <a:cubicBezTo>
                      <a:pt x="31" y="8"/>
                      <a:pt x="44" y="0"/>
                      <a:pt x="62" y="0"/>
                    </a:cubicBezTo>
                    <a:lnTo>
                      <a:pt x="501" y="0"/>
                    </a:lnTo>
                    <a:cubicBezTo>
                      <a:pt x="519" y="0"/>
                      <a:pt x="533" y="8"/>
                      <a:pt x="544" y="18"/>
                    </a:cubicBezTo>
                    <a:cubicBezTo>
                      <a:pt x="555" y="28"/>
                      <a:pt x="564" y="41"/>
                      <a:pt x="564" y="61"/>
                    </a:cubicBezTo>
                    <a:lnTo>
                      <a:pt x="564" y="504"/>
                    </a:lnTo>
                    <a:cubicBezTo>
                      <a:pt x="564" y="524"/>
                      <a:pt x="555" y="537"/>
                      <a:pt x="544" y="547"/>
                    </a:cubicBezTo>
                    <a:cubicBezTo>
                      <a:pt x="533" y="557"/>
                      <a:pt x="519" y="565"/>
                      <a:pt x="501" y="565"/>
                    </a:cubicBezTo>
                    <a:lnTo>
                      <a:pt x="62" y="565"/>
                    </a:lnTo>
                    <a:close/>
                    <a:moveTo>
                      <a:pt x="70" y="494"/>
                    </a:moveTo>
                    <a:lnTo>
                      <a:pt x="493" y="494"/>
                    </a:lnTo>
                    <a:lnTo>
                      <a:pt x="493" y="71"/>
                    </a:lnTo>
                    <a:lnTo>
                      <a:pt x="70" y="71"/>
                    </a:lnTo>
                    <a:lnTo>
                      <a:pt x="70" y="494"/>
                    </a:lnTo>
                    <a:close/>
                  </a:path>
                </a:pathLst>
              </a:custGeom>
              <a:solidFill>
                <a:srgbClr val="FFFFFF">
                  <a:alpha val="89804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194" name="그룹 193"/>
          <p:cNvGrpSpPr/>
          <p:nvPr/>
        </p:nvGrpSpPr>
        <p:grpSpPr>
          <a:xfrm>
            <a:off x="9448479" y="1063993"/>
            <a:ext cx="2286000" cy="4064000"/>
            <a:chOff x="3844311" y="462231"/>
            <a:chExt cx="2286000" cy="4064000"/>
          </a:xfrm>
        </p:grpSpPr>
        <p:grpSp>
          <p:nvGrpSpPr>
            <p:cNvPr id="195" name="Contacts"/>
            <p:cNvGrpSpPr/>
            <p:nvPr/>
          </p:nvGrpSpPr>
          <p:grpSpPr>
            <a:xfrm>
              <a:off x="3844311" y="462231"/>
              <a:ext cx="2286000" cy="4064000"/>
              <a:chOff x="595686" y="1261242"/>
              <a:chExt cx="2286000" cy="4064000"/>
            </a:xfrm>
          </p:grpSpPr>
          <p:grpSp>
            <p:nvGrpSpPr>
              <p:cNvPr id="197" name="App Bar"/>
              <p:cNvGrpSpPr/>
              <p:nvPr/>
            </p:nvGrpSpPr>
            <p:grpSpPr>
              <a:xfrm>
                <a:off x="595686" y="1261242"/>
                <a:ext cx="2286000" cy="383944"/>
                <a:chOff x="595686" y="1261242"/>
                <a:chExt cx="2286000" cy="383944"/>
              </a:xfrm>
            </p:grpSpPr>
            <p:sp>
              <p:nvSpPr>
                <p:cNvPr id="215" name="App Bar Container"/>
                <p:cNvSpPr>
                  <a:spLocks noChangeArrowheads="1"/>
                </p:cNvSpPr>
                <p:nvPr/>
              </p:nvSpPr>
              <p:spPr bwMode="auto">
                <a:xfrm>
                  <a:off x="595686" y="1261242"/>
                  <a:ext cx="2286000" cy="152400"/>
                </a:xfrm>
                <a:prstGeom prst="rect">
                  <a:avLst/>
                </a:prstGeom>
                <a:solidFill>
                  <a:srgbClr val="009688"/>
                </a:solidFill>
                <a:ln>
                  <a:noFill/>
                </a:ln>
                <a:effectLst>
                  <a:outerShdw blurRad="38100" dist="12700" dir="5400000" algn="ctr" rotWithShape="0">
                    <a:prstClr val="black">
                      <a:alpha val="25000"/>
                    </a:prstClr>
                  </a:outerShdw>
                </a:effectLst>
              </p:spPr>
              <p:txBody>
                <a:bodyPr vert="horz" wrap="square" lIns="457200" tIns="198120" rIns="91440" bIns="104140" numCol="1" anchor="b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1000" dirty="0" smtClean="0">
                      <a:solidFill>
                        <a:srgbClr val="FFFFF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All</a:t>
                  </a:r>
                  <a:endParaRPr lang="en-US" sz="1000" dirty="0">
                    <a:solidFill>
                      <a:srgbClr val="FFFFF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16" name="Search Icon"/>
                <p:cNvSpPr>
                  <a:spLocks noChangeAspect="1" noEditPoints="1"/>
                </p:cNvSpPr>
                <p:nvPr/>
              </p:nvSpPr>
              <p:spPr bwMode="auto">
                <a:xfrm>
                  <a:off x="2407518" y="1534478"/>
                  <a:ext cx="111009" cy="110708"/>
                </a:xfrm>
                <a:custGeom>
                  <a:avLst/>
                  <a:gdLst>
                    <a:gd name="T0" fmla="*/ 229 w 617"/>
                    <a:gd name="T1" fmla="*/ 388 h 617"/>
                    <a:gd name="T2" fmla="*/ 70 w 617"/>
                    <a:gd name="T3" fmla="*/ 229 h 617"/>
                    <a:gd name="T4" fmla="*/ 229 w 617"/>
                    <a:gd name="T5" fmla="*/ 70 h 617"/>
                    <a:gd name="T6" fmla="*/ 388 w 617"/>
                    <a:gd name="T7" fmla="*/ 229 h 617"/>
                    <a:gd name="T8" fmla="*/ 229 w 617"/>
                    <a:gd name="T9" fmla="*/ 388 h 617"/>
                    <a:gd name="T10" fmla="*/ 441 w 617"/>
                    <a:gd name="T11" fmla="*/ 388 h 617"/>
                    <a:gd name="T12" fmla="*/ 413 w 617"/>
                    <a:gd name="T13" fmla="*/ 388 h 617"/>
                    <a:gd name="T14" fmla="*/ 403 w 617"/>
                    <a:gd name="T15" fmla="*/ 378 h 617"/>
                    <a:gd name="T16" fmla="*/ 458 w 617"/>
                    <a:gd name="T17" fmla="*/ 229 h 617"/>
                    <a:gd name="T18" fmla="*/ 229 w 617"/>
                    <a:gd name="T19" fmla="*/ 0 h 617"/>
                    <a:gd name="T20" fmla="*/ 0 w 617"/>
                    <a:gd name="T21" fmla="*/ 229 h 617"/>
                    <a:gd name="T22" fmla="*/ 229 w 617"/>
                    <a:gd name="T23" fmla="*/ 458 h 617"/>
                    <a:gd name="T24" fmla="*/ 378 w 617"/>
                    <a:gd name="T25" fmla="*/ 403 h 617"/>
                    <a:gd name="T26" fmla="*/ 388 w 617"/>
                    <a:gd name="T27" fmla="*/ 413 h 617"/>
                    <a:gd name="T28" fmla="*/ 388 w 617"/>
                    <a:gd name="T29" fmla="*/ 441 h 617"/>
                    <a:gd name="T30" fmla="*/ 564 w 617"/>
                    <a:gd name="T31" fmla="*/ 617 h 617"/>
                    <a:gd name="T32" fmla="*/ 617 w 617"/>
                    <a:gd name="T33" fmla="*/ 564 h 617"/>
                    <a:gd name="T34" fmla="*/ 441 w 617"/>
                    <a:gd name="T35" fmla="*/ 388 h 6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617" h="617">
                      <a:moveTo>
                        <a:pt x="229" y="388"/>
                      </a:moveTo>
                      <a:cubicBezTo>
                        <a:pt x="141" y="388"/>
                        <a:pt x="70" y="317"/>
                        <a:pt x="70" y="229"/>
                      </a:cubicBezTo>
                      <a:cubicBezTo>
                        <a:pt x="70" y="141"/>
                        <a:pt x="141" y="70"/>
                        <a:pt x="229" y="70"/>
                      </a:cubicBezTo>
                      <a:cubicBezTo>
                        <a:pt x="317" y="70"/>
                        <a:pt x="388" y="141"/>
                        <a:pt x="388" y="229"/>
                      </a:cubicBezTo>
                      <a:cubicBezTo>
                        <a:pt x="388" y="317"/>
                        <a:pt x="317" y="388"/>
                        <a:pt x="229" y="388"/>
                      </a:cubicBezTo>
                      <a:moveTo>
                        <a:pt x="441" y="388"/>
                      </a:moveTo>
                      <a:lnTo>
                        <a:pt x="413" y="388"/>
                      </a:lnTo>
                      <a:lnTo>
                        <a:pt x="403" y="378"/>
                      </a:lnTo>
                      <a:cubicBezTo>
                        <a:pt x="438" y="338"/>
                        <a:pt x="458" y="286"/>
                        <a:pt x="458" y="229"/>
                      </a:cubicBezTo>
                      <a:cubicBezTo>
                        <a:pt x="458" y="102"/>
                        <a:pt x="356" y="0"/>
                        <a:pt x="229" y="0"/>
                      </a:cubicBezTo>
                      <a:cubicBezTo>
                        <a:pt x="102" y="0"/>
                        <a:pt x="0" y="102"/>
                        <a:pt x="0" y="229"/>
                      </a:cubicBezTo>
                      <a:cubicBezTo>
                        <a:pt x="0" y="356"/>
                        <a:pt x="102" y="458"/>
                        <a:pt x="229" y="458"/>
                      </a:cubicBezTo>
                      <a:cubicBezTo>
                        <a:pt x="286" y="458"/>
                        <a:pt x="338" y="437"/>
                        <a:pt x="378" y="403"/>
                      </a:cubicBezTo>
                      <a:lnTo>
                        <a:pt x="388" y="413"/>
                      </a:lnTo>
                      <a:lnTo>
                        <a:pt x="388" y="441"/>
                      </a:lnTo>
                      <a:lnTo>
                        <a:pt x="564" y="617"/>
                      </a:lnTo>
                      <a:lnTo>
                        <a:pt x="617" y="564"/>
                      </a:lnTo>
                      <a:lnTo>
                        <a:pt x="441" y="388"/>
                      </a:lnTo>
                      <a:close/>
                    </a:path>
                  </a:pathLst>
                </a:custGeom>
                <a:solidFill>
                  <a:srgbClr val="FFFFFF">
                    <a:alpha val="87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chemeClr val="bg1">
                        <a:lumMod val="9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17" name="Menu Icon"/>
                <p:cNvSpPr>
                  <a:spLocks noChangeAspect="1" noEditPoints="1"/>
                </p:cNvSpPr>
                <p:nvPr/>
              </p:nvSpPr>
              <p:spPr bwMode="auto">
                <a:xfrm>
                  <a:off x="2723101" y="1540760"/>
                  <a:ext cx="25374" cy="101286"/>
                </a:xfrm>
                <a:custGeom>
                  <a:avLst/>
                  <a:gdLst>
                    <a:gd name="T0" fmla="*/ 71 w 141"/>
                    <a:gd name="T1" fmla="*/ 423 h 564"/>
                    <a:gd name="T2" fmla="*/ 0 w 141"/>
                    <a:gd name="T3" fmla="*/ 494 h 564"/>
                    <a:gd name="T4" fmla="*/ 71 w 141"/>
                    <a:gd name="T5" fmla="*/ 564 h 564"/>
                    <a:gd name="T6" fmla="*/ 141 w 141"/>
                    <a:gd name="T7" fmla="*/ 494 h 564"/>
                    <a:gd name="T8" fmla="*/ 71 w 141"/>
                    <a:gd name="T9" fmla="*/ 423 h 564"/>
                    <a:gd name="T10" fmla="*/ 71 w 141"/>
                    <a:gd name="T11" fmla="*/ 212 h 564"/>
                    <a:gd name="T12" fmla="*/ 0 w 141"/>
                    <a:gd name="T13" fmla="*/ 282 h 564"/>
                    <a:gd name="T14" fmla="*/ 71 w 141"/>
                    <a:gd name="T15" fmla="*/ 353 h 564"/>
                    <a:gd name="T16" fmla="*/ 141 w 141"/>
                    <a:gd name="T17" fmla="*/ 282 h 564"/>
                    <a:gd name="T18" fmla="*/ 71 w 141"/>
                    <a:gd name="T19" fmla="*/ 212 h 564"/>
                    <a:gd name="T20" fmla="*/ 71 w 141"/>
                    <a:gd name="T21" fmla="*/ 141 h 564"/>
                    <a:gd name="T22" fmla="*/ 141 w 141"/>
                    <a:gd name="T23" fmla="*/ 71 h 564"/>
                    <a:gd name="T24" fmla="*/ 71 w 141"/>
                    <a:gd name="T25" fmla="*/ 0 h 564"/>
                    <a:gd name="T26" fmla="*/ 0 w 141"/>
                    <a:gd name="T27" fmla="*/ 71 h 564"/>
                    <a:gd name="T28" fmla="*/ 71 w 141"/>
                    <a:gd name="T29" fmla="*/ 141 h 5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41" h="564">
                      <a:moveTo>
                        <a:pt x="71" y="423"/>
                      </a:moveTo>
                      <a:cubicBezTo>
                        <a:pt x="32" y="423"/>
                        <a:pt x="0" y="455"/>
                        <a:pt x="0" y="494"/>
                      </a:cubicBezTo>
                      <a:cubicBezTo>
                        <a:pt x="0" y="533"/>
                        <a:pt x="32" y="564"/>
                        <a:pt x="71" y="564"/>
                      </a:cubicBezTo>
                      <a:cubicBezTo>
                        <a:pt x="110" y="564"/>
                        <a:pt x="141" y="533"/>
                        <a:pt x="141" y="494"/>
                      </a:cubicBezTo>
                      <a:cubicBezTo>
                        <a:pt x="141" y="455"/>
                        <a:pt x="110" y="423"/>
                        <a:pt x="71" y="423"/>
                      </a:cubicBezTo>
                      <a:moveTo>
                        <a:pt x="71" y="212"/>
                      </a:moveTo>
                      <a:cubicBezTo>
                        <a:pt x="32" y="212"/>
                        <a:pt x="0" y="243"/>
                        <a:pt x="0" y="282"/>
                      </a:cubicBezTo>
                      <a:cubicBezTo>
                        <a:pt x="0" y="321"/>
                        <a:pt x="32" y="353"/>
                        <a:pt x="71" y="353"/>
                      </a:cubicBezTo>
                      <a:cubicBezTo>
                        <a:pt x="110" y="353"/>
                        <a:pt x="141" y="321"/>
                        <a:pt x="141" y="282"/>
                      </a:cubicBezTo>
                      <a:cubicBezTo>
                        <a:pt x="141" y="243"/>
                        <a:pt x="110" y="212"/>
                        <a:pt x="71" y="212"/>
                      </a:cubicBezTo>
                      <a:moveTo>
                        <a:pt x="71" y="141"/>
                      </a:moveTo>
                      <a:cubicBezTo>
                        <a:pt x="110" y="141"/>
                        <a:pt x="141" y="110"/>
                        <a:pt x="141" y="71"/>
                      </a:cubicBezTo>
                      <a:cubicBezTo>
                        <a:pt x="141" y="32"/>
                        <a:pt x="110" y="0"/>
                        <a:pt x="71" y="0"/>
                      </a:cubicBezTo>
                      <a:cubicBezTo>
                        <a:pt x="32" y="0"/>
                        <a:pt x="0" y="32"/>
                        <a:pt x="0" y="71"/>
                      </a:cubicBezTo>
                      <a:cubicBezTo>
                        <a:pt x="0" y="110"/>
                        <a:pt x="32" y="141"/>
                        <a:pt x="71" y="141"/>
                      </a:cubicBezTo>
                    </a:path>
                  </a:pathLst>
                </a:custGeom>
                <a:solidFill>
                  <a:srgbClr val="FFFFFF">
                    <a:alpha val="87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chemeClr val="bg1">
                        <a:lumMod val="9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18" name="Nav Icon"/>
                <p:cNvSpPr>
                  <a:spLocks noChangeAspect="1" noEditPoints="1"/>
                </p:cNvSpPr>
                <p:nvPr/>
              </p:nvSpPr>
              <p:spPr bwMode="auto">
                <a:xfrm>
                  <a:off x="716210" y="1553322"/>
                  <a:ext cx="114181" cy="76161"/>
                </a:xfrm>
                <a:custGeom>
                  <a:avLst/>
                  <a:gdLst>
                    <a:gd name="T0" fmla="*/ 0 w 635"/>
                    <a:gd name="T1" fmla="*/ 70 h 423"/>
                    <a:gd name="T2" fmla="*/ 635 w 635"/>
                    <a:gd name="T3" fmla="*/ 70 h 423"/>
                    <a:gd name="T4" fmla="*/ 635 w 635"/>
                    <a:gd name="T5" fmla="*/ 0 h 423"/>
                    <a:gd name="T6" fmla="*/ 0 w 635"/>
                    <a:gd name="T7" fmla="*/ 0 h 423"/>
                    <a:gd name="T8" fmla="*/ 0 w 635"/>
                    <a:gd name="T9" fmla="*/ 70 h 423"/>
                    <a:gd name="T10" fmla="*/ 0 w 635"/>
                    <a:gd name="T11" fmla="*/ 247 h 423"/>
                    <a:gd name="T12" fmla="*/ 635 w 635"/>
                    <a:gd name="T13" fmla="*/ 247 h 423"/>
                    <a:gd name="T14" fmla="*/ 635 w 635"/>
                    <a:gd name="T15" fmla="*/ 176 h 423"/>
                    <a:gd name="T16" fmla="*/ 0 w 635"/>
                    <a:gd name="T17" fmla="*/ 176 h 423"/>
                    <a:gd name="T18" fmla="*/ 0 w 635"/>
                    <a:gd name="T19" fmla="*/ 247 h 423"/>
                    <a:gd name="T20" fmla="*/ 0 w 635"/>
                    <a:gd name="T21" fmla="*/ 423 h 423"/>
                    <a:gd name="T22" fmla="*/ 635 w 635"/>
                    <a:gd name="T23" fmla="*/ 423 h 423"/>
                    <a:gd name="T24" fmla="*/ 635 w 635"/>
                    <a:gd name="T25" fmla="*/ 352 h 423"/>
                    <a:gd name="T26" fmla="*/ 0 w 635"/>
                    <a:gd name="T27" fmla="*/ 352 h 423"/>
                    <a:gd name="T28" fmla="*/ 0 w 635"/>
                    <a:gd name="T29" fmla="*/ 423 h 4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635" h="423">
                      <a:moveTo>
                        <a:pt x="0" y="70"/>
                      </a:moveTo>
                      <a:lnTo>
                        <a:pt x="635" y="70"/>
                      </a:lnTo>
                      <a:lnTo>
                        <a:pt x="635" y="0"/>
                      </a:lnTo>
                      <a:lnTo>
                        <a:pt x="0" y="0"/>
                      </a:lnTo>
                      <a:lnTo>
                        <a:pt x="0" y="70"/>
                      </a:lnTo>
                      <a:close/>
                      <a:moveTo>
                        <a:pt x="0" y="247"/>
                      </a:moveTo>
                      <a:lnTo>
                        <a:pt x="635" y="247"/>
                      </a:lnTo>
                      <a:lnTo>
                        <a:pt x="635" y="176"/>
                      </a:lnTo>
                      <a:lnTo>
                        <a:pt x="0" y="176"/>
                      </a:lnTo>
                      <a:lnTo>
                        <a:pt x="0" y="247"/>
                      </a:lnTo>
                      <a:close/>
                      <a:moveTo>
                        <a:pt x="0" y="423"/>
                      </a:moveTo>
                      <a:lnTo>
                        <a:pt x="635" y="423"/>
                      </a:lnTo>
                      <a:lnTo>
                        <a:pt x="635" y="352"/>
                      </a:lnTo>
                      <a:lnTo>
                        <a:pt x="0" y="352"/>
                      </a:lnTo>
                      <a:lnTo>
                        <a:pt x="0" y="423"/>
                      </a:lnTo>
                      <a:close/>
                    </a:path>
                  </a:pathLst>
                </a:custGeom>
                <a:solidFill>
                  <a:srgbClr val="FFFFFF">
                    <a:alpha val="87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chemeClr val="bg1">
                        <a:lumMod val="9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19" name="Drop-down Arrow"/>
                <p:cNvSpPr>
                  <a:spLocks noChangeAspect="1"/>
                </p:cNvSpPr>
                <p:nvPr/>
              </p:nvSpPr>
              <p:spPr bwMode="auto">
                <a:xfrm>
                  <a:off x="1253334" y="1571737"/>
                  <a:ext cx="63500" cy="33618"/>
                </a:xfrm>
                <a:custGeom>
                  <a:avLst/>
                  <a:gdLst>
                    <a:gd name="T0" fmla="*/ 0 w 353"/>
                    <a:gd name="T1" fmla="*/ 0 h 176"/>
                    <a:gd name="T2" fmla="*/ 176 w 353"/>
                    <a:gd name="T3" fmla="*/ 176 h 176"/>
                    <a:gd name="T4" fmla="*/ 353 w 353"/>
                    <a:gd name="T5" fmla="*/ 0 h 176"/>
                    <a:gd name="T6" fmla="*/ 0 w 353"/>
                    <a:gd name="T7" fmla="*/ 0 h 1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53" h="176">
                      <a:moveTo>
                        <a:pt x="0" y="0"/>
                      </a:moveTo>
                      <a:lnTo>
                        <a:pt x="176" y="176"/>
                      </a:lnTo>
                      <a:lnTo>
                        <a:pt x="35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>
                    <a:alpha val="87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198" name="Status Bar"/>
              <p:cNvGrpSpPr/>
              <p:nvPr/>
            </p:nvGrpSpPr>
            <p:grpSpPr>
              <a:xfrm>
                <a:off x="595686" y="1261242"/>
                <a:ext cx="2286000" cy="152400"/>
                <a:chOff x="595686" y="1268402"/>
                <a:chExt cx="2286000" cy="152400"/>
              </a:xfrm>
            </p:grpSpPr>
            <p:sp>
              <p:nvSpPr>
                <p:cNvPr id="204" name="System Bar Container"/>
                <p:cNvSpPr>
                  <a:spLocks noChangeArrowheads="1"/>
                </p:cNvSpPr>
                <p:nvPr/>
              </p:nvSpPr>
              <p:spPr bwMode="auto">
                <a:xfrm>
                  <a:off x="595686" y="1268402"/>
                  <a:ext cx="2286000" cy="152400"/>
                </a:xfrm>
                <a:prstGeom prst="rect">
                  <a:avLst/>
                </a:prstGeom>
                <a:solidFill>
                  <a:srgbClr val="000000">
                    <a:alpha val="50000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05" name="Time"/>
                <p:cNvSpPr>
                  <a:spLocks noChangeAspect="1" noEditPoints="1"/>
                </p:cNvSpPr>
                <p:nvPr/>
              </p:nvSpPr>
              <p:spPr bwMode="auto">
                <a:xfrm>
                  <a:off x="2626121" y="1314082"/>
                  <a:ext cx="193854" cy="61041"/>
                </a:xfrm>
                <a:custGeom>
                  <a:avLst/>
                  <a:gdLst>
                    <a:gd name="T0" fmla="*/ 10 w 122"/>
                    <a:gd name="T1" fmla="*/ 6 h 38"/>
                    <a:gd name="T2" fmla="*/ 14 w 122"/>
                    <a:gd name="T3" fmla="*/ 0 h 38"/>
                    <a:gd name="T4" fmla="*/ 52 w 122"/>
                    <a:gd name="T5" fmla="*/ 37 h 38"/>
                    <a:gd name="T6" fmla="*/ 40 w 122"/>
                    <a:gd name="T7" fmla="*/ 20 h 38"/>
                    <a:gd name="T8" fmla="*/ 46 w 122"/>
                    <a:gd name="T9" fmla="*/ 12 h 38"/>
                    <a:gd name="T10" fmla="*/ 44 w 122"/>
                    <a:gd name="T11" fmla="*/ 5 h 38"/>
                    <a:gd name="T12" fmla="*/ 36 w 122"/>
                    <a:gd name="T13" fmla="*/ 4 h 38"/>
                    <a:gd name="T14" fmla="*/ 32 w 122"/>
                    <a:gd name="T15" fmla="*/ 11 h 38"/>
                    <a:gd name="T16" fmla="*/ 30 w 122"/>
                    <a:gd name="T17" fmla="*/ 3 h 38"/>
                    <a:gd name="T18" fmla="*/ 44 w 122"/>
                    <a:gd name="T19" fmla="*/ 0 h 38"/>
                    <a:gd name="T20" fmla="*/ 51 w 122"/>
                    <a:gd name="T21" fmla="*/ 9 h 38"/>
                    <a:gd name="T22" fmla="*/ 46 w 122"/>
                    <a:gd name="T23" fmla="*/ 19 h 38"/>
                    <a:gd name="T24" fmla="*/ 52 w 122"/>
                    <a:gd name="T25" fmla="*/ 33 h 38"/>
                    <a:gd name="T26" fmla="*/ 58 w 122"/>
                    <a:gd name="T27" fmla="*/ 33 h 38"/>
                    <a:gd name="T28" fmla="*/ 63 w 122"/>
                    <a:gd name="T29" fmla="*/ 35 h 38"/>
                    <a:gd name="T30" fmla="*/ 58 w 122"/>
                    <a:gd name="T31" fmla="*/ 36 h 38"/>
                    <a:gd name="T32" fmla="*/ 58 w 122"/>
                    <a:gd name="T33" fmla="*/ 10 h 38"/>
                    <a:gd name="T34" fmla="*/ 63 w 122"/>
                    <a:gd name="T35" fmla="*/ 12 h 38"/>
                    <a:gd name="T36" fmla="*/ 58 w 122"/>
                    <a:gd name="T37" fmla="*/ 14 h 38"/>
                    <a:gd name="T38" fmla="*/ 80 w 122"/>
                    <a:gd name="T39" fmla="*/ 16 h 38"/>
                    <a:gd name="T40" fmla="*/ 87 w 122"/>
                    <a:gd name="T41" fmla="*/ 12 h 38"/>
                    <a:gd name="T42" fmla="*/ 81 w 122"/>
                    <a:gd name="T43" fmla="*/ 3 h 38"/>
                    <a:gd name="T44" fmla="*/ 75 w 122"/>
                    <a:gd name="T45" fmla="*/ 7 h 38"/>
                    <a:gd name="T46" fmla="*/ 70 w 122"/>
                    <a:gd name="T47" fmla="*/ 6 h 38"/>
                    <a:gd name="T48" fmla="*/ 81 w 122"/>
                    <a:gd name="T49" fmla="*/ 0 h 38"/>
                    <a:gd name="T50" fmla="*/ 91 w 122"/>
                    <a:gd name="T51" fmla="*/ 5 h 38"/>
                    <a:gd name="T52" fmla="*/ 91 w 122"/>
                    <a:gd name="T53" fmla="*/ 14 h 38"/>
                    <a:gd name="T54" fmla="*/ 89 w 122"/>
                    <a:gd name="T55" fmla="*/ 20 h 38"/>
                    <a:gd name="T56" fmla="*/ 93 w 122"/>
                    <a:gd name="T57" fmla="*/ 27 h 38"/>
                    <a:gd name="T58" fmla="*/ 85 w 122"/>
                    <a:gd name="T59" fmla="*/ 37 h 38"/>
                    <a:gd name="T60" fmla="*/ 73 w 122"/>
                    <a:gd name="T61" fmla="*/ 35 h 38"/>
                    <a:gd name="T62" fmla="*/ 74 w 122"/>
                    <a:gd name="T63" fmla="*/ 27 h 38"/>
                    <a:gd name="T64" fmla="*/ 78 w 122"/>
                    <a:gd name="T65" fmla="*/ 33 h 38"/>
                    <a:gd name="T66" fmla="*/ 86 w 122"/>
                    <a:gd name="T67" fmla="*/ 32 h 38"/>
                    <a:gd name="T68" fmla="*/ 87 w 122"/>
                    <a:gd name="T69" fmla="*/ 24 h 38"/>
                    <a:gd name="T70" fmla="*/ 80 w 122"/>
                    <a:gd name="T71" fmla="*/ 20 h 38"/>
                    <a:gd name="T72" fmla="*/ 122 w 122"/>
                    <a:gd name="T73" fmla="*/ 21 h 38"/>
                    <a:gd name="T74" fmla="*/ 115 w 122"/>
                    <a:gd name="T75" fmla="*/ 37 h 38"/>
                    <a:gd name="T76" fmla="*/ 102 w 122"/>
                    <a:gd name="T77" fmla="*/ 34 h 38"/>
                    <a:gd name="T78" fmla="*/ 99 w 122"/>
                    <a:gd name="T79" fmla="*/ 16 h 38"/>
                    <a:gd name="T80" fmla="*/ 106 w 122"/>
                    <a:gd name="T81" fmla="*/ 0 h 38"/>
                    <a:gd name="T82" fmla="*/ 119 w 122"/>
                    <a:gd name="T83" fmla="*/ 3 h 38"/>
                    <a:gd name="T84" fmla="*/ 122 w 122"/>
                    <a:gd name="T85" fmla="*/ 21 h 38"/>
                    <a:gd name="T86" fmla="*/ 116 w 122"/>
                    <a:gd name="T87" fmla="*/ 6 h 38"/>
                    <a:gd name="T88" fmla="*/ 108 w 122"/>
                    <a:gd name="T89" fmla="*/ 4 h 38"/>
                    <a:gd name="T90" fmla="*/ 104 w 122"/>
                    <a:gd name="T91" fmla="*/ 15 h 38"/>
                    <a:gd name="T92" fmla="*/ 105 w 122"/>
                    <a:gd name="T93" fmla="*/ 31 h 38"/>
                    <a:gd name="T94" fmla="*/ 114 w 122"/>
                    <a:gd name="T95" fmla="*/ 33 h 38"/>
                    <a:gd name="T96" fmla="*/ 117 w 122"/>
                    <a:gd name="T97" fmla="*/ 22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122" h="38">
                      <a:moveTo>
                        <a:pt x="14" y="37"/>
                      </a:moveTo>
                      <a:cubicBezTo>
                        <a:pt x="10" y="37"/>
                        <a:pt x="10" y="37"/>
                        <a:pt x="10" y="37"/>
                      </a:cubicBezTo>
                      <a:cubicBezTo>
                        <a:pt x="10" y="6"/>
                        <a:pt x="10" y="6"/>
                        <a:pt x="10" y="6"/>
                      </a:cubicBezTo>
                      <a:cubicBezTo>
                        <a:pt x="0" y="9"/>
                        <a:pt x="0" y="9"/>
                        <a:pt x="0" y="9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14" y="0"/>
                        <a:pt x="14" y="0"/>
                        <a:pt x="14" y="0"/>
                      </a:cubicBezTo>
                      <a:cubicBezTo>
                        <a:pt x="14" y="0"/>
                        <a:pt x="14" y="0"/>
                        <a:pt x="14" y="0"/>
                      </a:cubicBezTo>
                      <a:lnTo>
                        <a:pt x="14" y="37"/>
                      </a:lnTo>
                      <a:close/>
                      <a:moveTo>
                        <a:pt x="52" y="37"/>
                      </a:moveTo>
                      <a:cubicBezTo>
                        <a:pt x="28" y="37"/>
                        <a:pt x="28" y="37"/>
                        <a:pt x="28" y="37"/>
                      </a:cubicBezTo>
                      <a:cubicBezTo>
                        <a:pt x="28" y="34"/>
                        <a:pt x="28" y="34"/>
                        <a:pt x="28" y="34"/>
                      </a:cubicBezTo>
                      <a:cubicBezTo>
                        <a:pt x="40" y="20"/>
                        <a:pt x="40" y="20"/>
                        <a:pt x="40" y="20"/>
                      </a:cubicBezTo>
                      <a:cubicBezTo>
                        <a:pt x="41" y="19"/>
                        <a:pt x="42" y="18"/>
                        <a:pt x="43" y="17"/>
                      </a:cubicBezTo>
                      <a:cubicBezTo>
                        <a:pt x="44" y="16"/>
                        <a:pt x="44" y="15"/>
                        <a:pt x="45" y="14"/>
                      </a:cubicBezTo>
                      <a:cubicBezTo>
                        <a:pt x="45" y="14"/>
                        <a:pt x="45" y="13"/>
                        <a:pt x="46" y="12"/>
                      </a:cubicBezTo>
                      <a:cubicBezTo>
                        <a:pt x="46" y="11"/>
                        <a:pt x="46" y="11"/>
                        <a:pt x="46" y="10"/>
                      </a:cubicBezTo>
                      <a:cubicBezTo>
                        <a:pt x="46" y="9"/>
                        <a:pt x="46" y="8"/>
                        <a:pt x="45" y="7"/>
                      </a:cubicBezTo>
                      <a:cubicBezTo>
                        <a:pt x="45" y="7"/>
                        <a:pt x="45" y="6"/>
                        <a:pt x="44" y="5"/>
                      </a:cubicBezTo>
                      <a:cubicBezTo>
                        <a:pt x="44" y="5"/>
                        <a:pt x="43" y="4"/>
                        <a:pt x="42" y="4"/>
                      </a:cubicBezTo>
                      <a:cubicBezTo>
                        <a:pt x="41" y="4"/>
                        <a:pt x="40" y="3"/>
                        <a:pt x="39" y="3"/>
                      </a:cubicBezTo>
                      <a:cubicBezTo>
                        <a:pt x="38" y="3"/>
                        <a:pt x="37" y="4"/>
                        <a:pt x="36" y="4"/>
                      </a:cubicBezTo>
                      <a:cubicBezTo>
                        <a:pt x="35" y="4"/>
                        <a:pt x="34" y="5"/>
                        <a:pt x="34" y="5"/>
                      </a:cubicBezTo>
                      <a:cubicBezTo>
                        <a:pt x="33" y="6"/>
                        <a:pt x="33" y="7"/>
                        <a:pt x="32" y="8"/>
                      </a:cubicBezTo>
                      <a:cubicBezTo>
                        <a:pt x="32" y="9"/>
                        <a:pt x="32" y="10"/>
                        <a:pt x="32" y="11"/>
                      </a:cubicBezTo>
                      <a:cubicBezTo>
                        <a:pt x="27" y="11"/>
                        <a:pt x="27" y="11"/>
                        <a:pt x="27" y="11"/>
                      </a:cubicBezTo>
                      <a:cubicBezTo>
                        <a:pt x="27" y="9"/>
                        <a:pt x="28" y="8"/>
                        <a:pt x="28" y="7"/>
                      </a:cubicBezTo>
                      <a:cubicBezTo>
                        <a:pt x="29" y="5"/>
                        <a:pt x="29" y="4"/>
                        <a:pt x="30" y="3"/>
                      </a:cubicBezTo>
                      <a:cubicBezTo>
                        <a:pt x="31" y="2"/>
                        <a:pt x="33" y="1"/>
                        <a:pt x="34" y="0"/>
                      </a:cubicBezTo>
                      <a:cubicBezTo>
                        <a:pt x="36" y="0"/>
                        <a:pt x="37" y="0"/>
                        <a:pt x="39" y="0"/>
                      </a:cubicBezTo>
                      <a:cubicBezTo>
                        <a:pt x="41" y="0"/>
                        <a:pt x="43" y="0"/>
                        <a:pt x="44" y="0"/>
                      </a:cubicBezTo>
                      <a:cubicBezTo>
                        <a:pt x="45" y="1"/>
                        <a:pt x="47" y="1"/>
                        <a:pt x="48" y="2"/>
                      </a:cubicBezTo>
                      <a:cubicBezTo>
                        <a:pt x="49" y="3"/>
                        <a:pt x="49" y="4"/>
                        <a:pt x="50" y="5"/>
                      </a:cubicBezTo>
                      <a:cubicBezTo>
                        <a:pt x="50" y="7"/>
                        <a:pt x="51" y="8"/>
                        <a:pt x="51" y="9"/>
                      </a:cubicBezTo>
                      <a:cubicBezTo>
                        <a:pt x="51" y="11"/>
                        <a:pt x="50" y="12"/>
                        <a:pt x="50" y="13"/>
                      </a:cubicBezTo>
                      <a:cubicBezTo>
                        <a:pt x="50" y="14"/>
                        <a:pt x="49" y="15"/>
                        <a:pt x="48" y="16"/>
                      </a:cubicBezTo>
                      <a:cubicBezTo>
                        <a:pt x="48" y="17"/>
                        <a:pt x="47" y="18"/>
                        <a:pt x="46" y="19"/>
                      </a:cubicBezTo>
                      <a:cubicBezTo>
                        <a:pt x="45" y="20"/>
                        <a:pt x="45" y="21"/>
                        <a:pt x="44" y="22"/>
                      </a:cubicBezTo>
                      <a:cubicBezTo>
                        <a:pt x="34" y="33"/>
                        <a:pt x="34" y="33"/>
                        <a:pt x="34" y="33"/>
                      </a:cubicBezTo>
                      <a:cubicBezTo>
                        <a:pt x="52" y="33"/>
                        <a:pt x="52" y="33"/>
                        <a:pt x="52" y="33"/>
                      </a:cubicBezTo>
                      <a:lnTo>
                        <a:pt x="52" y="37"/>
                      </a:lnTo>
                      <a:close/>
                      <a:moveTo>
                        <a:pt x="58" y="35"/>
                      </a:moveTo>
                      <a:cubicBezTo>
                        <a:pt x="58" y="34"/>
                        <a:pt x="58" y="33"/>
                        <a:pt x="58" y="33"/>
                      </a:cubicBezTo>
                      <a:cubicBezTo>
                        <a:pt x="59" y="32"/>
                        <a:pt x="59" y="32"/>
                        <a:pt x="60" y="32"/>
                      </a:cubicBezTo>
                      <a:cubicBezTo>
                        <a:pt x="61" y="32"/>
                        <a:pt x="62" y="32"/>
                        <a:pt x="63" y="33"/>
                      </a:cubicBezTo>
                      <a:cubicBezTo>
                        <a:pt x="63" y="33"/>
                        <a:pt x="63" y="34"/>
                        <a:pt x="63" y="35"/>
                      </a:cubicBezTo>
                      <a:cubicBezTo>
                        <a:pt x="63" y="35"/>
                        <a:pt x="63" y="36"/>
                        <a:pt x="63" y="36"/>
                      </a:cubicBezTo>
                      <a:cubicBezTo>
                        <a:pt x="62" y="37"/>
                        <a:pt x="61" y="37"/>
                        <a:pt x="60" y="37"/>
                      </a:cubicBezTo>
                      <a:cubicBezTo>
                        <a:pt x="59" y="37"/>
                        <a:pt x="59" y="37"/>
                        <a:pt x="58" y="36"/>
                      </a:cubicBezTo>
                      <a:cubicBezTo>
                        <a:pt x="58" y="36"/>
                        <a:pt x="58" y="35"/>
                        <a:pt x="58" y="35"/>
                      </a:cubicBezTo>
                      <a:close/>
                      <a:moveTo>
                        <a:pt x="58" y="12"/>
                      </a:moveTo>
                      <a:cubicBezTo>
                        <a:pt x="58" y="11"/>
                        <a:pt x="58" y="11"/>
                        <a:pt x="58" y="10"/>
                      </a:cubicBezTo>
                      <a:cubicBezTo>
                        <a:pt x="59" y="10"/>
                        <a:pt x="59" y="9"/>
                        <a:pt x="60" y="9"/>
                      </a:cubicBezTo>
                      <a:cubicBezTo>
                        <a:pt x="61" y="9"/>
                        <a:pt x="62" y="10"/>
                        <a:pt x="63" y="10"/>
                      </a:cubicBezTo>
                      <a:cubicBezTo>
                        <a:pt x="63" y="11"/>
                        <a:pt x="63" y="11"/>
                        <a:pt x="63" y="12"/>
                      </a:cubicBezTo>
                      <a:cubicBezTo>
                        <a:pt x="63" y="13"/>
                        <a:pt x="63" y="14"/>
                        <a:pt x="63" y="14"/>
                      </a:cubicBezTo>
                      <a:cubicBezTo>
                        <a:pt x="62" y="15"/>
                        <a:pt x="61" y="15"/>
                        <a:pt x="60" y="15"/>
                      </a:cubicBezTo>
                      <a:cubicBezTo>
                        <a:pt x="59" y="15"/>
                        <a:pt x="59" y="15"/>
                        <a:pt x="58" y="14"/>
                      </a:cubicBezTo>
                      <a:cubicBezTo>
                        <a:pt x="58" y="14"/>
                        <a:pt x="58" y="13"/>
                        <a:pt x="58" y="12"/>
                      </a:cubicBezTo>
                      <a:close/>
                      <a:moveTo>
                        <a:pt x="77" y="16"/>
                      </a:moveTo>
                      <a:cubicBezTo>
                        <a:pt x="80" y="16"/>
                        <a:pt x="80" y="16"/>
                        <a:pt x="80" y="16"/>
                      </a:cubicBezTo>
                      <a:cubicBezTo>
                        <a:pt x="81" y="16"/>
                        <a:pt x="82" y="16"/>
                        <a:pt x="83" y="16"/>
                      </a:cubicBezTo>
                      <a:cubicBezTo>
                        <a:pt x="84" y="15"/>
                        <a:pt x="85" y="15"/>
                        <a:pt x="85" y="14"/>
                      </a:cubicBezTo>
                      <a:cubicBezTo>
                        <a:pt x="86" y="14"/>
                        <a:pt x="87" y="13"/>
                        <a:pt x="87" y="12"/>
                      </a:cubicBezTo>
                      <a:cubicBezTo>
                        <a:pt x="87" y="12"/>
                        <a:pt x="87" y="11"/>
                        <a:pt x="87" y="10"/>
                      </a:cubicBezTo>
                      <a:cubicBezTo>
                        <a:pt x="87" y="8"/>
                        <a:pt x="87" y="6"/>
                        <a:pt x="86" y="5"/>
                      </a:cubicBezTo>
                      <a:cubicBezTo>
                        <a:pt x="85" y="4"/>
                        <a:pt x="83" y="3"/>
                        <a:pt x="81" y="3"/>
                      </a:cubicBezTo>
                      <a:cubicBezTo>
                        <a:pt x="80" y="3"/>
                        <a:pt x="79" y="4"/>
                        <a:pt x="78" y="4"/>
                      </a:cubicBezTo>
                      <a:cubicBezTo>
                        <a:pt x="77" y="4"/>
                        <a:pt x="77" y="5"/>
                        <a:pt x="76" y="5"/>
                      </a:cubicBezTo>
                      <a:cubicBezTo>
                        <a:pt x="75" y="6"/>
                        <a:pt x="75" y="6"/>
                        <a:pt x="75" y="7"/>
                      </a:cubicBezTo>
                      <a:cubicBezTo>
                        <a:pt x="74" y="8"/>
                        <a:pt x="74" y="9"/>
                        <a:pt x="74" y="10"/>
                      </a:cubicBezTo>
                      <a:cubicBezTo>
                        <a:pt x="69" y="10"/>
                        <a:pt x="69" y="10"/>
                        <a:pt x="69" y="10"/>
                      </a:cubicBezTo>
                      <a:cubicBezTo>
                        <a:pt x="69" y="8"/>
                        <a:pt x="70" y="7"/>
                        <a:pt x="70" y="6"/>
                      </a:cubicBezTo>
                      <a:cubicBezTo>
                        <a:pt x="71" y="5"/>
                        <a:pt x="72" y="3"/>
                        <a:pt x="73" y="3"/>
                      </a:cubicBezTo>
                      <a:cubicBezTo>
                        <a:pt x="74" y="2"/>
                        <a:pt x="75" y="1"/>
                        <a:pt x="76" y="0"/>
                      </a:cubicBezTo>
                      <a:cubicBezTo>
                        <a:pt x="78" y="0"/>
                        <a:pt x="79" y="0"/>
                        <a:pt x="81" y="0"/>
                      </a:cubicBezTo>
                      <a:cubicBezTo>
                        <a:pt x="82" y="0"/>
                        <a:pt x="84" y="0"/>
                        <a:pt x="85" y="0"/>
                      </a:cubicBezTo>
                      <a:cubicBezTo>
                        <a:pt x="87" y="1"/>
                        <a:pt x="88" y="1"/>
                        <a:pt x="89" y="2"/>
                      </a:cubicBezTo>
                      <a:cubicBezTo>
                        <a:pt x="90" y="3"/>
                        <a:pt x="91" y="4"/>
                        <a:pt x="91" y="5"/>
                      </a:cubicBezTo>
                      <a:cubicBezTo>
                        <a:pt x="92" y="7"/>
                        <a:pt x="92" y="8"/>
                        <a:pt x="92" y="10"/>
                      </a:cubicBezTo>
                      <a:cubicBezTo>
                        <a:pt x="92" y="11"/>
                        <a:pt x="92" y="11"/>
                        <a:pt x="92" y="12"/>
                      </a:cubicBezTo>
                      <a:cubicBezTo>
                        <a:pt x="91" y="13"/>
                        <a:pt x="91" y="14"/>
                        <a:pt x="91" y="14"/>
                      </a:cubicBezTo>
                      <a:cubicBezTo>
                        <a:pt x="90" y="15"/>
                        <a:pt x="90" y="16"/>
                        <a:pt x="89" y="16"/>
                      </a:cubicBezTo>
                      <a:cubicBezTo>
                        <a:pt x="88" y="17"/>
                        <a:pt x="87" y="18"/>
                        <a:pt x="86" y="18"/>
                      </a:cubicBezTo>
                      <a:cubicBezTo>
                        <a:pt x="87" y="18"/>
                        <a:pt x="88" y="19"/>
                        <a:pt x="89" y="20"/>
                      </a:cubicBezTo>
                      <a:cubicBezTo>
                        <a:pt x="90" y="20"/>
                        <a:pt x="91" y="21"/>
                        <a:pt x="91" y="22"/>
                      </a:cubicBezTo>
                      <a:cubicBezTo>
                        <a:pt x="92" y="22"/>
                        <a:pt x="92" y="23"/>
                        <a:pt x="92" y="24"/>
                      </a:cubicBezTo>
                      <a:cubicBezTo>
                        <a:pt x="92" y="25"/>
                        <a:pt x="93" y="26"/>
                        <a:pt x="93" y="27"/>
                      </a:cubicBezTo>
                      <a:cubicBezTo>
                        <a:pt x="93" y="28"/>
                        <a:pt x="92" y="30"/>
                        <a:pt x="92" y="31"/>
                      </a:cubicBezTo>
                      <a:cubicBezTo>
                        <a:pt x="91" y="33"/>
                        <a:pt x="90" y="34"/>
                        <a:pt x="89" y="35"/>
                      </a:cubicBezTo>
                      <a:cubicBezTo>
                        <a:pt x="88" y="36"/>
                        <a:pt x="87" y="36"/>
                        <a:pt x="85" y="37"/>
                      </a:cubicBezTo>
                      <a:cubicBezTo>
                        <a:pt x="84" y="37"/>
                        <a:pt x="83" y="38"/>
                        <a:pt x="81" y="38"/>
                      </a:cubicBezTo>
                      <a:cubicBezTo>
                        <a:pt x="79" y="38"/>
                        <a:pt x="78" y="37"/>
                        <a:pt x="76" y="37"/>
                      </a:cubicBezTo>
                      <a:cubicBezTo>
                        <a:pt x="75" y="36"/>
                        <a:pt x="74" y="36"/>
                        <a:pt x="73" y="35"/>
                      </a:cubicBezTo>
                      <a:cubicBezTo>
                        <a:pt x="71" y="34"/>
                        <a:pt x="71" y="33"/>
                        <a:pt x="70" y="32"/>
                      </a:cubicBezTo>
                      <a:cubicBezTo>
                        <a:pt x="69" y="30"/>
                        <a:pt x="69" y="29"/>
                        <a:pt x="69" y="27"/>
                      </a:cubicBezTo>
                      <a:cubicBezTo>
                        <a:pt x="74" y="27"/>
                        <a:pt x="74" y="27"/>
                        <a:pt x="74" y="27"/>
                      </a:cubicBezTo>
                      <a:cubicBezTo>
                        <a:pt x="74" y="28"/>
                        <a:pt x="74" y="29"/>
                        <a:pt x="74" y="30"/>
                      </a:cubicBezTo>
                      <a:cubicBezTo>
                        <a:pt x="75" y="31"/>
                        <a:pt x="75" y="31"/>
                        <a:pt x="76" y="32"/>
                      </a:cubicBezTo>
                      <a:cubicBezTo>
                        <a:pt x="76" y="32"/>
                        <a:pt x="77" y="33"/>
                        <a:pt x="78" y="33"/>
                      </a:cubicBezTo>
                      <a:cubicBezTo>
                        <a:pt x="79" y="34"/>
                        <a:pt x="80" y="34"/>
                        <a:pt x="81" y="34"/>
                      </a:cubicBezTo>
                      <a:cubicBezTo>
                        <a:pt x="82" y="34"/>
                        <a:pt x="83" y="34"/>
                        <a:pt x="84" y="33"/>
                      </a:cubicBezTo>
                      <a:cubicBezTo>
                        <a:pt x="85" y="33"/>
                        <a:pt x="85" y="33"/>
                        <a:pt x="86" y="32"/>
                      </a:cubicBezTo>
                      <a:cubicBezTo>
                        <a:pt x="87" y="31"/>
                        <a:pt x="87" y="31"/>
                        <a:pt x="87" y="30"/>
                      </a:cubicBezTo>
                      <a:cubicBezTo>
                        <a:pt x="88" y="29"/>
                        <a:pt x="88" y="28"/>
                        <a:pt x="88" y="27"/>
                      </a:cubicBezTo>
                      <a:cubicBezTo>
                        <a:pt x="88" y="26"/>
                        <a:pt x="88" y="25"/>
                        <a:pt x="87" y="24"/>
                      </a:cubicBezTo>
                      <a:cubicBezTo>
                        <a:pt x="87" y="23"/>
                        <a:pt x="86" y="22"/>
                        <a:pt x="86" y="22"/>
                      </a:cubicBezTo>
                      <a:cubicBezTo>
                        <a:pt x="85" y="21"/>
                        <a:pt x="84" y="21"/>
                        <a:pt x="83" y="20"/>
                      </a:cubicBezTo>
                      <a:cubicBezTo>
                        <a:pt x="82" y="20"/>
                        <a:pt x="81" y="20"/>
                        <a:pt x="80" y="20"/>
                      </a:cubicBezTo>
                      <a:cubicBezTo>
                        <a:pt x="77" y="20"/>
                        <a:pt x="77" y="20"/>
                        <a:pt x="77" y="20"/>
                      </a:cubicBezTo>
                      <a:lnTo>
                        <a:pt x="77" y="16"/>
                      </a:lnTo>
                      <a:close/>
                      <a:moveTo>
                        <a:pt x="122" y="21"/>
                      </a:moveTo>
                      <a:cubicBezTo>
                        <a:pt x="122" y="24"/>
                        <a:pt x="122" y="27"/>
                        <a:pt x="121" y="29"/>
                      </a:cubicBezTo>
                      <a:cubicBezTo>
                        <a:pt x="121" y="31"/>
                        <a:pt x="120" y="33"/>
                        <a:pt x="119" y="34"/>
                      </a:cubicBezTo>
                      <a:cubicBezTo>
                        <a:pt x="118" y="35"/>
                        <a:pt x="117" y="36"/>
                        <a:pt x="115" y="37"/>
                      </a:cubicBezTo>
                      <a:cubicBezTo>
                        <a:pt x="114" y="37"/>
                        <a:pt x="112" y="38"/>
                        <a:pt x="111" y="38"/>
                      </a:cubicBezTo>
                      <a:cubicBezTo>
                        <a:pt x="109" y="38"/>
                        <a:pt x="107" y="37"/>
                        <a:pt x="106" y="37"/>
                      </a:cubicBezTo>
                      <a:cubicBezTo>
                        <a:pt x="104" y="36"/>
                        <a:pt x="103" y="35"/>
                        <a:pt x="102" y="34"/>
                      </a:cubicBezTo>
                      <a:cubicBezTo>
                        <a:pt x="101" y="33"/>
                        <a:pt x="100" y="31"/>
                        <a:pt x="100" y="29"/>
                      </a:cubicBezTo>
                      <a:cubicBezTo>
                        <a:pt x="99" y="27"/>
                        <a:pt x="99" y="24"/>
                        <a:pt x="99" y="21"/>
                      </a:cubicBezTo>
                      <a:cubicBezTo>
                        <a:pt x="99" y="16"/>
                        <a:pt x="99" y="16"/>
                        <a:pt x="99" y="16"/>
                      </a:cubicBezTo>
                      <a:cubicBezTo>
                        <a:pt x="99" y="13"/>
                        <a:pt x="99" y="10"/>
                        <a:pt x="100" y="8"/>
                      </a:cubicBezTo>
                      <a:cubicBezTo>
                        <a:pt x="100" y="6"/>
                        <a:pt x="101" y="4"/>
                        <a:pt x="102" y="3"/>
                      </a:cubicBezTo>
                      <a:cubicBezTo>
                        <a:pt x="103" y="2"/>
                        <a:pt x="104" y="1"/>
                        <a:pt x="106" y="0"/>
                      </a:cubicBezTo>
                      <a:cubicBezTo>
                        <a:pt x="107" y="0"/>
                        <a:pt x="109" y="0"/>
                        <a:pt x="110" y="0"/>
                      </a:cubicBezTo>
                      <a:cubicBezTo>
                        <a:pt x="112" y="0"/>
                        <a:pt x="114" y="0"/>
                        <a:pt x="115" y="0"/>
                      </a:cubicBezTo>
                      <a:cubicBezTo>
                        <a:pt x="117" y="1"/>
                        <a:pt x="118" y="2"/>
                        <a:pt x="119" y="3"/>
                      </a:cubicBezTo>
                      <a:cubicBezTo>
                        <a:pt x="120" y="4"/>
                        <a:pt x="121" y="6"/>
                        <a:pt x="121" y="8"/>
                      </a:cubicBezTo>
                      <a:cubicBezTo>
                        <a:pt x="122" y="10"/>
                        <a:pt x="122" y="13"/>
                        <a:pt x="122" y="16"/>
                      </a:cubicBezTo>
                      <a:lnTo>
                        <a:pt x="122" y="21"/>
                      </a:lnTo>
                      <a:close/>
                      <a:moveTo>
                        <a:pt x="117" y="15"/>
                      </a:moveTo>
                      <a:cubicBezTo>
                        <a:pt x="117" y="13"/>
                        <a:pt x="117" y="11"/>
                        <a:pt x="117" y="10"/>
                      </a:cubicBezTo>
                      <a:cubicBezTo>
                        <a:pt x="117" y="8"/>
                        <a:pt x="116" y="7"/>
                        <a:pt x="116" y="6"/>
                      </a:cubicBezTo>
                      <a:cubicBezTo>
                        <a:pt x="115" y="5"/>
                        <a:pt x="114" y="4"/>
                        <a:pt x="114" y="4"/>
                      </a:cubicBezTo>
                      <a:cubicBezTo>
                        <a:pt x="113" y="4"/>
                        <a:pt x="112" y="3"/>
                        <a:pt x="110" y="3"/>
                      </a:cubicBezTo>
                      <a:cubicBezTo>
                        <a:pt x="109" y="3"/>
                        <a:pt x="108" y="4"/>
                        <a:pt x="108" y="4"/>
                      </a:cubicBezTo>
                      <a:cubicBezTo>
                        <a:pt x="107" y="4"/>
                        <a:pt x="106" y="5"/>
                        <a:pt x="105" y="6"/>
                      </a:cubicBezTo>
                      <a:cubicBezTo>
                        <a:pt x="105" y="7"/>
                        <a:pt x="104" y="8"/>
                        <a:pt x="104" y="10"/>
                      </a:cubicBezTo>
                      <a:cubicBezTo>
                        <a:pt x="104" y="11"/>
                        <a:pt x="104" y="13"/>
                        <a:pt x="104" y="15"/>
                      </a:cubicBezTo>
                      <a:cubicBezTo>
                        <a:pt x="104" y="22"/>
                        <a:pt x="104" y="22"/>
                        <a:pt x="104" y="22"/>
                      </a:cubicBezTo>
                      <a:cubicBezTo>
                        <a:pt x="104" y="24"/>
                        <a:pt x="104" y="26"/>
                        <a:pt x="104" y="27"/>
                      </a:cubicBezTo>
                      <a:cubicBezTo>
                        <a:pt x="104" y="29"/>
                        <a:pt x="105" y="30"/>
                        <a:pt x="105" y="31"/>
                      </a:cubicBezTo>
                      <a:cubicBezTo>
                        <a:pt x="106" y="32"/>
                        <a:pt x="107" y="33"/>
                        <a:pt x="108" y="33"/>
                      </a:cubicBezTo>
                      <a:cubicBezTo>
                        <a:pt x="108" y="33"/>
                        <a:pt x="109" y="34"/>
                        <a:pt x="111" y="34"/>
                      </a:cubicBezTo>
                      <a:cubicBezTo>
                        <a:pt x="112" y="34"/>
                        <a:pt x="113" y="33"/>
                        <a:pt x="114" y="33"/>
                      </a:cubicBezTo>
                      <a:cubicBezTo>
                        <a:pt x="114" y="33"/>
                        <a:pt x="115" y="32"/>
                        <a:pt x="116" y="31"/>
                      </a:cubicBezTo>
                      <a:cubicBezTo>
                        <a:pt x="116" y="30"/>
                        <a:pt x="117" y="29"/>
                        <a:pt x="117" y="27"/>
                      </a:cubicBezTo>
                      <a:cubicBezTo>
                        <a:pt x="117" y="26"/>
                        <a:pt x="117" y="24"/>
                        <a:pt x="117" y="22"/>
                      </a:cubicBezTo>
                      <a:lnTo>
                        <a:pt x="117" y="1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grpSp>
              <p:nvGrpSpPr>
                <p:cNvPr id="206" name="Battery"/>
                <p:cNvGrpSpPr>
                  <a:grpSpLocks noChangeAspect="1"/>
                </p:cNvGrpSpPr>
                <p:nvPr/>
              </p:nvGrpSpPr>
              <p:grpSpPr>
                <a:xfrm>
                  <a:off x="2513769" y="1302974"/>
                  <a:ext cx="50747" cy="83257"/>
                  <a:chOff x="5721732" y="4486242"/>
                  <a:chExt cx="50747" cy="83257"/>
                </a:xfrm>
              </p:grpSpPr>
              <p:sp>
                <p:nvSpPr>
                  <p:cNvPr id="213" name="Battery Part 1"/>
                  <p:cNvSpPr>
                    <a:spLocks/>
                  </p:cNvSpPr>
                  <p:nvPr/>
                </p:nvSpPr>
                <p:spPr bwMode="auto">
                  <a:xfrm>
                    <a:off x="5721732" y="4486242"/>
                    <a:ext cx="50747" cy="45990"/>
                  </a:xfrm>
                  <a:custGeom>
                    <a:avLst/>
                    <a:gdLst>
                      <a:gd name="T0" fmla="*/ 282 w 282"/>
                      <a:gd name="T1" fmla="*/ 76 h 252"/>
                      <a:gd name="T2" fmla="*/ 245 w 282"/>
                      <a:gd name="T3" fmla="*/ 46 h 252"/>
                      <a:gd name="T4" fmla="*/ 197 w 282"/>
                      <a:gd name="T5" fmla="*/ 46 h 252"/>
                      <a:gd name="T6" fmla="*/ 197 w 282"/>
                      <a:gd name="T7" fmla="*/ 0 h 252"/>
                      <a:gd name="T8" fmla="*/ 85 w 282"/>
                      <a:gd name="T9" fmla="*/ 0 h 252"/>
                      <a:gd name="T10" fmla="*/ 85 w 282"/>
                      <a:gd name="T11" fmla="*/ 46 h 252"/>
                      <a:gd name="T12" fmla="*/ 37 w 282"/>
                      <a:gd name="T13" fmla="*/ 46 h 252"/>
                      <a:gd name="T14" fmla="*/ 0 w 282"/>
                      <a:gd name="T15" fmla="*/ 76 h 252"/>
                      <a:gd name="T16" fmla="*/ 0 w 282"/>
                      <a:gd name="T17" fmla="*/ 252 h 252"/>
                      <a:gd name="T18" fmla="*/ 282 w 282"/>
                      <a:gd name="T19" fmla="*/ 252 h 252"/>
                      <a:gd name="T20" fmla="*/ 282 w 282"/>
                      <a:gd name="T21" fmla="*/ 76 h 25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282" h="252">
                        <a:moveTo>
                          <a:pt x="282" y="76"/>
                        </a:moveTo>
                        <a:cubicBezTo>
                          <a:pt x="282" y="59"/>
                          <a:pt x="265" y="46"/>
                          <a:pt x="245" y="46"/>
                        </a:cubicBezTo>
                        <a:lnTo>
                          <a:pt x="197" y="46"/>
                        </a:lnTo>
                        <a:lnTo>
                          <a:pt x="197" y="0"/>
                        </a:lnTo>
                        <a:lnTo>
                          <a:pt x="85" y="0"/>
                        </a:lnTo>
                        <a:lnTo>
                          <a:pt x="85" y="46"/>
                        </a:lnTo>
                        <a:lnTo>
                          <a:pt x="37" y="46"/>
                        </a:lnTo>
                        <a:cubicBezTo>
                          <a:pt x="17" y="46"/>
                          <a:pt x="0" y="59"/>
                          <a:pt x="0" y="76"/>
                        </a:cubicBezTo>
                        <a:lnTo>
                          <a:pt x="0" y="252"/>
                        </a:lnTo>
                        <a:lnTo>
                          <a:pt x="282" y="252"/>
                        </a:lnTo>
                        <a:lnTo>
                          <a:pt x="282" y="76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30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214" name="Battery Part 2"/>
                  <p:cNvSpPr>
                    <a:spLocks/>
                  </p:cNvSpPr>
                  <p:nvPr/>
                </p:nvSpPr>
                <p:spPr bwMode="auto">
                  <a:xfrm>
                    <a:off x="5721732" y="4532231"/>
                    <a:ext cx="50747" cy="37268"/>
                  </a:xfrm>
                  <a:custGeom>
                    <a:avLst/>
                    <a:gdLst>
                      <a:gd name="T0" fmla="*/ 0 w 282"/>
                      <a:gd name="T1" fmla="*/ 0 h 206"/>
                      <a:gd name="T2" fmla="*/ 0 w 282"/>
                      <a:gd name="T3" fmla="*/ 176 h 206"/>
                      <a:gd name="T4" fmla="*/ 37 w 282"/>
                      <a:gd name="T5" fmla="*/ 206 h 206"/>
                      <a:gd name="T6" fmla="*/ 244 w 282"/>
                      <a:gd name="T7" fmla="*/ 206 h 206"/>
                      <a:gd name="T8" fmla="*/ 282 w 282"/>
                      <a:gd name="T9" fmla="*/ 176 h 206"/>
                      <a:gd name="T10" fmla="*/ 282 w 282"/>
                      <a:gd name="T11" fmla="*/ 0 h 206"/>
                      <a:gd name="T12" fmla="*/ 0 w 282"/>
                      <a:gd name="T13" fmla="*/ 0 h 20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282" h="206">
                        <a:moveTo>
                          <a:pt x="0" y="0"/>
                        </a:moveTo>
                        <a:lnTo>
                          <a:pt x="0" y="176"/>
                        </a:lnTo>
                        <a:cubicBezTo>
                          <a:pt x="0" y="193"/>
                          <a:pt x="17" y="206"/>
                          <a:pt x="37" y="206"/>
                        </a:cubicBezTo>
                        <a:lnTo>
                          <a:pt x="244" y="206"/>
                        </a:lnTo>
                        <a:cubicBezTo>
                          <a:pt x="265" y="206"/>
                          <a:pt x="282" y="193"/>
                          <a:pt x="282" y="176"/>
                        </a:cubicBezTo>
                        <a:lnTo>
                          <a:pt x="282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90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grpSp>
              <p:nvGrpSpPr>
                <p:cNvPr id="207" name="Signal Strength"/>
                <p:cNvGrpSpPr>
                  <a:grpSpLocks noChangeAspect="1"/>
                </p:cNvGrpSpPr>
                <p:nvPr/>
              </p:nvGrpSpPr>
              <p:grpSpPr>
                <a:xfrm>
                  <a:off x="2348841" y="1306145"/>
                  <a:ext cx="76121" cy="76915"/>
                  <a:chOff x="5556804" y="4492585"/>
                  <a:chExt cx="76121" cy="76915"/>
                </a:xfrm>
              </p:grpSpPr>
              <p:sp>
                <p:nvSpPr>
                  <p:cNvPr id="211" name="Signal Strength Part 1"/>
                  <p:cNvSpPr>
                    <a:spLocks/>
                  </p:cNvSpPr>
                  <p:nvPr/>
                </p:nvSpPr>
                <p:spPr bwMode="auto">
                  <a:xfrm>
                    <a:off x="5602001" y="4492585"/>
                    <a:ext cx="30924" cy="76914"/>
                  </a:xfrm>
                  <a:custGeom>
                    <a:avLst/>
                    <a:gdLst>
                      <a:gd name="T0" fmla="*/ 39 w 39"/>
                      <a:gd name="T1" fmla="*/ 0 h 97"/>
                      <a:gd name="T2" fmla="*/ 0 w 39"/>
                      <a:gd name="T3" fmla="*/ 39 h 97"/>
                      <a:gd name="T4" fmla="*/ 0 w 39"/>
                      <a:gd name="T5" fmla="*/ 97 h 97"/>
                      <a:gd name="T6" fmla="*/ 39 w 39"/>
                      <a:gd name="T7" fmla="*/ 97 h 97"/>
                      <a:gd name="T8" fmla="*/ 39 w 39"/>
                      <a:gd name="T9" fmla="*/ 0 h 9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9" h="97">
                        <a:moveTo>
                          <a:pt x="39" y="0"/>
                        </a:moveTo>
                        <a:lnTo>
                          <a:pt x="0" y="39"/>
                        </a:lnTo>
                        <a:lnTo>
                          <a:pt x="0" y="97"/>
                        </a:lnTo>
                        <a:lnTo>
                          <a:pt x="39" y="97"/>
                        </a:lnTo>
                        <a:lnTo>
                          <a:pt x="39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30000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212" name="Signal Strength Part 2"/>
                  <p:cNvSpPr>
                    <a:spLocks/>
                  </p:cNvSpPr>
                  <p:nvPr/>
                </p:nvSpPr>
                <p:spPr bwMode="auto">
                  <a:xfrm>
                    <a:off x="5556804" y="4523510"/>
                    <a:ext cx="45197" cy="45990"/>
                  </a:xfrm>
                  <a:custGeom>
                    <a:avLst/>
                    <a:gdLst>
                      <a:gd name="T0" fmla="*/ 0 w 254"/>
                      <a:gd name="T1" fmla="*/ 254 h 254"/>
                      <a:gd name="T2" fmla="*/ 254 w 254"/>
                      <a:gd name="T3" fmla="*/ 254 h 254"/>
                      <a:gd name="T4" fmla="*/ 254 w 254"/>
                      <a:gd name="T5" fmla="*/ 0 h 254"/>
                      <a:gd name="T6" fmla="*/ 0 w 254"/>
                      <a:gd name="T7" fmla="*/ 254 h 25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254" h="254">
                        <a:moveTo>
                          <a:pt x="0" y="254"/>
                        </a:moveTo>
                        <a:lnTo>
                          <a:pt x="254" y="254"/>
                        </a:lnTo>
                        <a:lnTo>
                          <a:pt x="254" y="0"/>
                        </a:lnTo>
                        <a:lnTo>
                          <a:pt x="0" y="254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90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grpSp>
              <p:nvGrpSpPr>
                <p:cNvPr id="208" name="WiFi"/>
                <p:cNvGrpSpPr>
                  <a:grpSpLocks noChangeAspect="1"/>
                </p:cNvGrpSpPr>
                <p:nvPr/>
              </p:nvGrpSpPr>
              <p:grpSpPr>
                <a:xfrm>
                  <a:off x="2189463" y="1308921"/>
                  <a:ext cx="89601" cy="71363"/>
                  <a:chOff x="5397426" y="4495757"/>
                  <a:chExt cx="89601" cy="71363"/>
                </a:xfrm>
              </p:grpSpPr>
              <p:sp>
                <p:nvSpPr>
                  <p:cNvPr id="209" name="WiFi Part 1"/>
                  <p:cNvSpPr>
                    <a:spLocks/>
                  </p:cNvSpPr>
                  <p:nvPr/>
                </p:nvSpPr>
                <p:spPr bwMode="auto">
                  <a:xfrm>
                    <a:off x="5397426" y="4495757"/>
                    <a:ext cx="89601" cy="31717"/>
                  </a:xfrm>
                  <a:custGeom>
                    <a:avLst/>
                    <a:gdLst>
                      <a:gd name="T0" fmla="*/ 248 w 496"/>
                      <a:gd name="T1" fmla="*/ 0 h 175"/>
                      <a:gd name="T2" fmla="*/ 0 w 496"/>
                      <a:gd name="T3" fmla="*/ 86 h 175"/>
                      <a:gd name="T4" fmla="*/ 71 w 496"/>
                      <a:gd name="T5" fmla="*/ 175 h 175"/>
                      <a:gd name="T6" fmla="*/ 248 w 496"/>
                      <a:gd name="T7" fmla="*/ 113 h 175"/>
                      <a:gd name="T8" fmla="*/ 425 w 496"/>
                      <a:gd name="T9" fmla="*/ 175 h 175"/>
                      <a:gd name="T10" fmla="*/ 496 w 496"/>
                      <a:gd name="T11" fmla="*/ 86 h 175"/>
                      <a:gd name="T12" fmla="*/ 248 w 496"/>
                      <a:gd name="T13" fmla="*/ 0 h 17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96" h="175">
                        <a:moveTo>
                          <a:pt x="248" y="0"/>
                        </a:moveTo>
                        <a:cubicBezTo>
                          <a:pt x="104" y="0"/>
                          <a:pt x="10" y="79"/>
                          <a:pt x="0" y="86"/>
                        </a:cubicBezTo>
                        <a:lnTo>
                          <a:pt x="71" y="175"/>
                        </a:lnTo>
                        <a:cubicBezTo>
                          <a:pt x="80" y="168"/>
                          <a:pt x="147" y="113"/>
                          <a:pt x="248" y="113"/>
                        </a:cubicBezTo>
                        <a:cubicBezTo>
                          <a:pt x="348" y="113"/>
                          <a:pt x="416" y="168"/>
                          <a:pt x="425" y="175"/>
                        </a:cubicBezTo>
                        <a:lnTo>
                          <a:pt x="496" y="86"/>
                        </a:lnTo>
                        <a:cubicBezTo>
                          <a:pt x="487" y="79"/>
                          <a:pt x="391" y="0"/>
                          <a:pt x="248" y="0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30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210" name="WiFi Part 2"/>
                  <p:cNvSpPr>
                    <a:spLocks/>
                  </p:cNvSpPr>
                  <p:nvPr/>
                </p:nvSpPr>
                <p:spPr bwMode="auto">
                  <a:xfrm>
                    <a:off x="5410113" y="4516373"/>
                    <a:ext cx="64227" cy="50747"/>
                  </a:xfrm>
                  <a:custGeom>
                    <a:avLst/>
                    <a:gdLst>
                      <a:gd name="T0" fmla="*/ 0 w 354"/>
                      <a:gd name="T1" fmla="*/ 62 h 282"/>
                      <a:gd name="T2" fmla="*/ 177 w 354"/>
                      <a:gd name="T3" fmla="*/ 282 h 282"/>
                      <a:gd name="T4" fmla="*/ 177 w 354"/>
                      <a:gd name="T5" fmla="*/ 282 h 282"/>
                      <a:gd name="T6" fmla="*/ 177 w 354"/>
                      <a:gd name="T7" fmla="*/ 282 h 282"/>
                      <a:gd name="T8" fmla="*/ 354 w 354"/>
                      <a:gd name="T9" fmla="*/ 62 h 282"/>
                      <a:gd name="T10" fmla="*/ 177 w 354"/>
                      <a:gd name="T11" fmla="*/ 0 h 282"/>
                      <a:gd name="T12" fmla="*/ 0 w 354"/>
                      <a:gd name="T13" fmla="*/ 62 h 28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354" h="282">
                        <a:moveTo>
                          <a:pt x="0" y="62"/>
                        </a:moveTo>
                        <a:lnTo>
                          <a:pt x="177" y="282"/>
                        </a:lnTo>
                        <a:lnTo>
                          <a:pt x="177" y="282"/>
                        </a:lnTo>
                        <a:lnTo>
                          <a:pt x="177" y="282"/>
                        </a:lnTo>
                        <a:lnTo>
                          <a:pt x="354" y="62"/>
                        </a:lnTo>
                        <a:cubicBezTo>
                          <a:pt x="345" y="55"/>
                          <a:pt x="278" y="0"/>
                          <a:pt x="177" y="0"/>
                        </a:cubicBezTo>
                        <a:cubicBezTo>
                          <a:pt x="77" y="0"/>
                          <a:pt x="9" y="55"/>
                          <a:pt x="0" y="62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90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</p:grpSp>
          <p:grpSp>
            <p:nvGrpSpPr>
              <p:cNvPr id="199" name="Navigation Bar"/>
              <p:cNvGrpSpPr/>
              <p:nvPr/>
            </p:nvGrpSpPr>
            <p:grpSpPr>
              <a:xfrm>
                <a:off x="595686" y="5020442"/>
                <a:ext cx="2286000" cy="304800"/>
                <a:chOff x="1517650" y="4775200"/>
                <a:chExt cx="2286000" cy="304800"/>
              </a:xfrm>
            </p:grpSpPr>
            <p:sp>
              <p:nvSpPr>
                <p:cNvPr id="200" name="Navigation Bar Container"/>
                <p:cNvSpPr/>
                <p:nvPr/>
              </p:nvSpPr>
              <p:spPr>
                <a:xfrm>
                  <a:off x="1517650" y="4775200"/>
                  <a:ext cx="2286000" cy="304800"/>
                </a:xfrm>
                <a:prstGeom prst="rect">
                  <a:avLst/>
                </a:prstGeom>
                <a:solidFill>
                  <a:srgbClr val="000000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 smtClean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01" name="Back"/>
                <p:cNvSpPr>
                  <a:spLocks noChangeAspect="1" noEditPoints="1"/>
                </p:cNvSpPr>
                <p:nvPr/>
              </p:nvSpPr>
              <p:spPr bwMode="auto">
                <a:xfrm>
                  <a:off x="1972789" y="4873681"/>
                  <a:ext cx="92772" cy="107838"/>
                </a:xfrm>
                <a:custGeom>
                  <a:avLst/>
                  <a:gdLst>
                    <a:gd name="T0" fmla="*/ 469 w 513"/>
                    <a:gd name="T1" fmla="*/ 592 h 593"/>
                    <a:gd name="T2" fmla="*/ 450 w 513"/>
                    <a:gd name="T3" fmla="*/ 585 h 593"/>
                    <a:gd name="T4" fmla="*/ 27 w 513"/>
                    <a:gd name="T5" fmla="*/ 338 h 593"/>
                    <a:gd name="T6" fmla="*/ 2 w 513"/>
                    <a:gd name="T7" fmla="*/ 292 h 593"/>
                    <a:gd name="T8" fmla="*/ 29 w 513"/>
                    <a:gd name="T9" fmla="*/ 254 h 593"/>
                    <a:gd name="T10" fmla="*/ 449 w 513"/>
                    <a:gd name="T11" fmla="*/ 9 h 593"/>
                    <a:gd name="T12" fmla="*/ 468 w 513"/>
                    <a:gd name="T13" fmla="*/ 1 h 593"/>
                    <a:gd name="T14" fmla="*/ 504 w 513"/>
                    <a:gd name="T15" fmla="*/ 15 h 593"/>
                    <a:gd name="T16" fmla="*/ 513 w 513"/>
                    <a:gd name="T17" fmla="*/ 37 h 593"/>
                    <a:gd name="T18" fmla="*/ 513 w 513"/>
                    <a:gd name="T19" fmla="*/ 49 h 593"/>
                    <a:gd name="T20" fmla="*/ 513 w 513"/>
                    <a:gd name="T21" fmla="*/ 553 h 593"/>
                    <a:gd name="T22" fmla="*/ 506 w 513"/>
                    <a:gd name="T23" fmla="*/ 574 h 593"/>
                    <a:gd name="T24" fmla="*/ 469 w 513"/>
                    <a:gd name="T25" fmla="*/ 592 h 593"/>
                    <a:gd name="T26" fmla="*/ 442 w 513"/>
                    <a:gd name="T27" fmla="*/ 498 h 593"/>
                    <a:gd name="T28" fmla="*/ 442 w 513"/>
                    <a:gd name="T29" fmla="*/ 93 h 593"/>
                    <a:gd name="T30" fmla="*/ 96 w 513"/>
                    <a:gd name="T31" fmla="*/ 297 h 593"/>
                    <a:gd name="T32" fmla="*/ 442 w 513"/>
                    <a:gd name="T33" fmla="*/ 498 h 5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513" h="593">
                      <a:moveTo>
                        <a:pt x="469" y="592"/>
                      </a:moveTo>
                      <a:cubicBezTo>
                        <a:pt x="458" y="590"/>
                        <a:pt x="454" y="588"/>
                        <a:pt x="450" y="585"/>
                      </a:cubicBezTo>
                      <a:lnTo>
                        <a:pt x="27" y="338"/>
                      </a:lnTo>
                      <a:cubicBezTo>
                        <a:pt x="13" y="330"/>
                        <a:pt x="0" y="311"/>
                        <a:pt x="2" y="292"/>
                      </a:cubicBezTo>
                      <a:cubicBezTo>
                        <a:pt x="5" y="273"/>
                        <a:pt x="17" y="261"/>
                        <a:pt x="29" y="254"/>
                      </a:cubicBezTo>
                      <a:lnTo>
                        <a:pt x="449" y="9"/>
                      </a:lnTo>
                      <a:cubicBezTo>
                        <a:pt x="454" y="6"/>
                        <a:pt x="458" y="2"/>
                        <a:pt x="468" y="1"/>
                      </a:cubicBezTo>
                      <a:cubicBezTo>
                        <a:pt x="478" y="0"/>
                        <a:pt x="496" y="5"/>
                        <a:pt x="504" y="15"/>
                      </a:cubicBezTo>
                      <a:cubicBezTo>
                        <a:pt x="512" y="25"/>
                        <a:pt x="512" y="32"/>
                        <a:pt x="513" y="37"/>
                      </a:cubicBezTo>
                      <a:cubicBezTo>
                        <a:pt x="513" y="42"/>
                        <a:pt x="513" y="46"/>
                        <a:pt x="513" y="49"/>
                      </a:cubicBezTo>
                      <a:cubicBezTo>
                        <a:pt x="513" y="216"/>
                        <a:pt x="513" y="388"/>
                        <a:pt x="513" y="553"/>
                      </a:cubicBezTo>
                      <a:cubicBezTo>
                        <a:pt x="513" y="557"/>
                        <a:pt x="513" y="563"/>
                        <a:pt x="506" y="574"/>
                      </a:cubicBezTo>
                      <a:cubicBezTo>
                        <a:pt x="499" y="585"/>
                        <a:pt x="479" y="593"/>
                        <a:pt x="469" y="592"/>
                      </a:cubicBezTo>
                      <a:close/>
                      <a:moveTo>
                        <a:pt x="442" y="498"/>
                      </a:moveTo>
                      <a:lnTo>
                        <a:pt x="442" y="93"/>
                      </a:lnTo>
                      <a:lnTo>
                        <a:pt x="96" y="297"/>
                      </a:lnTo>
                      <a:lnTo>
                        <a:pt x="442" y="498"/>
                      </a:lnTo>
                      <a:close/>
                    </a:path>
                  </a:pathLst>
                </a:custGeom>
                <a:solidFill>
                  <a:srgbClr val="FFFFFF">
                    <a:alpha val="89804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02" name="Home"/>
                <p:cNvSpPr>
                  <a:spLocks noChangeAspect="1" noEditPoints="1"/>
                </p:cNvSpPr>
                <p:nvPr/>
              </p:nvSpPr>
              <p:spPr bwMode="auto">
                <a:xfrm>
                  <a:off x="2606335" y="4877646"/>
                  <a:ext cx="99116" cy="99908"/>
                </a:xfrm>
                <a:custGeom>
                  <a:avLst/>
                  <a:gdLst>
                    <a:gd name="T0" fmla="*/ 276 w 551"/>
                    <a:gd name="T1" fmla="*/ 551 h 551"/>
                    <a:gd name="T2" fmla="*/ 0 w 551"/>
                    <a:gd name="T3" fmla="*/ 275 h 551"/>
                    <a:gd name="T4" fmla="*/ 276 w 551"/>
                    <a:gd name="T5" fmla="*/ 0 h 551"/>
                    <a:gd name="T6" fmla="*/ 551 w 551"/>
                    <a:gd name="T7" fmla="*/ 275 h 551"/>
                    <a:gd name="T8" fmla="*/ 276 w 551"/>
                    <a:gd name="T9" fmla="*/ 551 h 551"/>
                    <a:gd name="T10" fmla="*/ 276 w 551"/>
                    <a:gd name="T11" fmla="*/ 487 h 551"/>
                    <a:gd name="T12" fmla="*/ 488 w 551"/>
                    <a:gd name="T13" fmla="*/ 275 h 551"/>
                    <a:gd name="T14" fmla="*/ 276 w 551"/>
                    <a:gd name="T15" fmla="*/ 64 h 551"/>
                    <a:gd name="T16" fmla="*/ 64 w 551"/>
                    <a:gd name="T17" fmla="*/ 275 h 551"/>
                    <a:gd name="T18" fmla="*/ 276 w 551"/>
                    <a:gd name="T19" fmla="*/ 487 h 5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551" h="551">
                      <a:moveTo>
                        <a:pt x="276" y="551"/>
                      </a:moveTo>
                      <a:cubicBezTo>
                        <a:pt x="124" y="551"/>
                        <a:pt x="0" y="427"/>
                        <a:pt x="0" y="275"/>
                      </a:cubicBezTo>
                      <a:cubicBezTo>
                        <a:pt x="0" y="123"/>
                        <a:pt x="124" y="0"/>
                        <a:pt x="276" y="0"/>
                      </a:cubicBezTo>
                      <a:cubicBezTo>
                        <a:pt x="428" y="0"/>
                        <a:pt x="551" y="123"/>
                        <a:pt x="551" y="275"/>
                      </a:cubicBezTo>
                      <a:cubicBezTo>
                        <a:pt x="551" y="427"/>
                        <a:pt x="428" y="551"/>
                        <a:pt x="276" y="551"/>
                      </a:cubicBezTo>
                      <a:close/>
                      <a:moveTo>
                        <a:pt x="276" y="487"/>
                      </a:moveTo>
                      <a:cubicBezTo>
                        <a:pt x="393" y="487"/>
                        <a:pt x="488" y="393"/>
                        <a:pt x="488" y="275"/>
                      </a:cubicBezTo>
                      <a:cubicBezTo>
                        <a:pt x="488" y="158"/>
                        <a:pt x="393" y="64"/>
                        <a:pt x="276" y="64"/>
                      </a:cubicBezTo>
                      <a:cubicBezTo>
                        <a:pt x="158" y="64"/>
                        <a:pt x="64" y="158"/>
                        <a:pt x="64" y="275"/>
                      </a:cubicBezTo>
                      <a:cubicBezTo>
                        <a:pt x="64" y="393"/>
                        <a:pt x="158" y="487"/>
                        <a:pt x="276" y="487"/>
                      </a:cubicBezTo>
                      <a:close/>
                    </a:path>
                  </a:pathLst>
                </a:custGeom>
                <a:solidFill>
                  <a:srgbClr val="FFFFFF">
                    <a:alpha val="89804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03" name="Recents"/>
                <p:cNvSpPr>
                  <a:spLocks noChangeAspect="1" noEditPoints="1"/>
                </p:cNvSpPr>
                <p:nvPr/>
              </p:nvSpPr>
              <p:spPr bwMode="auto">
                <a:xfrm>
                  <a:off x="3247018" y="4876060"/>
                  <a:ext cx="101494" cy="102287"/>
                </a:xfrm>
                <a:custGeom>
                  <a:avLst/>
                  <a:gdLst>
                    <a:gd name="T0" fmla="*/ 62 w 564"/>
                    <a:gd name="T1" fmla="*/ 565 h 565"/>
                    <a:gd name="T2" fmla="*/ 20 w 564"/>
                    <a:gd name="T3" fmla="*/ 547 h 565"/>
                    <a:gd name="T4" fmla="*/ 0 w 564"/>
                    <a:gd name="T5" fmla="*/ 504 h 565"/>
                    <a:gd name="T6" fmla="*/ 0 w 564"/>
                    <a:gd name="T7" fmla="*/ 61 h 565"/>
                    <a:gd name="T8" fmla="*/ 20 w 564"/>
                    <a:gd name="T9" fmla="*/ 18 h 565"/>
                    <a:gd name="T10" fmla="*/ 62 w 564"/>
                    <a:gd name="T11" fmla="*/ 0 h 565"/>
                    <a:gd name="T12" fmla="*/ 501 w 564"/>
                    <a:gd name="T13" fmla="*/ 0 h 565"/>
                    <a:gd name="T14" fmla="*/ 544 w 564"/>
                    <a:gd name="T15" fmla="*/ 18 h 565"/>
                    <a:gd name="T16" fmla="*/ 564 w 564"/>
                    <a:gd name="T17" fmla="*/ 61 h 565"/>
                    <a:gd name="T18" fmla="*/ 564 w 564"/>
                    <a:gd name="T19" fmla="*/ 504 h 565"/>
                    <a:gd name="T20" fmla="*/ 544 w 564"/>
                    <a:gd name="T21" fmla="*/ 547 h 565"/>
                    <a:gd name="T22" fmla="*/ 501 w 564"/>
                    <a:gd name="T23" fmla="*/ 565 h 565"/>
                    <a:gd name="T24" fmla="*/ 62 w 564"/>
                    <a:gd name="T25" fmla="*/ 565 h 565"/>
                    <a:gd name="T26" fmla="*/ 70 w 564"/>
                    <a:gd name="T27" fmla="*/ 494 h 565"/>
                    <a:gd name="T28" fmla="*/ 493 w 564"/>
                    <a:gd name="T29" fmla="*/ 494 h 565"/>
                    <a:gd name="T30" fmla="*/ 493 w 564"/>
                    <a:gd name="T31" fmla="*/ 71 h 565"/>
                    <a:gd name="T32" fmla="*/ 70 w 564"/>
                    <a:gd name="T33" fmla="*/ 71 h 565"/>
                    <a:gd name="T34" fmla="*/ 70 w 564"/>
                    <a:gd name="T35" fmla="*/ 494 h 5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564" h="565">
                      <a:moveTo>
                        <a:pt x="62" y="565"/>
                      </a:moveTo>
                      <a:cubicBezTo>
                        <a:pt x="44" y="565"/>
                        <a:pt x="31" y="557"/>
                        <a:pt x="20" y="547"/>
                      </a:cubicBezTo>
                      <a:cubicBezTo>
                        <a:pt x="10" y="537"/>
                        <a:pt x="0" y="524"/>
                        <a:pt x="0" y="504"/>
                      </a:cubicBezTo>
                      <a:lnTo>
                        <a:pt x="0" y="61"/>
                      </a:lnTo>
                      <a:cubicBezTo>
                        <a:pt x="0" y="41"/>
                        <a:pt x="10" y="28"/>
                        <a:pt x="20" y="18"/>
                      </a:cubicBezTo>
                      <a:cubicBezTo>
                        <a:pt x="31" y="8"/>
                        <a:pt x="44" y="0"/>
                        <a:pt x="62" y="0"/>
                      </a:cubicBezTo>
                      <a:lnTo>
                        <a:pt x="501" y="0"/>
                      </a:lnTo>
                      <a:cubicBezTo>
                        <a:pt x="519" y="0"/>
                        <a:pt x="533" y="8"/>
                        <a:pt x="544" y="18"/>
                      </a:cubicBezTo>
                      <a:cubicBezTo>
                        <a:pt x="555" y="28"/>
                        <a:pt x="564" y="41"/>
                        <a:pt x="564" y="61"/>
                      </a:cubicBezTo>
                      <a:lnTo>
                        <a:pt x="564" y="504"/>
                      </a:lnTo>
                      <a:cubicBezTo>
                        <a:pt x="564" y="524"/>
                        <a:pt x="555" y="537"/>
                        <a:pt x="544" y="547"/>
                      </a:cubicBezTo>
                      <a:cubicBezTo>
                        <a:pt x="533" y="557"/>
                        <a:pt x="519" y="565"/>
                        <a:pt x="501" y="565"/>
                      </a:cubicBezTo>
                      <a:lnTo>
                        <a:pt x="62" y="565"/>
                      </a:lnTo>
                      <a:close/>
                      <a:moveTo>
                        <a:pt x="70" y="494"/>
                      </a:moveTo>
                      <a:lnTo>
                        <a:pt x="493" y="494"/>
                      </a:lnTo>
                      <a:lnTo>
                        <a:pt x="493" y="71"/>
                      </a:lnTo>
                      <a:lnTo>
                        <a:pt x="70" y="71"/>
                      </a:lnTo>
                      <a:lnTo>
                        <a:pt x="70" y="494"/>
                      </a:lnTo>
                      <a:close/>
                    </a:path>
                  </a:pathLst>
                </a:custGeom>
                <a:solidFill>
                  <a:srgbClr val="FFFFFF">
                    <a:alpha val="89804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sp>
          <p:nvSpPr>
            <p:cNvPr id="196" name="직사각형 195"/>
            <p:cNvSpPr/>
            <p:nvPr/>
          </p:nvSpPr>
          <p:spPr>
            <a:xfrm>
              <a:off x="3844311" y="638432"/>
              <a:ext cx="2286000" cy="3606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7" name="그룹 126"/>
          <p:cNvGrpSpPr/>
          <p:nvPr/>
        </p:nvGrpSpPr>
        <p:grpSpPr>
          <a:xfrm>
            <a:off x="358855" y="731598"/>
            <a:ext cx="2290757" cy="4064000"/>
            <a:chOff x="9576933" y="772323"/>
            <a:chExt cx="2290757" cy="4064000"/>
          </a:xfrm>
        </p:grpSpPr>
        <p:grpSp>
          <p:nvGrpSpPr>
            <p:cNvPr id="130" name="그룹 129"/>
            <p:cNvGrpSpPr/>
            <p:nvPr/>
          </p:nvGrpSpPr>
          <p:grpSpPr>
            <a:xfrm>
              <a:off x="9581690" y="772323"/>
              <a:ext cx="2286000" cy="4064000"/>
              <a:chOff x="3844311" y="462231"/>
              <a:chExt cx="2286000" cy="4064000"/>
            </a:xfrm>
          </p:grpSpPr>
          <p:grpSp>
            <p:nvGrpSpPr>
              <p:cNvPr id="238" name="Contacts"/>
              <p:cNvGrpSpPr/>
              <p:nvPr/>
            </p:nvGrpSpPr>
            <p:grpSpPr>
              <a:xfrm>
                <a:off x="3844311" y="462231"/>
                <a:ext cx="2286000" cy="4064000"/>
                <a:chOff x="595686" y="1261242"/>
                <a:chExt cx="2286000" cy="4064000"/>
              </a:xfrm>
            </p:grpSpPr>
            <p:grpSp>
              <p:nvGrpSpPr>
                <p:cNvPr id="240" name="App Bar"/>
                <p:cNvGrpSpPr/>
                <p:nvPr/>
              </p:nvGrpSpPr>
              <p:grpSpPr>
                <a:xfrm>
                  <a:off x="595686" y="1261242"/>
                  <a:ext cx="2286000" cy="383944"/>
                  <a:chOff x="595686" y="1261242"/>
                  <a:chExt cx="2286000" cy="383944"/>
                </a:xfrm>
              </p:grpSpPr>
              <p:sp>
                <p:nvSpPr>
                  <p:cNvPr id="258" name="App Bar Container"/>
                  <p:cNvSpPr>
                    <a:spLocks noChangeArrowheads="1"/>
                  </p:cNvSpPr>
                  <p:nvPr/>
                </p:nvSpPr>
                <p:spPr bwMode="auto">
                  <a:xfrm>
                    <a:off x="595686" y="1261242"/>
                    <a:ext cx="2286000" cy="152400"/>
                  </a:xfrm>
                  <a:prstGeom prst="rect">
                    <a:avLst/>
                  </a:prstGeom>
                  <a:solidFill>
                    <a:srgbClr val="009688"/>
                  </a:solidFill>
                  <a:ln>
                    <a:noFill/>
                  </a:ln>
                  <a:effectLst>
                    <a:outerShdw blurRad="38100" dist="12700" dir="5400000" algn="ctr" rotWithShape="0">
                      <a:prstClr val="black">
                        <a:alpha val="25000"/>
                      </a:prstClr>
                    </a:outerShdw>
                  </a:effectLst>
                </p:spPr>
                <p:txBody>
                  <a:bodyPr vert="horz" wrap="square" lIns="457200" tIns="198120" rIns="91440" bIns="104140" numCol="1" anchor="b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sz="1000" dirty="0" smtClean="0">
                        <a:solidFill>
                          <a:srgbClr val="FFFF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All</a:t>
                    </a:r>
                    <a:endParaRPr lang="en-US" sz="1000" dirty="0">
                      <a:solidFill>
                        <a:srgbClr val="FFFFF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259" name="Search Icon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2407518" y="1534478"/>
                    <a:ext cx="111009" cy="110708"/>
                  </a:xfrm>
                  <a:custGeom>
                    <a:avLst/>
                    <a:gdLst>
                      <a:gd name="T0" fmla="*/ 229 w 617"/>
                      <a:gd name="T1" fmla="*/ 388 h 617"/>
                      <a:gd name="T2" fmla="*/ 70 w 617"/>
                      <a:gd name="T3" fmla="*/ 229 h 617"/>
                      <a:gd name="T4" fmla="*/ 229 w 617"/>
                      <a:gd name="T5" fmla="*/ 70 h 617"/>
                      <a:gd name="T6" fmla="*/ 388 w 617"/>
                      <a:gd name="T7" fmla="*/ 229 h 617"/>
                      <a:gd name="T8" fmla="*/ 229 w 617"/>
                      <a:gd name="T9" fmla="*/ 388 h 617"/>
                      <a:gd name="T10" fmla="*/ 441 w 617"/>
                      <a:gd name="T11" fmla="*/ 388 h 617"/>
                      <a:gd name="T12" fmla="*/ 413 w 617"/>
                      <a:gd name="T13" fmla="*/ 388 h 617"/>
                      <a:gd name="T14" fmla="*/ 403 w 617"/>
                      <a:gd name="T15" fmla="*/ 378 h 617"/>
                      <a:gd name="T16" fmla="*/ 458 w 617"/>
                      <a:gd name="T17" fmla="*/ 229 h 617"/>
                      <a:gd name="T18" fmla="*/ 229 w 617"/>
                      <a:gd name="T19" fmla="*/ 0 h 617"/>
                      <a:gd name="T20" fmla="*/ 0 w 617"/>
                      <a:gd name="T21" fmla="*/ 229 h 617"/>
                      <a:gd name="T22" fmla="*/ 229 w 617"/>
                      <a:gd name="T23" fmla="*/ 458 h 617"/>
                      <a:gd name="T24" fmla="*/ 378 w 617"/>
                      <a:gd name="T25" fmla="*/ 403 h 617"/>
                      <a:gd name="T26" fmla="*/ 388 w 617"/>
                      <a:gd name="T27" fmla="*/ 413 h 617"/>
                      <a:gd name="T28" fmla="*/ 388 w 617"/>
                      <a:gd name="T29" fmla="*/ 441 h 617"/>
                      <a:gd name="T30" fmla="*/ 564 w 617"/>
                      <a:gd name="T31" fmla="*/ 617 h 617"/>
                      <a:gd name="T32" fmla="*/ 617 w 617"/>
                      <a:gd name="T33" fmla="*/ 564 h 617"/>
                      <a:gd name="T34" fmla="*/ 441 w 617"/>
                      <a:gd name="T35" fmla="*/ 388 h 6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617" h="617">
                        <a:moveTo>
                          <a:pt x="229" y="388"/>
                        </a:moveTo>
                        <a:cubicBezTo>
                          <a:pt x="141" y="388"/>
                          <a:pt x="70" y="317"/>
                          <a:pt x="70" y="229"/>
                        </a:cubicBezTo>
                        <a:cubicBezTo>
                          <a:pt x="70" y="141"/>
                          <a:pt x="141" y="70"/>
                          <a:pt x="229" y="70"/>
                        </a:cubicBezTo>
                        <a:cubicBezTo>
                          <a:pt x="317" y="70"/>
                          <a:pt x="388" y="141"/>
                          <a:pt x="388" y="229"/>
                        </a:cubicBezTo>
                        <a:cubicBezTo>
                          <a:pt x="388" y="317"/>
                          <a:pt x="317" y="388"/>
                          <a:pt x="229" y="388"/>
                        </a:cubicBezTo>
                        <a:moveTo>
                          <a:pt x="441" y="388"/>
                        </a:moveTo>
                        <a:lnTo>
                          <a:pt x="413" y="388"/>
                        </a:lnTo>
                        <a:lnTo>
                          <a:pt x="403" y="378"/>
                        </a:lnTo>
                        <a:cubicBezTo>
                          <a:pt x="438" y="338"/>
                          <a:pt x="458" y="286"/>
                          <a:pt x="458" y="229"/>
                        </a:cubicBezTo>
                        <a:cubicBezTo>
                          <a:pt x="458" y="102"/>
                          <a:pt x="356" y="0"/>
                          <a:pt x="229" y="0"/>
                        </a:cubicBezTo>
                        <a:cubicBezTo>
                          <a:pt x="102" y="0"/>
                          <a:pt x="0" y="102"/>
                          <a:pt x="0" y="229"/>
                        </a:cubicBezTo>
                        <a:cubicBezTo>
                          <a:pt x="0" y="356"/>
                          <a:pt x="102" y="458"/>
                          <a:pt x="229" y="458"/>
                        </a:cubicBezTo>
                        <a:cubicBezTo>
                          <a:pt x="286" y="458"/>
                          <a:pt x="338" y="437"/>
                          <a:pt x="378" y="403"/>
                        </a:cubicBezTo>
                        <a:lnTo>
                          <a:pt x="388" y="413"/>
                        </a:lnTo>
                        <a:lnTo>
                          <a:pt x="388" y="441"/>
                        </a:lnTo>
                        <a:lnTo>
                          <a:pt x="564" y="617"/>
                        </a:lnTo>
                        <a:lnTo>
                          <a:pt x="617" y="564"/>
                        </a:lnTo>
                        <a:lnTo>
                          <a:pt x="441" y="388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87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chemeClr val="bg1">
                          <a:lumMod val="9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260" name="Menu Icon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2723101" y="1540760"/>
                    <a:ext cx="25374" cy="101286"/>
                  </a:xfrm>
                  <a:custGeom>
                    <a:avLst/>
                    <a:gdLst>
                      <a:gd name="T0" fmla="*/ 71 w 141"/>
                      <a:gd name="T1" fmla="*/ 423 h 564"/>
                      <a:gd name="T2" fmla="*/ 0 w 141"/>
                      <a:gd name="T3" fmla="*/ 494 h 564"/>
                      <a:gd name="T4" fmla="*/ 71 w 141"/>
                      <a:gd name="T5" fmla="*/ 564 h 564"/>
                      <a:gd name="T6" fmla="*/ 141 w 141"/>
                      <a:gd name="T7" fmla="*/ 494 h 564"/>
                      <a:gd name="T8" fmla="*/ 71 w 141"/>
                      <a:gd name="T9" fmla="*/ 423 h 564"/>
                      <a:gd name="T10" fmla="*/ 71 w 141"/>
                      <a:gd name="T11" fmla="*/ 212 h 564"/>
                      <a:gd name="T12" fmla="*/ 0 w 141"/>
                      <a:gd name="T13" fmla="*/ 282 h 564"/>
                      <a:gd name="T14" fmla="*/ 71 w 141"/>
                      <a:gd name="T15" fmla="*/ 353 h 564"/>
                      <a:gd name="T16" fmla="*/ 141 w 141"/>
                      <a:gd name="T17" fmla="*/ 282 h 564"/>
                      <a:gd name="T18" fmla="*/ 71 w 141"/>
                      <a:gd name="T19" fmla="*/ 212 h 564"/>
                      <a:gd name="T20" fmla="*/ 71 w 141"/>
                      <a:gd name="T21" fmla="*/ 141 h 564"/>
                      <a:gd name="T22" fmla="*/ 141 w 141"/>
                      <a:gd name="T23" fmla="*/ 71 h 564"/>
                      <a:gd name="T24" fmla="*/ 71 w 141"/>
                      <a:gd name="T25" fmla="*/ 0 h 564"/>
                      <a:gd name="T26" fmla="*/ 0 w 141"/>
                      <a:gd name="T27" fmla="*/ 71 h 564"/>
                      <a:gd name="T28" fmla="*/ 71 w 141"/>
                      <a:gd name="T29" fmla="*/ 141 h 56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141" h="564">
                        <a:moveTo>
                          <a:pt x="71" y="423"/>
                        </a:moveTo>
                        <a:cubicBezTo>
                          <a:pt x="32" y="423"/>
                          <a:pt x="0" y="455"/>
                          <a:pt x="0" y="494"/>
                        </a:cubicBezTo>
                        <a:cubicBezTo>
                          <a:pt x="0" y="533"/>
                          <a:pt x="32" y="564"/>
                          <a:pt x="71" y="564"/>
                        </a:cubicBezTo>
                        <a:cubicBezTo>
                          <a:pt x="110" y="564"/>
                          <a:pt x="141" y="533"/>
                          <a:pt x="141" y="494"/>
                        </a:cubicBezTo>
                        <a:cubicBezTo>
                          <a:pt x="141" y="455"/>
                          <a:pt x="110" y="423"/>
                          <a:pt x="71" y="423"/>
                        </a:cubicBezTo>
                        <a:moveTo>
                          <a:pt x="71" y="212"/>
                        </a:moveTo>
                        <a:cubicBezTo>
                          <a:pt x="32" y="212"/>
                          <a:pt x="0" y="243"/>
                          <a:pt x="0" y="282"/>
                        </a:cubicBezTo>
                        <a:cubicBezTo>
                          <a:pt x="0" y="321"/>
                          <a:pt x="32" y="353"/>
                          <a:pt x="71" y="353"/>
                        </a:cubicBezTo>
                        <a:cubicBezTo>
                          <a:pt x="110" y="353"/>
                          <a:pt x="141" y="321"/>
                          <a:pt x="141" y="282"/>
                        </a:cubicBezTo>
                        <a:cubicBezTo>
                          <a:pt x="141" y="243"/>
                          <a:pt x="110" y="212"/>
                          <a:pt x="71" y="212"/>
                        </a:cubicBezTo>
                        <a:moveTo>
                          <a:pt x="71" y="141"/>
                        </a:moveTo>
                        <a:cubicBezTo>
                          <a:pt x="110" y="141"/>
                          <a:pt x="141" y="110"/>
                          <a:pt x="141" y="71"/>
                        </a:cubicBezTo>
                        <a:cubicBezTo>
                          <a:pt x="141" y="32"/>
                          <a:pt x="110" y="0"/>
                          <a:pt x="71" y="0"/>
                        </a:cubicBezTo>
                        <a:cubicBezTo>
                          <a:pt x="32" y="0"/>
                          <a:pt x="0" y="32"/>
                          <a:pt x="0" y="71"/>
                        </a:cubicBezTo>
                        <a:cubicBezTo>
                          <a:pt x="0" y="110"/>
                          <a:pt x="32" y="141"/>
                          <a:pt x="71" y="141"/>
                        </a:cubicBezTo>
                      </a:path>
                    </a:pathLst>
                  </a:custGeom>
                  <a:solidFill>
                    <a:srgbClr val="FFFFFF">
                      <a:alpha val="87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chemeClr val="bg1">
                          <a:lumMod val="9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261" name="Nav Icon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716210" y="1553322"/>
                    <a:ext cx="114181" cy="76161"/>
                  </a:xfrm>
                  <a:custGeom>
                    <a:avLst/>
                    <a:gdLst>
                      <a:gd name="T0" fmla="*/ 0 w 635"/>
                      <a:gd name="T1" fmla="*/ 70 h 423"/>
                      <a:gd name="T2" fmla="*/ 635 w 635"/>
                      <a:gd name="T3" fmla="*/ 70 h 423"/>
                      <a:gd name="T4" fmla="*/ 635 w 635"/>
                      <a:gd name="T5" fmla="*/ 0 h 423"/>
                      <a:gd name="T6" fmla="*/ 0 w 635"/>
                      <a:gd name="T7" fmla="*/ 0 h 423"/>
                      <a:gd name="T8" fmla="*/ 0 w 635"/>
                      <a:gd name="T9" fmla="*/ 70 h 423"/>
                      <a:gd name="T10" fmla="*/ 0 w 635"/>
                      <a:gd name="T11" fmla="*/ 247 h 423"/>
                      <a:gd name="T12" fmla="*/ 635 w 635"/>
                      <a:gd name="T13" fmla="*/ 247 h 423"/>
                      <a:gd name="T14" fmla="*/ 635 w 635"/>
                      <a:gd name="T15" fmla="*/ 176 h 423"/>
                      <a:gd name="T16" fmla="*/ 0 w 635"/>
                      <a:gd name="T17" fmla="*/ 176 h 423"/>
                      <a:gd name="T18" fmla="*/ 0 w 635"/>
                      <a:gd name="T19" fmla="*/ 247 h 423"/>
                      <a:gd name="T20" fmla="*/ 0 w 635"/>
                      <a:gd name="T21" fmla="*/ 423 h 423"/>
                      <a:gd name="T22" fmla="*/ 635 w 635"/>
                      <a:gd name="T23" fmla="*/ 423 h 423"/>
                      <a:gd name="T24" fmla="*/ 635 w 635"/>
                      <a:gd name="T25" fmla="*/ 352 h 423"/>
                      <a:gd name="T26" fmla="*/ 0 w 635"/>
                      <a:gd name="T27" fmla="*/ 352 h 423"/>
                      <a:gd name="T28" fmla="*/ 0 w 635"/>
                      <a:gd name="T29" fmla="*/ 423 h 4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635" h="423">
                        <a:moveTo>
                          <a:pt x="0" y="70"/>
                        </a:moveTo>
                        <a:lnTo>
                          <a:pt x="635" y="70"/>
                        </a:lnTo>
                        <a:lnTo>
                          <a:pt x="635" y="0"/>
                        </a:lnTo>
                        <a:lnTo>
                          <a:pt x="0" y="0"/>
                        </a:lnTo>
                        <a:lnTo>
                          <a:pt x="0" y="70"/>
                        </a:lnTo>
                        <a:close/>
                        <a:moveTo>
                          <a:pt x="0" y="247"/>
                        </a:moveTo>
                        <a:lnTo>
                          <a:pt x="635" y="247"/>
                        </a:lnTo>
                        <a:lnTo>
                          <a:pt x="635" y="176"/>
                        </a:lnTo>
                        <a:lnTo>
                          <a:pt x="0" y="176"/>
                        </a:lnTo>
                        <a:lnTo>
                          <a:pt x="0" y="247"/>
                        </a:lnTo>
                        <a:close/>
                        <a:moveTo>
                          <a:pt x="0" y="423"/>
                        </a:moveTo>
                        <a:lnTo>
                          <a:pt x="635" y="423"/>
                        </a:lnTo>
                        <a:lnTo>
                          <a:pt x="635" y="352"/>
                        </a:lnTo>
                        <a:lnTo>
                          <a:pt x="0" y="352"/>
                        </a:lnTo>
                        <a:lnTo>
                          <a:pt x="0" y="423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87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chemeClr val="bg1">
                          <a:lumMod val="9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262" name="Drop-down Arrow"/>
                  <p:cNvSpPr>
                    <a:spLocks noChangeAspect="1"/>
                  </p:cNvSpPr>
                  <p:nvPr/>
                </p:nvSpPr>
                <p:spPr bwMode="auto">
                  <a:xfrm>
                    <a:off x="1253334" y="1571737"/>
                    <a:ext cx="63500" cy="33618"/>
                  </a:xfrm>
                  <a:custGeom>
                    <a:avLst/>
                    <a:gdLst>
                      <a:gd name="T0" fmla="*/ 0 w 353"/>
                      <a:gd name="T1" fmla="*/ 0 h 176"/>
                      <a:gd name="T2" fmla="*/ 176 w 353"/>
                      <a:gd name="T3" fmla="*/ 176 h 176"/>
                      <a:gd name="T4" fmla="*/ 353 w 353"/>
                      <a:gd name="T5" fmla="*/ 0 h 176"/>
                      <a:gd name="T6" fmla="*/ 0 w 353"/>
                      <a:gd name="T7" fmla="*/ 0 h 17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353" h="176">
                        <a:moveTo>
                          <a:pt x="0" y="0"/>
                        </a:moveTo>
                        <a:lnTo>
                          <a:pt x="176" y="176"/>
                        </a:lnTo>
                        <a:lnTo>
                          <a:pt x="353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87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grpSp>
              <p:nvGrpSpPr>
                <p:cNvPr id="241" name="Status Bar"/>
                <p:cNvGrpSpPr/>
                <p:nvPr/>
              </p:nvGrpSpPr>
              <p:grpSpPr>
                <a:xfrm>
                  <a:off x="595686" y="1261242"/>
                  <a:ext cx="2286000" cy="152400"/>
                  <a:chOff x="595686" y="1268402"/>
                  <a:chExt cx="2286000" cy="152400"/>
                </a:xfrm>
              </p:grpSpPr>
              <p:sp>
                <p:nvSpPr>
                  <p:cNvPr id="247" name="System Bar Container"/>
                  <p:cNvSpPr>
                    <a:spLocks noChangeArrowheads="1"/>
                  </p:cNvSpPr>
                  <p:nvPr/>
                </p:nvSpPr>
                <p:spPr bwMode="auto">
                  <a:xfrm>
                    <a:off x="595686" y="1268402"/>
                    <a:ext cx="2286000" cy="152400"/>
                  </a:xfrm>
                  <a:prstGeom prst="rect">
                    <a:avLst/>
                  </a:prstGeom>
                  <a:solidFill>
                    <a:srgbClr val="000000">
                      <a:alpha val="50000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248" name="Time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2626121" y="1314082"/>
                    <a:ext cx="193854" cy="61041"/>
                  </a:xfrm>
                  <a:custGeom>
                    <a:avLst/>
                    <a:gdLst>
                      <a:gd name="T0" fmla="*/ 10 w 122"/>
                      <a:gd name="T1" fmla="*/ 6 h 38"/>
                      <a:gd name="T2" fmla="*/ 14 w 122"/>
                      <a:gd name="T3" fmla="*/ 0 h 38"/>
                      <a:gd name="T4" fmla="*/ 52 w 122"/>
                      <a:gd name="T5" fmla="*/ 37 h 38"/>
                      <a:gd name="T6" fmla="*/ 40 w 122"/>
                      <a:gd name="T7" fmla="*/ 20 h 38"/>
                      <a:gd name="T8" fmla="*/ 46 w 122"/>
                      <a:gd name="T9" fmla="*/ 12 h 38"/>
                      <a:gd name="T10" fmla="*/ 44 w 122"/>
                      <a:gd name="T11" fmla="*/ 5 h 38"/>
                      <a:gd name="T12" fmla="*/ 36 w 122"/>
                      <a:gd name="T13" fmla="*/ 4 h 38"/>
                      <a:gd name="T14" fmla="*/ 32 w 122"/>
                      <a:gd name="T15" fmla="*/ 11 h 38"/>
                      <a:gd name="T16" fmla="*/ 30 w 122"/>
                      <a:gd name="T17" fmla="*/ 3 h 38"/>
                      <a:gd name="T18" fmla="*/ 44 w 122"/>
                      <a:gd name="T19" fmla="*/ 0 h 38"/>
                      <a:gd name="T20" fmla="*/ 51 w 122"/>
                      <a:gd name="T21" fmla="*/ 9 h 38"/>
                      <a:gd name="T22" fmla="*/ 46 w 122"/>
                      <a:gd name="T23" fmla="*/ 19 h 38"/>
                      <a:gd name="T24" fmla="*/ 52 w 122"/>
                      <a:gd name="T25" fmla="*/ 33 h 38"/>
                      <a:gd name="T26" fmla="*/ 58 w 122"/>
                      <a:gd name="T27" fmla="*/ 33 h 38"/>
                      <a:gd name="T28" fmla="*/ 63 w 122"/>
                      <a:gd name="T29" fmla="*/ 35 h 38"/>
                      <a:gd name="T30" fmla="*/ 58 w 122"/>
                      <a:gd name="T31" fmla="*/ 36 h 38"/>
                      <a:gd name="T32" fmla="*/ 58 w 122"/>
                      <a:gd name="T33" fmla="*/ 10 h 38"/>
                      <a:gd name="T34" fmla="*/ 63 w 122"/>
                      <a:gd name="T35" fmla="*/ 12 h 38"/>
                      <a:gd name="T36" fmla="*/ 58 w 122"/>
                      <a:gd name="T37" fmla="*/ 14 h 38"/>
                      <a:gd name="T38" fmla="*/ 80 w 122"/>
                      <a:gd name="T39" fmla="*/ 16 h 38"/>
                      <a:gd name="T40" fmla="*/ 87 w 122"/>
                      <a:gd name="T41" fmla="*/ 12 h 38"/>
                      <a:gd name="T42" fmla="*/ 81 w 122"/>
                      <a:gd name="T43" fmla="*/ 3 h 38"/>
                      <a:gd name="T44" fmla="*/ 75 w 122"/>
                      <a:gd name="T45" fmla="*/ 7 h 38"/>
                      <a:gd name="T46" fmla="*/ 70 w 122"/>
                      <a:gd name="T47" fmla="*/ 6 h 38"/>
                      <a:gd name="T48" fmla="*/ 81 w 122"/>
                      <a:gd name="T49" fmla="*/ 0 h 38"/>
                      <a:gd name="T50" fmla="*/ 91 w 122"/>
                      <a:gd name="T51" fmla="*/ 5 h 38"/>
                      <a:gd name="T52" fmla="*/ 91 w 122"/>
                      <a:gd name="T53" fmla="*/ 14 h 38"/>
                      <a:gd name="T54" fmla="*/ 89 w 122"/>
                      <a:gd name="T55" fmla="*/ 20 h 38"/>
                      <a:gd name="T56" fmla="*/ 93 w 122"/>
                      <a:gd name="T57" fmla="*/ 27 h 38"/>
                      <a:gd name="T58" fmla="*/ 85 w 122"/>
                      <a:gd name="T59" fmla="*/ 37 h 38"/>
                      <a:gd name="T60" fmla="*/ 73 w 122"/>
                      <a:gd name="T61" fmla="*/ 35 h 38"/>
                      <a:gd name="T62" fmla="*/ 74 w 122"/>
                      <a:gd name="T63" fmla="*/ 27 h 38"/>
                      <a:gd name="T64" fmla="*/ 78 w 122"/>
                      <a:gd name="T65" fmla="*/ 33 h 38"/>
                      <a:gd name="T66" fmla="*/ 86 w 122"/>
                      <a:gd name="T67" fmla="*/ 32 h 38"/>
                      <a:gd name="T68" fmla="*/ 87 w 122"/>
                      <a:gd name="T69" fmla="*/ 24 h 38"/>
                      <a:gd name="T70" fmla="*/ 80 w 122"/>
                      <a:gd name="T71" fmla="*/ 20 h 38"/>
                      <a:gd name="T72" fmla="*/ 122 w 122"/>
                      <a:gd name="T73" fmla="*/ 21 h 38"/>
                      <a:gd name="T74" fmla="*/ 115 w 122"/>
                      <a:gd name="T75" fmla="*/ 37 h 38"/>
                      <a:gd name="T76" fmla="*/ 102 w 122"/>
                      <a:gd name="T77" fmla="*/ 34 h 38"/>
                      <a:gd name="T78" fmla="*/ 99 w 122"/>
                      <a:gd name="T79" fmla="*/ 16 h 38"/>
                      <a:gd name="T80" fmla="*/ 106 w 122"/>
                      <a:gd name="T81" fmla="*/ 0 h 38"/>
                      <a:gd name="T82" fmla="*/ 119 w 122"/>
                      <a:gd name="T83" fmla="*/ 3 h 38"/>
                      <a:gd name="T84" fmla="*/ 122 w 122"/>
                      <a:gd name="T85" fmla="*/ 21 h 38"/>
                      <a:gd name="T86" fmla="*/ 116 w 122"/>
                      <a:gd name="T87" fmla="*/ 6 h 38"/>
                      <a:gd name="T88" fmla="*/ 108 w 122"/>
                      <a:gd name="T89" fmla="*/ 4 h 38"/>
                      <a:gd name="T90" fmla="*/ 104 w 122"/>
                      <a:gd name="T91" fmla="*/ 15 h 38"/>
                      <a:gd name="T92" fmla="*/ 105 w 122"/>
                      <a:gd name="T93" fmla="*/ 31 h 38"/>
                      <a:gd name="T94" fmla="*/ 114 w 122"/>
                      <a:gd name="T95" fmla="*/ 33 h 38"/>
                      <a:gd name="T96" fmla="*/ 117 w 122"/>
                      <a:gd name="T97" fmla="*/ 22 h 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</a:cxnLst>
                    <a:rect l="0" t="0" r="r" b="b"/>
                    <a:pathLst>
                      <a:path w="122" h="38">
                        <a:moveTo>
                          <a:pt x="14" y="37"/>
                        </a:moveTo>
                        <a:cubicBezTo>
                          <a:pt x="10" y="37"/>
                          <a:pt x="10" y="37"/>
                          <a:pt x="10" y="37"/>
                        </a:cubicBezTo>
                        <a:cubicBezTo>
                          <a:pt x="10" y="6"/>
                          <a:pt x="10" y="6"/>
                          <a:pt x="10" y="6"/>
                        </a:cubicBezTo>
                        <a:cubicBezTo>
                          <a:pt x="0" y="9"/>
                          <a:pt x="0" y="9"/>
                          <a:pt x="0" y="9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ubicBezTo>
                          <a:pt x="14" y="0"/>
                          <a:pt x="14" y="0"/>
                          <a:pt x="14" y="0"/>
                        </a:cubicBezTo>
                        <a:cubicBezTo>
                          <a:pt x="14" y="0"/>
                          <a:pt x="14" y="0"/>
                          <a:pt x="14" y="0"/>
                        </a:cubicBezTo>
                        <a:lnTo>
                          <a:pt x="14" y="37"/>
                        </a:lnTo>
                        <a:close/>
                        <a:moveTo>
                          <a:pt x="52" y="37"/>
                        </a:moveTo>
                        <a:cubicBezTo>
                          <a:pt x="28" y="37"/>
                          <a:pt x="28" y="37"/>
                          <a:pt x="28" y="37"/>
                        </a:cubicBezTo>
                        <a:cubicBezTo>
                          <a:pt x="28" y="34"/>
                          <a:pt x="28" y="34"/>
                          <a:pt x="28" y="34"/>
                        </a:cubicBezTo>
                        <a:cubicBezTo>
                          <a:pt x="40" y="20"/>
                          <a:pt x="40" y="20"/>
                          <a:pt x="40" y="20"/>
                        </a:cubicBezTo>
                        <a:cubicBezTo>
                          <a:pt x="41" y="19"/>
                          <a:pt x="42" y="18"/>
                          <a:pt x="43" y="17"/>
                        </a:cubicBezTo>
                        <a:cubicBezTo>
                          <a:pt x="44" y="16"/>
                          <a:pt x="44" y="15"/>
                          <a:pt x="45" y="14"/>
                        </a:cubicBezTo>
                        <a:cubicBezTo>
                          <a:pt x="45" y="14"/>
                          <a:pt x="45" y="13"/>
                          <a:pt x="46" y="12"/>
                        </a:cubicBezTo>
                        <a:cubicBezTo>
                          <a:pt x="46" y="11"/>
                          <a:pt x="46" y="11"/>
                          <a:pt x="46" y="10"/>
                        </a:cubicBezTo>
                        <a:cubicBezTo>
                          <a:pt x="46" y="9"/>
                          <a:pt x="46" y="8"/>
                          <a:pt x="45" y="7"/>
                        </a:cubicBezTo>
                        <a:cubicBezTo>
                          <a:pt x="45" y="7"/>
                          <a:pt x="45" y="6"/>
                          <a:pt x="44" y="5"/>
                        </a:cubicBezTo>
                        <a:cubicBezTo>
                          <a:pt x="44" y="5"/>
                          <a:pt x="43" y="4"/>
                          <a:pt x="42" y="4"/>
                        </a:cubicBezTo>
                        <a:cubicBezTo>
                          <a:pt x="41" y="4"/>
                          <a:pt x="40" y="3"/>
                          <a:pt x="39" y="3"/>
                        </a:cubicBezTo>
                        <a:cubicBezTo>
                          <a:pt x="38" y="3"/>
                          <a:pt x="37" y="4"/>
                          <a:pt x="36" y="4"/>
                        </a:cubicBezTo>
                        <a:cubicBezTo>
                          <a:pt x="35" y="4"/>
                          <a:pt x="34" y="5"/>
                          <a:pt x="34" y="5"/>
                        </a:cubicBezTo>
                        <a:cubicBezTo>
                          <a:pt x="33" y="6"/>
                          <a:pt x="33" y="7"/>
                          <a:pt x="32" y="8"/>
                        </a:cubicBezTo>
                        <a:cubicBezTo>
                          <a:pt x="32" y="9"/>
                          <a:pt x="32" y="10"/>
                          <a:pt x="32" y="11"/>
                        </a:cubicBezTo>
                        <a:cubicBezTo>
                          <a:pt x="27" y="11"/>
                          <a:pt x="27" y="11"/>
                          <a:pt x="27" y="11"/>
                        </a:cubicBezTo>
                        <a:cubicBezTo>
                          <a:pt x="27" y="9"/>
                          <a:pt x="28" y="8"/>
                          <a:pt x="28" y="7"/>
                        </a:cubicBezTo>
                        <a:cubicBezTo>
                          <a:pt x="29" y="5"/>
                          <a:pt x="29" y="4"/>
                          <a:pt x="30" y="3"/>
                        </a:cubicBezTo>
                        <a:cubicBezTo>
                          <a:pt x="31" y="2"/>
                          <a:pt x="33" y="1"/>
                          <a:pt x="34" y="0"/>
                        </a:cubicBezTo>
                        <a:cubicBezTo>
                          <a:pt x="36" y="0"/>
                          <a:pt x="37" y="0"/>
                          <a:pt x="39" y="0"/>
                        </a:cubicBezTo>
                        <a:cubicBezTo>
                          <a:pt x="41" y="0"/>
                          <a:pt x="43" y="0"/>
                          <a:pt x="44" y="0"/>
                        </a:cubicBezTo>
                        <a:cubicBezTo>
                          <a:pt x="45" y="1"/>
                          <a:pt x="47" y="1"/>
                          <a:pt x="48" y="2"/>
                        </a:cubicBezTo>
                        <a:cubicBezTo>
                          <a:pt x="49" y="3"/>
                          <a:pt x="49" y="4"/>
                          <a:pt x="50" y="5"/>
                        </a:cubicBezTo>
                        <a:cubicBezTo>
                          <a:pt x="50" y="7"/>
                          <a:pt x="51" y="8"/>
                          <a:pt x="51" y="9"/>
                        </a:cubicBezTo>
                        <a:cubicBezTo>
                          <a:pt x="51" y="11"/>
                          <a:pt x="50" y="12"/>
                          <a:pt x="50" y="13"/>
                        </a:cubicBezTo>
                        <a:cubicBezTo>
                          <a:pt x="50" y="14"/>
                          <a:pt x="49" y="15"/>
                          <a:pt x="48" y="16"/>
                        </a:cubicBezTo>
                        <a:cubicBezTo>
                          <a:pt x="48" y="17"/>
                          <a:pt x="47" y="18"/>
                          <a:pt x="46" y="19"/>
                        </a:cubicBezTo>
                        <a:cubicBezTo>
                          <a:pt x="45" y="20"/>
                          <a:pt x="45" y="21"/>
                          <a:pt x="44" y="22"/>
                        </a:cubicBezTo>
                        <a:cubicBezTo>
                          <a:pt x="34" y="33"/>
                          <a:pt x="34" y="33"/>
                          <a:pt x="34" y="33"/>
                        </a:cubicBezTo>
                        <a:cubicBezTo>
                          <a:pt x="52" y="33"/>
                          <a:pt x="52" y="33"/>
                          <a:pt x="52" y="33"/>
                        </a:cubicBezTo>
                        <a:lnTo>
                          <a:pt x="52" y="37"/>
                        </a:lnTo>
                        <a:close/>
                        <a:moveTo>
                          <a:pt x="58" y="35"/>
                        </a:moveTo>
                        <a:cubicBezTo>
                          <a:pt x="58" y="34"/>
                          <a:pt x="58" y="33"/>
                          <a:pt x="58" y="33"/>
                        </a:cubicBezTo>
                        <a:cubicBezTo>
                          <a:pt x="59" y="32"/>
                          <a:pt x="59" y="32"/>
                          <a:pt x="60" y="32"/>
                        </a:cubicBezTo>
                        <a:cubicBezTo>
                          <a:pt x="61" y="32"/>
                          <a:pt x="62" y="32"/>
                          <a:pt x="63" y="33"/>
                        </a:cubicBezTo>
                        <a:cubicBezTo>
                          <a:pt x="63" y="33"/>
                          <a:pt x="63" y="34"/>
                          <a:pt x="63" y="35"/>
                        </a:cubicBezTo>
                        <a:cubicBezTo>
                          <a:pt x="63" y="35"/>
                          <a:pt x="63" y="36"/>
                          <a:pt x="63" y="36"/>
                        </a:cubicBezTo>
                        <a:cubicBezTo>
                          <a:pt x="62" y="37"/>
                          <a:pt x="61" y="37"/>
                          <a:pt x="60" y="37"/>
                        </a:cubicBezTo>
                        <a:cubicBezTo>
                          <a:pt x="59" y="37"/>
                          <a:pt x="59" y="37"/>
                          <a:pt x="58" y="36"/>
                        </a:cubicBezTo>
                        <a:cubicBezTo>
                          <a:pt x="58" y="36"/>
                          <a:pt x="58" y="35"/>
                          <a:pt x="58" y="35"/>
                        </a:cubicBezTo>
                        <a:close/>
                        <a:moveTo>
                          <a:pt x="58" y="12"/>
                        </a:moveTo>
                        <a:cubicBezTo>
                          <a:pt x="58" y="11"/>
                          <a:pt x="58" y="11"/>
                          <a:pt x="58" y="10"/>
                        </a:cubicBezTo>
                        <a:cubicBezTo>
                          <a:pt x="59" y="10"/>
                          <a:pt x="59" y="9"/>
                          <a:pt x="60" y="9"/>
                        </a:cubicBezTo>
                        <a:cubicBezTo>
                          <a:pt x="61" y="9"/>
                          <a:pt x="62" y="10"/>
                          <a:pt x="63" y="10"/>
                        </a:cubicBezTo>
                        <a:cubicBezTo>
                          <a:pt x="63" y="11"/>
                          <a:pt x="63" y="11"/>
                          <a:pt x="63" y="12"/>
                        </a:cubicBezTo>
                        <a:cubicBezTo>
                          <a:pt x="63" y="13"/>
                          <a:pt x="63" y="14"/>
                          <a:pt x="63" y="14"/>
                        </a:cubicBezTo>
                        <a:cubicBezTo>
                          <a:pt x="62" y="15"/>
                          <a:pt x="61" y="15"/>
                          <a:pt x="60" y="15"/>
                        </a:cubicBezTo>
                        <a:cubicBezTo>
                          <a:pt x="59" y="15"/>
                          <a:pt x="59" y="15"/>
                          <a:pt x="58" y="14"/>
                        </a:cubicBezTo>
                        <a:cubicBezTo>
                          <a:pt x="58" y="14"/>
                          <a:pt x="58" y="13"/>
                          <a:pt x="58" y="12"/>
                        </a:cubicBezTo>
                        <a:close/>
                        <a:moveTo>
                          <a:pt x="77" y="16"/>
                        </a:moveTo>
                        <a:cubicBezTo>
                          <a:pt x="80" y="16"/>
                          <a:pt x="80" y="16"/>
                          <a:pt x="80" y="16"/>
                        </a:cubicBezTo>
                        <a:cubicBezTo>
                          <a:pt x="81" y="16"/>
                          <a:pt x="82" y="16"/>
                          <a:pt x="83" y="16"/>
                        </a:cubicBezTo>
                        <a:cubicBezTo>
                          <a:pt x="84" y="15"/>
                          <a:pt x="85" y="15"/>
                          <a:pt x="85" y="14"/>
                        </a:cubicBezTo>
                        <a:cubicBezTo>
                          <a:pt x="86" y="14"/>
                          <a:pt x="87" y="13"/>
                          <a:pt x="87" y="12"/>
                        </a:cubicBezTo>
                        <a:cubicBezTo>
                          <a:pt x="87" y="12"/>
                          <a:pt x="87" y="11"/>
                          <a:pt x="87" y="10"/>
                        </a:cubicBezTo>
                        <a:cubicBezTo>
                          <a:pt x="87" y="8"/>
                          <a:pt x="87" y="6"/>
                          <a:pt x="86" y="5"/>
                        </a:cubicBezTo>
                        <a:cubicBezTo>
                          <a:pt x="85" y="4"/>
                          <a:pt x="83" y="3"/>
                          <a:pt x="81" y="3"/>
                        </a:cubicBezTo>
                        <a:cubicBezTo>
                          <a:pt x="80" y="3"/>
                          <a:pt x="79" y="4"/>
                          <a:pt x="78" y="4"/>
                        </a:cubicBezTo>
                        <a:cubicBezTo>
                          <a:pt x="77" y="4"/>
                          <a:pt x="77" y="5"/>
                          <a:pt x="76" y="5"/>
                        </a:cubicBezTo>
                        <a:cubicBezTo>
                          <a:pt x="75" y="6"/>
                          <a:pt x="75" y="6"/>
                          <a:pt x="75" y="7"/>
                        </a:cubicBezTo>
                        <a:cubicBezTo>
                          <a:pt x="74" y="8"/>
                          <a:pt x="74" y="9"/>
                          <a:pt x="74" y="10"/>
                        </a:cubicBezTo>
                        <a:cubicBezTo>
                          <a:pt x="69" y="10"/>
                          <a:pt x="69" y="10"/>
                          <a:pt x="69" y="10"/>
                        </a:cubicBezTo>
                        <a:cubicBezTo>
                          <a:pt x="69" y="8"/>
                          <a:pt x="70" y="7"/>
                          <a:pt x="70" y="6"/>
                        </a:cubicBezTo>
                        <a:cubicBezTo>
                          <a:pt x="71" y="5"/>
                          <a:pt x="72" y="3"/>
                          <a:pt x="73" y="3"/>
                        </a:cubicBezTo>
                        <a:cubicBezTo>
                          <a:pt x="74" y="2"/>
                          <a:pt x="75" y="1"/>
                          <a:pt x="76" y="0"/>
                        </a:cubicBezTo>
                        <a:cubicBezTo>
                          <a:pt x="78" y="0"/>
                          <a:pt x="79" y="0"/>
                          <a:pt x="81" y="0"/>
                        </a:cubicBezTo>
                        <a:cubicBezTo>
                          <a:pt x="82" y="0"/>
                          <a:pt x="84" y="0"/>
                          <a:pt x="85" y="0"/>
                        </a:cubicBezTo>
                        <a:cubicBezTo>
                          <a:pt x="87" y="1"/>
                          <a:pt x="88" y="1"/>
                          <a:pt x="89" y="2"/>
                        </a:cubicBezTo>
                        <a:cubicBezTo>
                          <a:pt x="90" y="3"/>
                          <a:pt x="91" y="4"/>
                          <a:pt x="91" y="5"/>
                        </a:cubicBezTo>
                        <a:cubicBezTo>
                          <a:pt x="92" y="7"/>
                          <a:pt x="92" y="8"/>
                          <a:pt x="92" y="10"/>
                        </a:cubicBezTo>
                        <a:cubicBezTo>
                          <a:pt x="92" y="11"/>
                          <a:pt x="92" y="11"/>
                          <a:pt x="92" y="12"/>
                        </a:cubicBezTo>
                        <a:cubicBezTo>
                          <a:pt x="91" y="13"/>
                          <a:pt x="91" y="14"/>
                          <a:pt x="91" y="14"/>
                        </a:cubicBezTo>
                        <a:cubicBezTo>
                          <a:pt x="90" y="15"/>
                          <a:pt x="90" y="16"/>
                          <a:pt x="89" y="16"/>
                        </a:cubicBezTo>
                        <a:cubicBezTo>
                          <a:pt x="88" y="17"/>
                          <a:pt x="87" y="18"/>
                          <a:pt x="86" y="18"/>
                        </a:cubicBezTo>
                        <a:cubicBezTo>
                          <a:pt x="87" y="18"/>
                          <a:pt x="88" y="19"/>
                          <a:pt x="89" y="20"/>
                        </a:cubicBezTo>
                        <a:cubicBezTo>
                          <a:pt x="90" y="20"/>
                          <a:pt x="91" y="21"/>
                          <a:pt x="91" y="22"/>
                        </a:cubicBezTo>
                        <a:cubicBezTo>
                          <a:pt x="92" y="22"/>
                          <a:pt x="92" y="23"/>
                          <a:pt x="92" y="24"/>
                        </a:cubicBezTo>
                        <a:cubicBezTo>
                          <a:pt x="92" y="25"/>
                          <a:pt x="93" y="26"/>
                          <a:pt x="93" y="27"/>
                        </a:cubicBezTo>
                        <a:cubicBezTo>
                          <a:pt x="93" y="28"/>
                          <a:pt x="92" y="30"/>
                          <a:pt x="92" y="31"/>
                        </a:cubicBezTo>
                        <a:cubicBezTo>
                          <a:pt x="91" y="33"/>
                          <a:pt x="90" y="34"/>
                          <a:pt x="89" y="35"/>
                        </a:cubicBezTo>
                        <a:cubicBezTo>
                          <a:pt x="88" y="36"/>
                          <a:pt x="87" y="36"/>
                          <a:pt x="85" y="37"/>
                        </a:cubicBezTo>
                        <a:cubicBezTo>
                          <a:pt x="84" y="37"/>
                          <a:pt x="83" y="38"/>
                          <a:pt x="81" y="38"/>
                        </a:cubicBezTo>
                        <a:cubicBezTo>
                          <a:pt x="79" y="38"/>
                          <a:pt x="78" y="37"/>
                          <a:pt x="76" y="37"/>
                        </a:cubicBezTo>
                        <a:cubicBezTo>
                          <a:pt x="75" y="36"/>
                          <a:pt x="74" y="36"/>
                          <a:pt x="73" y="35"/>
                        </a:cubicBezTo>
                        <a:cubicBezTo>
                          <a:pt x="71" y="34"/>
                          <a:pt x="71" y="33"/>
                          <a:pt x="70" y="32"/>
                        </a:cubicBezTo>
                        <a:cubicBezTo>
                          <a:pt x="69" y="30"/>
                          <a:pt x="69" y="29"/>
                          <a:pt x="69" y="27"/>
                        </a:cubicBezTo>
                        <a:cubicBezTo>
                          <a:pt x="74" y="27"/>
                          <a:pt x="74" y="27"/>
                          <a:pt x="74" y="27"/>
                        </a:cubicBezTo>
                        <a:cubicBezTo>
                          <a:pt x="74" y="28"/>
                          <a:pt x="74" y="29"/>
                          <a:pt x="74" y="30"/>
                        </a:cubicBezTo>
                        <a:cubicBezTo>
                          <a:pt x="75" y="31"/>
                          <a:pt x="75" y="31"/>
                          <a:pt x="76" y="32"/>
                        </a:cubicBezTo>
                        <a:cubicBezTo>
                          <a:pt x="76" y="32"/>
                          <a:pt x="77" y="33"/>
                          <a:pt x="78" y="33"/>
                        </a:cubicBezTo>
                        <a:cubicBezTo>
                          <a:pt x="79" y="34"/>
                          <a:pt x="80" y="34"/>
                          <a:pt x="81" y="34"/>
                        </a:cubicBezTo>
                        <a:cubicBezTo>
                          <a:pt x="82" y="34"/>
                          <a:pt x="83" y="34"/>
                          <a:pt x="84" y="33"/>
                        </a:cubicBezTo>
                        <a:cubicBezTo>
                          <a:pt x="85" y="33"/>
                          <a:pt x="85" y="33"/>
                          <a:pt x="86" y="32"/>
                        </a:cubicBezTo>
                        <a:cubicBezTo>
                          <a:pt x="87" y="31"/>
                          <a:pt x="87" y="31"/>
                          <a:pt x="87" y="30"/>
                        </a:cubicBezTo>
                        <a:cubicBezTo>
                          <a:pt x="88" y="29"/>
                          <a:pt x="88" y="28"/>
                          <a:pt x="88" y="27"/>
                        </a:cubicBezTo>
                        <a:cubicBezTo>
                          <a:pt x="88" y="26"/>
                          <a:pt x="88" y="25"/>
                          <a:pt x="87" y="24"/>
                        </a:cubicBezTo>
                        <a:cubicBezTo>
                          <a:pt x="87" y="23"/>
                          <a:pt x="86" y="22"/>
                          <a:pt x="86" y="22"/>
                        </a:cubicBezTo>
                        <a:cubicBezTo>
                          <a:pt x="85" y="21"/>
                          <a:pt x="84" y="21"/>
                          <a:pt x="83" y="20"/>
                        </a:cubicBezTo>
                        <a:cubicBezTo>
                          <a:pt x="82" y="20"/>
                          <a:pt x="81" y="20"/>
                          <a:pt x="80" y="20"/>
                        </a:cubicBezTo>
                        <a:cubicBezTo>
                          <a:pt x="77" y="20"/>
                          <a:pt x="77" y="20"/>
                          <a:pt x="77" y="20"/>
                        </a:cubicBezTo>
                        <a:lnTo>
                          <a:pt x="77" y="16"/>
                        </a:lnTo>
                        <a:close/>
                        <a:moveTo>
                          <a:pt x="122" y="21"/>
                        </a:moveTo>
                        <a:cubicBezTo>
                          <a:pt x="122" y="24"/>
                          <a:pt x="122" y="27"/>
                          <a:pt x="121" y="29"/>
                        </a:cubicBezTo>
                        <a:cubicBezTo>
                          <a:pt x="121" y="31"/>
                          <a:pt x="120" y="33"/>
                          <a:pt x="119" y="34"/>
                        </a:cubicBezTo>
                        <a:cubicBezTo>
                          <a:pt x="118" y="35"/>
                          <a:pt x="117" y="36"/>
                          <a:pt x="115" y="37"/>
                        </a:cubicBezTo>
                        <a:cubicBezTo>
                          <a:pt x="114" y="37"/>
                          <a:pt x="112" y="38"/>
                          <a:pt x="111" y="38"/>
                        </a:cubicBezTo>
                        <a:cubicBezTo>
                          <a:pt x="109" y="38"/>
                          <a:pt x="107" y="37"/>
                          <a:pt x="106" y="37"/>
                        </a:cubicBezTo>
                        <a:cubicBezTo>
                          <a:pt x="104" y="36"/>
                          <a:pt x="103" y="35"/>
                          <a:pt x="102" y="34"/>
                        </a:cubicBezTo>
                        <a:cubicBezTo>
                          <a:pt x="101" y="33"/>
                          <a:pt x="100" y="31"/>
                          <a:pt x="100" y="29"/>
                        </a:cubicBezTo>
                        <a:cubicBezTo>
                          <a:pt x="99" y="27"/>
                          <a:pt x="99" y="24"/>
                          <a:pt x="99" y="21"/>
                        </a:cubicBezTo>
                        <a:cubicBezTo>
                          <a:pt x="99" y="16"/>
                          <a:pt x="99" y="16"/>
                          <a:pt x="99" y="16"/>
                        </a:cubicBezTo>
                        <a:cubicBezTo>
                          <a:pt x="99" y="13"/>
                          <a:pt x="99" y="10"/>
                          <a:pt x="100" y="8"/>
                        </a:cubicBezTo>
                        <a:cubicBezTo>
                          <a:pt x="100" y="6"/>
                          <a:pt x="101" y="4"/>
                          <a:pt x="102" y="3"/>
                        </a:cubicBezTo>
                        <a:cubicBezTo>
                          <a:pt x="103" y="2"/>
                          <a:pt x="104" y="1"/>
                          <a:pt x="106" y="0"/>
                        </a:cubicBezTo>
                        <a:cubicBezTo>
                          <a:pt x="107" y="0"/>
                          <a:pt x="109" y="0"/>
                          <a:pt x="110" y="0"/>
                        </a:cubicBezTo>
                        <a:cubicBezTo>
                          <a:pt x="112" y="0"/>
                          <a:pt x="114" y="0"/>
                          <a:pt x="115" y="0"/>
                        </a:cubicBezTo>
                        <a:cubicBezTo>
                          <a:pt x="117" y="1"/>
                          <a:pt x="118" y="2"/>
                          <a:pt x="119" y="3"/>
                        </a:cubicBezTo>
                        <a:cubicBezTo>
                          <a:pt x="120" y="4"/>
                          <a:pt x="121" y="6"/>
                          <a:pt x="121" y="8"/>
                        </a:cubicBezTo>
                        <a:cubicBezTo>
                          <a:pt x="122" y="10"/>
                          <a:pt x="122" y="13"/>
                          <a:pt x="122" y="16"/>
                        </a:cubicBezTo>
                        <a:lnTo>
                          <a:pt x="122" y="21"/>
                        </a:lnTo>
                        <a:close/>
                        <a:moveTo>
                          <a:pt x="117" y="15"/>
                        </a:moveTo>
                        <a:cubicBezTo>
                          <a:pt x="117" y="13"/>
                          <a:pt x="117" y="11"/>
                          <a:pt x="117" y="10"/>
                        </a:cubicBezTo>
                        <a:cubicBezTo>
                          <a:pt x="117" y="8"/>
                          <a:pt x="116" y="7"/>
                          <a:pt x="116" y="6"/>
                        </a:cubicBezTo>
                        <a:cubicBezTo>
                          <a:pt x="115" y="5"/>
                          <a:pt x="114" y="4"/>
                          <a:pt x="114" y="4"/>
                        </a:cubicBezTo>
                        <a:cubicBezTo>
                          <a:pt x="113" y="4"/>
                          <a:pt x="112" y="3"/>
                          <a:pt x="110" y="3"/>
                        </a:cubicBezTo>
                        <a:cubicBezTo>
                          <a:pt x="109" y="3"/>
                          <a:pt x="108" y="4"/>
                          <a:pt x="108" y="4"/>
                        </a:cubicBezTo>
                        <a:cubicBezTo>
                          <a:pt x="107" y="4"/>
                          <a:pt x="106" y="5"/>
                          <a:pt x="105" y="6"/>
                        </a:cubicBezTo>
                        <a:cubicBezTo>
                          <a:pt x="105" y="7"/>
                          <a:pt x="104" y="8"/>
                          <a:pt x="104" y="10"/>
                        </a:cubicBezTo>
                        <a:cubicBezTo>
                          <a:pt x="104" y="11"/>
                          <a:pt x="104" y="13"/>
                          <a:pt x="104" y="15"/>
                        </a:cubicBezTo>
                        <a:cubicBezTo>
                          <a:pt x="104" y="22"/>
                          <a:pt x="104" y="22"/>
                          <a:pt x="104" y="22"/>
                        </a:cubicBezTo>
                        <a:cubicBezTo>
                          <a:pt x="104" y="24"/>
                          <a:pt x="104" y="26"/>
                          <a:pt x="104" y="27"/>
                        </a:cubicBezTo>
                        <a:cubicBezTo>
                          <a:pt x="104" y="29"/>
                          <a:pt x="105" y="30"/>
                          <a:pt x="105" y="31"/>
                        </a:cubicBezTo>
                        <a:cubicBezTo>
                          <a:pt x="106" y="32"/>
                          <a:pt x="107" y="33"/>
                          <a:pt x="108" y="33"/>
                        </a:cubicBezTo>
                        <a:cubicBezTo>
                          <a:pt x="108" y="33"/>
                          <a:pt x="109" y="34"/>
                          <a:pt x="111" y="34"/>
                        </a:cubicBezTo>
                        <a:cubicBezTo>
                          <a:pt x="112" y="34"/>
                          <a:pt x="113" y="33"/>
                          <a:pt x="114" y="33"/>
                        </a:cubicBezTo>
                        <a:cubicBezTo>
                          <a:pt x="114" y="33"/>
                          <a:pt x="115" y="32"/>
                          <a:pt x="116" y="31"/>
                        </a:cubicBezTo>
                        <a:cubicBezTo>
                          <a:pt x="116" y="30"/>
                          <a:pt x="117" y="29"/>
                          <a:pt x="117" y="27"/>
                        </a:cubicBezTo>
                        <a:cubicBezTo>
                          <a:pt x="117" y="26"/>
                          <a:pt x="117" y="24"/>
                          <a:pt x="117" y="22"/>
                        </a:cubicBezTo>
                        <a:lnTo>
                          <a:pt x="117" y="15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grpSp>
                <p:nvGrpSpPr>
                  <p:cNvPr id="249" name="Battery"/>
                  <p:cNvGrpSpPr>
                    <a:grpSpLocks noChangeAspect="1"/>
                  </p:cNvGrpSpPr>
                  <p:nvPr/>
                </p:nvGrpSpPr>
                <p:grpSpPr>
                  <a:xfrm>
                    <a:off x="2513769" y="1302974"/>
                    <a:ext cx="50747" cy="83257"/>
                    <a:chOff x="5721732" y="4486242"/>
                    <a:chExt cx="50747" cy="83257"/>
                  </a:xfrm>
                </p:grpSpPr>
                <p:sp>
                  <p:nvSpPr>
                    <p:cNvPr id="256" name="Battery Part 1"/>
                    <p:cNvSpPr>
                      <a:spLocks/>
                    </p:cNvSpPr>
                    <p:nvPr/>
                  </p:nvSpPr>
                  <p:spPr bwMode="auto">
                    <a:xfrm>
                      <a:off x="5721732" y="4486242"/>
                      <a:ext cx="50747" cy="45990"/>
                    </a:xfrm>
                    <a:custGeom>
                      <a:avLst/>
                      <a:gdLst>
                        <a:gd name="T0" fmla="*/ 282 w 282"/>
                        <a:gd name="T1" fmla="*/ 76 h 252"/>
                        <a:gd name="T2" fmla="*/ 245 w 282"/>
                        <a:gd name="T3" fmla="*/ 46 h 252"/>
                        <a:gd name="T4" fmla="*/ 197 w 282"/>
                        <a:gd name="T5" fmla="*/ 46 h 252"/>
                        <a:gd name="T6" fmla="*/ 197 w 282"/>
                        <a:gd name="T7" fmla="*/ 0 h 252"/>
                        <a:gd name="T8" fmla="*/ 85 w 282"/>
                        <a:gd name="T9" fmla="*/ 0 h 252"/>
                        <a:gd name="T10" fmla="*/ 85 w 282"/>
                        <a:gd name="T11" fmla="*/ 46 h 252"/>
                        <a:gd name="T12" fmla="*/ 37 w 282"/>
                        <a:gd name="T13" fmla="*/ 46 h 252"/>
                        <a:gd name="T14" fmla="*/ 0 w 282"/>
                        <a:gd name="T15" fmla="*/ 76 h 252"/>
                        <a:gd name="T16" fmla="*/ 0 w 282"/>
                        <a:gd name="T17" fmla="*/ 252 h 252"/>
                        <a:gd name="T18" fmla="*/ 282 w 282"/>
                        <a:gd name="T19" fmla="*/ 252 h 252"/>
                        <a:gd name="T20" fmla="*/ 282 w 282"/>
                        <a:gd name="T21" fmla="*/ 76 h 25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</a:cxnLst>
                      <a:rect l="0" t="0" r="r" b="b"/>
                      <a:pathLst>
                        <a:path w="282" h="252">
                          <a:moveTo>
                            <a:pt x="282" y="76"/>
                          </a:moveTo>
                          <a:cubicBezTo>
                            <a:pt x="282" y="59"/>
                            <a:pt x="265" y="46"/>
                            <a:pt x="245" y="46"/>
                          </a:cubicBezTo>
                          <a:lnTo>
                            <a:pt x="197" y="46"/>
                          </a:lnTo>
                          <a:lnTo>
                            <a:pt x="197" y="0"/>
                          </a:lnTo>
                          <a:lnTo>
                            <a:pt x="85" y="0"/>
                          </a:lnTo>
                          <a:lnTo>
                            <a:pt x="85" y="46"/>
                          </a:lnTo>
                          <a:lnTo>
                            <a:pt x="37" y="46"/>
                          </a:lnTo>
                          <a:cubicBezTo>
                            <a:pt x="17" y="46"/>
                            <a:pt x="0" y="59"/>
                            <a:pt x="0" y="76"/>
                          </a:cubicBezTo>
                          <a:lnTo>
                            <a:pt x="0" y="252"/>
                          </a:lnTo>
                          <a:lnTo>
                            <a:pt x="282" y="252"/>
                          </a:lnTo>
                          <a:lnTo>
                            <a:pt x="282" y="76"/>
                          </a:lnTo>
                          <a:close/>
                        </a:path>
                      </a:pathLst>
                    </a:custGeom>
                    <a:solidFill>
                      <a:srgbClr val="FFFFFF">
                        <a:alpha val="30000"/>
                      </a:srgbClr>
                    </a:solidFill>
                    <a:ln w="0">
                      <a:noFill/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 sz="90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257" name="Battery Part 2"/>
                    <p:cNvSpPr>
                      <a:spLocks/>
                    </p:cNvSpPr>
                    <p:nvPr/>
                  </p:nvSpPr>
                  <p:spPr bwMode="auto">
                    <a:xfrm>
                      <a:off x="5721732" y="4532231"/>
                      <a:ext cx="50747" cy="37268"/>
                    </a:xfrm>
                    <a:custGeom>
                      <a:avLst/>
                      <a:gdLst>
                        <a:gd name="T0" fmla="*/ 0 w 282"/>
                        <a:gd name="T1" fmla="*/ 0 h 206"/>
                        <a:gd name="T2" fmla="*/ 0 w 282"/>
                        <a:gd name="T3" fmla="*/ 176 h 206"/>
                        <a:gd name="T4" fmla="*/ 37 w 282"/>
                        <a:gd name="T5" fmla="*/ 206 h 206"/>
                        <a:gd name="T6" fmla="*/ 244 w 282"/>
                        <a:gd name="T7" fmla="*/ 206 h 206"/>
                        <a:gd name="T8" fmla="*/ 282 w 282"/>
                        <a:gd name="T9" fmla="*/ 176 h 206"/>
                        <a:gd name="T10" fmla="*/ 282 w 282"/>
                        <a:gd name="T11" fmla="*/ 0 h 206"/>
                        <a:gd name="T12" fmla="*/ 0 w 282"/>
                        <a:gd name="T13" fmla="*/ 0 h 20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282" h="206">
                          <a:moveTo>
                            <a:pt x="0" y="0"/>
                          </a:moveTo>
                          <a:lnTo>
                            <a:pt x="0" y="176"/>
                          </a:lnTo>
                          <a:cubicBezTo>
                            <a:pt x="0" y="193"/>
                            <a:pt x="17" y="206"/>
                            <a:pt x="37" y="206"/>
                          </a:cubicBezTo>
                          <a:lnTo>
                            <a:pt x="244" y="206"/>
                          </a:lnTo>
                          <a:cubicBezTo>
                            <a:pt x="265" y="206"/>
                            <a:pt x="282" y="193"/>
                            <a:pt x="282" y="176"/>
                          </a:cubicBezTo>
                          <a:lnTo>
                            <a:pt x="282" y="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FFFFFF">
                        <a:alpha val="90000"/>
                      </a:srgbClr>
                    </a:solidFill>
                    <a:ln w="0">
                      <a:noFill/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 sz="90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</p:grpSp>
              <p:grpSp>
                <p:nvGrpSpPr>
                  <p:cNvPr id="250" name="Signal Strength"/>
                  <p:cNvGrpSpPr>
                    <a:grpSpLocks noChangeAspect="1"/>
                  </p:cNvGrpSpPr>
                  <p:nvPr/>
                </p:nvGrpSpPr>
                <p:grpSpPr>
                  <a:xfrm>
                    <a:off x="2348841" y="1306145"/>
                    <a:ext cx="76121" cy="76915"/>
                    <a:chOff x="5556804" y="4492585"/>
                    <a:chExt cx="76121" cy="76915"/>
                  </a:xfrm>
                </p:grpSpPr>
                <p:sp>
                  <p:nvSpPr>
                    <p:cNvPr id="254" name="Signal Strength Part 1"/>
                    <p:cNvSpPr>
                      <a:spLocks/>
                    </p:cNvSpPr>
                    <p:nvPr/>
                  </p:nvSpPr>
                  <p:spPr bwMode="auto">
                    <a:xfrm>
                      <a:off x="5602001" y="4492585"/>
                      <a:ext cx="30924" cy="76914"/>
                    </a:xfrm>
                    <a:custGeom>
                      <a:avLst/>
                      <a:gdLst>
                        <a:gd name="T0" fmla="*/ 39 w 39"/>
                        <a:gd name="T1" fmla="*/ 0 h 97"/>
                        <a:gd name="T2" fmla="*/ 0 w 39"/>
                        <a:gd name="T3" fmla="*/ 39 h 97"/>
                        <a:gd name="T4" fmla="*/ 0 w 39"/>
                        <a:gd name="T5" fmla="*/ 97 h 97"/>
                        <a:gd name="T6" fmla="*/ 39 w 39"/>
                        <a:gd name="T7" fmla="*/ 97 h 97"/>
                        <a:gd name="T8" fmla="*/ 39 w 39"/>
                        <a:gd name="T9" fmla="*/ 0 h 9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39" h="97">
                          <a:moveTo>
                            <a:pt x="39" y="0"/>
                          </a:moveTo>
                          <a:lnTo>
                            <a:pt x="0" y="39"/>
                          </a:lnTo>
                          <a:lnTo>
                            <a:pt x="0" y="97"/>
                          </a:lnTo>
                          <a:lnTo>
                            <a:pt x="39" y="97"/>
                          </a:lnTo>
                          <a:lnTo>
                            <a:pt x="39" y="0"/>
                          </a:lnTo>
                          <a:close/>
                        </a:path>
                      </a:pathLst>
                    </a:custGeom>
                    <a:solidFill>
                      <a:srgbClr val="FFFFFF">
                        <a:alpha val="30000"/>
                      </a:srgbClr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 sz="90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255" name="Signal Strength Part 2"/>
                    <p:cNvSpPr>
                      <a:spLocks/>
                    </p:cNvSpPr>
                    <p:nvPr/>
                  </p:nvSpPr>
                  <p:spPr bwMode="auto">
                    <a:xfrm>
                      <a:off x="5556804" y="4523510"/>
                      <a:ext cx="45197" cy="45990"/>
                    </a:xfrm>
                    <a:custGeom>
                      <a:avLst/>
                      <a:gdLst>
                        <a:gd name="T0" fmla="*/ 0 w 254"/>
                        <a:gd name="T1" fmla="*/ 254 h 254"/>
                        <a:gd name="T2" fmla="*/ 254 w 254"/>
                        <a:gd name="T3" fmla="*/ 254 h 254"/>
                        <a:gd name="T4" fmla="*/ 254 w 254"/>
                        <a:gd name="T5" fmla="*/ 0 h 254"/>
                        <a:gd name="T6" fmla="*/ 0 w 254"/>
                        <a:gd name="T7" fmla="*/ 254 h 25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0" t="0" r="r" b="b"/>
                      <a:pathLst>
                        <a:path w="254" h="254">
                          <a:moveTo>
                            <a:pt x="0" y="254"/>
                          </a:moveTo>
                          <a:lnTo>
                            <a:pt x="254" y="254"/>
                          </a:lnTo>
                          <a:lnTo>
                            <a:pt x="254" y="0"/>
                          </a:lnTo>
                          <a:lnTo>
                            <a:pt x="0" y="254"/>
                          </a:lnTo>
                          <a:close/>
                        </a:path>
                      </a:pathLst>
                    </a:custGeom>
                    <a:solidFill>
                      <a:srgbClr val="FFFFFF">
                        <a:alpha val="90000"/>
                      </a:srgbClr>
                    </a:solidFill>
                    <a:ln w="0">
                      <a:noFill/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 sz="90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</p:grpSp>
              <p:grpSp>
                <p:nvGrpSpPr>
                  <p:cNvPr id="251" name="WiFi"/>
                  <p:cNvGrpSpPr>
                    <a:grpSpLocks noChangeAspect="1"/>
                  </p:cNvGrpSpPr>
                  <p:nvPr/>
                </p:nvGrpSpPr>
                <p:grpSpPr>
                  <a:xfrm>
                    <a:off x="2189463" y="1308921"/>
                    <a:ext cx="89601" cy="71363"/>
                    <a:chOff x="5397426" y="4495757"/>
                    <a:chExt cx="89601" cy="71363"/>
                  </a:xfrm>
                </p:grpSpPr>
                <p:sp>
                  <p:nvSpPr>
                    <p:cNvPr id="252" name="WiFi Part 1"/>
                    <p:cNvSpPr>
                      <a:spLocks/>
                    </p:cNvSpPr>
                    <p:nvPr/>
                  </p:nvSpPr>
                  <p:spPr bwMode="auto">
                    <a:xfrm>
                      <a:off x="5397426" y="4495757"/>
                      <a:ext cx="89601" cy="31717"/>
                    </a:xfrm>
                    <a:custGeom>
                      <a:avLst/>
                      <a:gdLst>
                        <a:gd name="T0" fmla="*/ 248 w 496"/>
                        <a:gd name="T1" fmla="*/ 0 h 175"/>
                        <a:gd name="T2" fmla="*/ 0 w 496"/>
                        <a:gd name="T3" fmla="*/ 86 h 175"/>
                        <a:gd name="T4" fmla="*/ 71 w 496"/>
                        <a:gd name="T5" fmla="*/ 175 h 175"/>
                        <a:gd name="T6" fmla="*/ 248 w 496"/>
                        <a:gd name="T7" fmla="*/ 113 h 175"/>
                        <a:gd name="T8" fmla="*/ 425 w 496"/>
                        <a:gd name="T9" fmla="*/ 175 h 175"/>
                        <a:gd name="T10" fmla="*/ 496 w 496"/>
                        <a:gd name="T11" fmla="*/ 86 h 175"/>
                        <a:gd name="T12" fmla="*/ 248 w 496"/>
                        <a:gd name="T13" fmla="*/ 0 h 17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496" h="175">
                          <a:moveTo>
                            <a:pt x="248" y="0"/>
                          </a:moveTo>
                          <a:cubicBezTo>
                            <a:pt x="104" y="0"/>
                            <a:pt x="10" y="79"/>
                            <a:pt x="0" y="86"/>
                          </a:cubicBezTo>
                          <a:lnTo>
                            <a:pt x="71" y="175"/>
                          </a:lnTo>
                          <a:cubicBezTo>
                            <a:pt x="80" y="168"/>
                            <a:pt x="147" y="113"/>
                            <a:pt x="248" y="113"/>
                          </a:cubicBezTo>
                          <a:cubicBezTo>
                            <a:pt x="348" y="113"/>
                            <a:pt x="416" y="168"/>
                            <a:pt x="425" y="175"/>
                          </a:cubicBezTo>
                          <a:lnTo>
                            <a:pt x="496" y="86"/>
                          </a:lnTo>
                          <a:cubicBezTo>
                            <a:pt x="487" y="79"/>
                            <a:pt x="391" y="0"/>
                            <a:pt x="248" y="0"/>
                          </a:cubicBezTo>
                          <a:close/>
                        </a:path>
                      </a:pathLst>
                    </a:custGeom>
                    <a:solidFill>
                      <a:srgbClr val="FFFFFF">
                        <a:alpha val="30000"/>
                      </a:srgbClr>
                    </a:solidFill>
                    <a:ln w="0">
                      <a:noFill/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 sz="90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253" name="WiFi Part 2"/>
                    <p:cNvSpPr>
                      <a:spLocks/>
                    </p:cNvSpPr>
                    <p:nvPr/>
                  </p:nvSpPr>
                  <p:spPr bwMode="auto">
                    <a:xfrm>
                      <a:off x="5410113" y="4516373"/>
                      <a:ext cx="64227" cy="50747"/>
                    </a:xfrm>
                    <a:custGeom>
                      <a:avLst/>
                      <a:gdLst>
                        <a:gd name="T0" fmla="*/ 0 w 354"/>
                        <a:gd name="T1" fmla="*/ 62 h 282"/>
                        <a:gd name="T2" fmla="*/ 177 w 354"/>
                        <a:gd name="T3" fmla="*/ 282 h 282"/>
                        <a:gd name="T4" fmla="*/ 177 w 354"/>
                        <a:gd name="T5" fmla="*/ 282 h 282"/>
                        <a:gd name="T6" fmla="*/ 177 w 354"/>
                        <a:gd name="T7" fmla="*/ 282 h 282"/>
                        <a:gd name="T8" fmla="*/ 354 w 354"/>
                        <a:gd name="T9" fmla="*/ 62 h 282"/>
                        <a:gd name="T10" fmla="*/ 177 w 354"/>
                        <a:gd name="T11" fmla="*/ 0 h 282"/>
                        <a:gd name="T12" fmla="*/ 0 w 354"/>
                        <a:gd name="T13" fmla="*/ 62 h 28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354" h="282">
                          <a:moveTo>
                            <a:pt x="0" y="62"/>
                          </a:moveTo>
                          <a:lnTo>
                            <a:pt x="177" y="282"/>
                          </a:lnTo>
                          <a:lnTo>
                            <a:pt x="177" y="282"/>
                          </a:lnTo>
                          <a:lnTo>
                            <a:pt x="177" y="282"/>
                          </a:lnTo>
                          <a:lnTo>
                            <a:pt x="354" y="62"/>
                          </a:lnTo>
                          <a:cubicBezTo>
                            <a:pt x="345" y="55"/>
                            <a:pt x="278" y="0"/>
                            <a:pt x="177" y="0"/>
                          </a:cubicBezTo>
                          <a:cubicBezTo>
                            <a:pt x="77" y="0"/>
                            <a:pt x="9" y="55"/>
                            <a:pt x="0" y="62"/>
                          </a:cubicBezTo>
                          <a:close/>
                        </a:path>
                      </a:pathLst>
                    </a:custGeom>
                    <a:solidFill>
                      <a:srgbClr val="FFFFFF">
                        <a:alpha val="90000"/>
                      </a:srgbClr>
                    </a:solidFill>
                    <a:ln w="0">
                      <a:noFill/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 sz="90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</p:grpSp>
            </p:grpSp>
            <p:grpSp>
              <p:nvGrpSpPr>
                <p:cNvPr id="242" name="Navigation Bar"/>
                <p:cNvGrpSpPr/>
                <p:nvPr/>
              </p:nvGrpSpPr>
              <p:grpSpPr>
                <a:xfrm>
                  <a:off x="595686" y="5020442"/>
                  <a:ext cx="2286000" cy="304800"/>
                  <a:chOff x="1517650" y="4775200"/>
                  <a:chExt cx="2286000" cy="304800"/>
                </a:xfrm>
              </p:grpSpPr>
              <p:sp>
                <p:nvSpPr>
                  <p:cNvPr id="243" name="Navigation Bar Container"/>
                  <p:cNvSpPr/>
                  <p:nvPr/>
                </p:nvSpPr>
                <p:spPr>
                  <a:xfrm>
                    <a:off x="1517650" y="4775200"/>
                    <a:ext cx="2286000" cy="304800"/>
                  </a:xfrm>
                  <a:prstGeom prst="rect">
                    <a:avLst/>
                  </a:prstGeom>
                  <a:solidFill>
                    <a:srgbClr val="000000"/>
                  </a:solidFill>
                  <a:ln w="63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 sz="900" dirty="0" smtClean="0">
                      <a:solidFill>
                        <a:schemeClr val="tx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244" name="Back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1972789" y="4873681"/>
                    <a:ext cx="92772" cy="107838"/>
                  </a:xfrm>
                  <a:custGeom>
                    <a:avLst/>
                    <a:gdLst>
                      <a:gd name="T0" fmla="*/ 469 w 513"/>
                      <a:gd name="T1" fmla="*/ 592 h 593"/>
                      <a:gd name="T2" fmla="*/ 450 w 513"/>
                      <a:gd name="T3" fmla="*/ 585 h 593"/>
                      <a:gd name="T4" fmla="*/ 27 w 513"/>
                      <a:gd name="T5" fmla="*/ 338 h 593"/>
                      <a:gd name="T6" fmla="*/ 2 w 513"/>
                      <a:gd name="T7" fmla="*/ 292 h 593"/>
                      <a:gd name="T8" fmla="*/ 29 w 513"/>
                      <a:gd name="T9" fmla="*/ 254 h 593"/>
                      <a:gd name="T10" fmla="*/ 449 w 513"/>
                      <a:gd name="T11" fmla="*/ 9 h 593"/>
                      <a:gd name="T12" fmla="*/ 468 w 513"/>
                      <a:gd name="T13" fmla="*/ 1 h 593"/>
                      <a:gd name="T14" fmla="*/ 504 w 513"/>
                      <a:gd name="T15" fmla="*/ 15 h 593"/>
                      <a:gd name="T16" fmla="*/ 513 w 513"/>
                      <a:gd name="T17" fmla="*/ 37 h 593"/>
                      <a:gd name="T18" fmla="*/ 513 w 513"/>
                      <a:gd name="T19" fmla="*/ 49 h 593"/>
                      <a:gd name="T20" fmla="*/ 513 w 513"/>
                      <a:gd name="T21" fmla="*/ 553 h 593"/>
                      <a:gd name="T22" fmla="*/ 506 w 513"/>
                      <a:gd name="T23" fmla="*/ 574 h 593"/>
                      <a:gd name="T24" fmla="*/ 469 w 513"/>
                      <a:gd name="T25" fmla="*/ 592 h 593"/>
                      <a:gd name="T26" fmla="*/ 442 w 513"/>
                      <a:gd name="T27" fmla="*/ 498 h 593"/>
                      <a:gd name="T28" fmla="*/ 442 w 513"/>
                      <a:gd name="T29" fmla="*/ 93 h 593"/>
                      <a:gd name="T30" fmla="*/ 96 w 513"/>
                      <a:gd name="T31" fmla="*/ 297 h 593"/>
                      <a:gd name="T32" fmla="*/ 442 w 513"/>
                      <a:gd name="T33" fmla="*/ 498 h 59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13" h="593">
                        <a:moveTo>
                          <a:pt x="469" y="592"/>
                        </a:moveTo>
                        <a:cubicBezTo>
                          <a:pt x="458" y="590"/>
                          <a:pt x="454" y="588"/>
                          <a:pt x="450" y="585"/>
                        </a:cubicBezTo>
                        <a:lnTo>
                          <a:pt x="27" y="338"/>
                        </a:lnTo>
                        <a:cubicBezTo>
                          <a:pt x="13" y="330"/>
                          <a:pt x="0" y="311"/>
                          <a:pt x="2" y="292"/>
                        </a:cubicBezTo>
                        <a:cubicBezTo>
                          <a:pt x="5" y="273"/>
                          <a:pt x="17" y="261"/>
                          <a:pt x="29" y="254"/>
                        </a:cubicBezTo>
                        <a:lnTo>
                          <a:pt x="449" y="9"/>
                        </a:lnTo>
                        <a:cubicBezTo>
                          <a:pt x="454" y="6"/>
                          <a:pt x="458" y="2"/>
                          <a:pt x="468" y="1"/>
                        </a:cubicBezTo>
                        <a:cubicBezTo>
                          <a:pt x="478" y="0"/>
                          <a:pt x="496" y="5"/>
                          <a:pt x="504" y="15"/>
                        </a:cubicBezTo>
                        <a:cubicBezTo>
                          <a:pt x="512" y="25"/>
                          <a:pt x="512" y="32"/>
                          <a:pt x="513" y="37"/>
                        </a:cubicBezTo>
                        <a:cubicBezTo>
                          <a:pt x="513" y="42"/>
                          <a:pt x="513" y="46"/>
                          <a:pt x="513" y="49"/>
                        </a:cubicBezTo>
                        <a:cubicBezTo>
                          <a:pt x="513" y="216"/>
                          <a:pt x="513" y="388"/>
                          <a:pt x="513" y="553"/>
                        </a:cubicBezTo>
                        <a:cubicBezTo>
                          <a:pt x="513" y="557"/>
                          <a:pt x="513" y="563"/>
                          <a:pt x="506" y="574"/>
                        </a:cubicBezTo>
                        <a:cubicBezTo>
                          <a:pt x="499" y="585"/>
                          <a:pt x="479" y="593"/>
                          <a:pt x="469" y="592"/>
                        </a:cubicBezTo>
                        <a:close/>
                        <a:moveTo>
                          <a:pt x="442" y="498"/>
                        </a:moveTo>
                        <a:lnTo>
                          <a:pt x="442" y="93"/>
                        </a:lnTo>
                        <a:lnTo>
                          <a:pt x="96" y="297"/>
                        </a:lnTo>
                        <a:lnTo>
                          <a:pt x="442" y="498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89804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245" name="Home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2606335" y="4877646"/>
                    <a:ext cx="99116" cy="99908"/>
                  </a:xfrm>
                  <a:custGeom>
                    <a:avLst/>
                    <a:gdLst>
                      <a:gd name="T0" fmla="*/ 276 w 551"/>
                      <a:gd name="T1" fmla="*/ 551 h 551"/>
                      <a:gd name="T2" fmla="*/ 0 w 551"/>
                      <a:gd name="T3" fmla="*/ 275 h 551"/>
                      <a:gd name="T4" fmla="*/ 276 w 551"/>
                      <a:gd name="T5" fmla="*/ 0 h 551"/>
                      <a:gd name="T6" fmla="*/ 551 w 551"/>
                      <a:gd name="T7" fmla="*/ 275 h 551"/>
                      <a:gd name="T8" fmla="*/ 276 w 551"/>
                      <a:gd name="T9" fmla="*/ 551 h 551"/>
                      <a:gd name="T10" fmla="*/ 276 w 551"/>
                      <a:gd name="T11" fmla="*/ 487 h 551"/>
                      <a:gd name="T12" fmla="*/ 488 w 551"/>
                      <a:gd name="T13" fmla="*/ 275 h 551"/>
                      <a:gd name="T14" fmla="*/ 276 w 551"/>
                      <a:gd name="T15" fmla="*/ 64 h 551"/>
                      <a:gd name="T16" fmla="*/ 64 w 551"/>
                      <a:gd name="T17" fmla="*/ 275 h 551"/>
                      <a:gd name="T18" fmla="*/ 276 w 551"/>
                      <a:gd name="T19" fmla="*/ 487 h 55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551" h="551">
                        <a:moveTo>
                          <a:pt x="276" y="551"/>
                        </a:moveTo>
                        <a:cubicBezTo>
                          <a:pt x="124" y="551"/>
                          <a:pt x="0" y="427"/>
                          <a:pt x="0" y="275"/>
                        </a:cubicBezTo>
                        <a:cubicBezTo>
                          <a:pt x="0" y="123"/>
                          <a:pt x="124" y="0"/>
                          <a:pt x="276" y="0"/>
                        </a:cubicBezTo>
                        <a:cubicBezTo>
                          <a:pt x="428" y="0"/>
                          <a:pt x="551" y="123"/>
                          <a:pt x="551" y="275"/>
                        </a:cubicBezTo>
                        <a:cubicBezTo>
                          <a:pt x="551" y="427"/>
                          <a:pt x="428" y="551"/>
                          <a:pt x="276" y="551"/>
                        </a:cubicBezTo>
                        <a:close/>
                        <a:moveTo>
                          <a:pt x="276" y="487"/>
                        </a:moveTo>
                        <a:cubicBezTo>
                          <a:pt x="393" y="487"/>
                          <a:pt x="488" y="393"/>
                          <a:pt x="488" y="275"/>
                        </a:cubicBezTo>
                        <a:cubicBezTo>
                          <a:pt x="488" y="158"/>
                          <a:pt x="393" y="64"/>
                          <a:pt x="276" y="64"/>
                        </a:cubicBezTo>
                        <a:cubicBezTo>
                          <a:pt x="158" y="64"/>
                          <a:pt x="64" y="158"/>
                          <a:pt x="64" y="275"/>
                        </a:cubicBezTo>
                        <a:cubicBezTo>
                          <a:pt x="64" y="393"/>
                          <a:pt x="158" y="487"/>
                          <a:pt x="276" y="487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89804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246" name="Recents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3247018" y="4876060"/>
                    <a:ext cx="101494" cy="102287"/>
                  </a:xfrm>
                  <a:custGeom>
                    <a:avLst/>
                    <a:gdLst>
                      <a:gd name="T0" fmla="*/ 62 w 564"/>
                      <a:gd name="T1" fmla="*/ 565 h 565"/>
                      <a:gd name="T2" fmla="*/ 20 w 564"/>
                      <a:gd name="T3" fmla="*/ 547 h 565"/>
                      <a:gd name="T4" fmla="*/ 0 w 564"/>
                      <a:gd name="T5" fmla="*/ 504 h 565"/>
                      <a:gd name="T6" fmla="*/ 0 w 564"/>
                      <a:gd name="T7" fmla="*/ 61 h 565"/>
                      <a:gd name="T8" fmla="*/ 20 w 564"/>
                      <a:gd name="T9" fmla="*/ 18 h 565"/>
                      <a:gd name="T10" fmla="*/ 62 w 564"/>
                      <a:gd name="T11" fmla="*/ 0 h 565"/>
                      <a:gd name="T12" fmla="*/ 501 w 564"/>
                      <a:gd name="T13" fmla="*/ 0 h 565"/>
                      <a:gd name="T14" fmla="*/ 544 w 564"/>
                      <a:gd name="T15" fmla="*/ 18 h 565"/>
                      <a:gd name="T16" fmla="*/ 564 w 564"/>
                      <a:gd name="T17" fmla="*/ 61 h 565"/>
                      <a:gd name="T18" fmla="*/ 564 w 564"/>
                      <a:gd name="T19" fmla="*/ 504 h 565"/>
                      <a:gd name="T20" fmla="*/ 544 w 564"/>
                      <a:gd name="T21" fmla="*/ 547 h 565"/>
                      <a:gd name="T22" fmla="*/ 501 w 564"/>
                      <a:gd name="T23" fmla="*/ 565 h 565"/>
                      <a:gd name="T24" fmla="*/ 62 w 564"/>
                      <a:gd name="T25" fmla="*/ 565 h 565"/>
                      <a:gd name="T26" fmla="*/ 70 w 564"/>
                      <a:gd name="T27" fmla="*/ 494 h 565"/>
                      <a:gd name="T28" fmla="*/ 493 w 564"/>
                      <a:gd name="T29" fmla="*/ 494 h 565"/>
                      <a:gd name="T30" fmla="*/ 493 w 564"/>
                      <a:gd name="T31" fmla="*/ 71 h 565"/>
                      <a:gd name="T32" fmla="*/ 70 w 564"/>
                      <a:gd name="T33" fmla="*/ 71 h 565"/>
                      <a:gd name="T34" fmla="*/ 70 w 564"/>
                      <a:gd name="T35" fmla="*/ 494 h 56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564" h="565">
                        <a:moveTo>
                          <a:pt x="62" y="565"/>
                        </a:moveTo>
                        <a:cubicBezTo>
                          <a:pt x="44" y="565"/>
                          <a:pt x="31" y="557"/>
                          <a:pt x="20" y="547"/>
                        </a:cubicBezTo>
                        <a:cubicBezTo>
                          <a:pt x="10" y="537"/>
                          <a:pt x="0" y="524"/>
                          <a:pt x="0" y="504"/>
                        </a:cubicBezTo>
                        <a:lnTo>
                          <a:pt x="0" y="61"/>
                        </a:lnTo>
                        <a:cubicBezTo>
                          <a:pt x="0" y="41"/>
                          <a:pt x="10" y="28"/>
                          <a:pt x="20" y="18"/>
                        </a:cubicBezTo>
                        <a:cubicBezTo>
                          <a:pt x="31" y="8"/>
                          <a:pt x="44" y="0"/>
                          <a:pt x="62" y="0"/>
                        </a:cubicBezTo>
                        <a:lnTo>
                          <a:pt x="501" y="0"/>
                        </a:lnTo>
                        <a:cubicBezTo>
                          <a:pt x="519" y="0"/>
                          <a:pt x="533" y="8"/>
                          <a:pt x="544" y="18"/>
                        </a:cubicBezTo>
                        <a:cubicBezTo>
                          <a:pt x="555" y="28"/>
                          <a:pt x="564" y="41"/>
                          <a:pt x="564" y="61"/>
                        </a:cubicBezTo>
                        <a:lnTo>
                          <a:pt x="564" y="504"/>
                        </a:lnTo>
                        <a:cubicBezTo>
                          <a:pt x="564" y="524"/>
                          <a:pt x="555" y="537"/>
                          <a:pt x="544" y="547"/>
                        </a:cubicBezTo>
                        <a:cubicBezTo>
                          <a:pt x="533" y="557"/>
                          <a:pt x="519" y="565"/>
                          <a:pt x="501" y="565"/>
                        </a:cubicBezTo>
                        <a:lnTo>
                          <a:pt x="62" y="565"/>
                        </a:lnTo>
                        <a:close/>
                        <a:moveTo>
                          <a:pt x="70" y="494"/>
                        </a:moveTo>
                        <a:lnTo>
                          <a:pt x="493" y="494"/>
                        </a:lnTo>
                        <a:lnTo>
                          <a:pt x="493" y="71"/>
                        </a:lnTo>
                        <a:lnTo>
                          <a:pt x="70" y="71"/>
                        </a:lnTo>
                        <a:lnTo>
                          <a:pt x="70" y="494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89804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</p:grpSp>
          <p:sp>
            <p:nvSpPr>
              <p:cNvPr id="239" name="직사각형 238"/>
              <p:cNvSpPr/>
              <p:nvPr/>
            </p:nvSpPr>
            <p:spPr>
              <a:xfrm>
                <a:off x="3844311" y="638432"/>
                <a:ext cx="2286000" cy="3606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31" name="App Bar"/>
            <p:cNvGrpSpPr/>
            <p:nvPr/>
          </p:nvGrpSpPr>
          <p:grpSpPr>
            <a:xfrm>
              <a:off x="9576933" y="924569"/>
              <a:ext cx="2286000" cy="368241"/>
              <a:chOff x="595686" y="1294695"/>
              <a:chExt cx="2286000" cy="368241"/>
            </a:xfrm>
          </p:grpSpPr>
          <p:sp>
            <p:nvSpPr>
              <p:cNvPr id="221" name="App Bar Container"/>
              <p:cNvSpPr>
                <a:spLocks noChangeArrowheads="1"/>
              </p:cNvSpPr>
              <p:nvPr/>
            </p:nvSpPr>
            <p:spPr bwMode="auto">
              <a:xfrm>
                <a:off x="595686" y="1294695"/>
                <a:ext cx="2286000" cy="368241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  <a:effectLst>
                <a:outerShdw blurRad="38100" dist="12700" dir="5400000" algn="ctr" rotWithShape="0">
                  <a:prstClr val="black">
                    <a:alpha val="25000"/>
                  </a:prstClr>
                </a:outerShdw>
              </a:effectLst>
            </p:spPr>
            <p:txBody>
              <a:bodyPr vert="horz" wrap="square" lIns="457200" tIns="198120" rIns="91440" bIns="104140" numCol="1" anchor="b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000" dirty="0">
                    <a:solidFill>
                      <a:srgbClr val="FFFFF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Multi mode</a:t>
                </a:r>
              </a:p>
              <a:p>
                <a:endParaRPr lang="en-US" sz="1000" dirty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34" name="Menu Icon"/>
              <p:cNvSpPr>
                <a:spLocks noChangeAspect="1" noEditPoints="1"/>
              </p:cNvSpPr>
              <p:nvPr/>
            </p:nvSpPr>
            <p:spPr bwMode="auto">
              <a:xfrm>
                <a:off x="2723101" y="1440401"/>
                <a:ext cx="25374" cy="101286"/>
              </a:xfrm>
              <a:custGeom>
                <a:avLst/>
                <a:gdLst>
                  <a:gd name="T0" fmla="*/ 71 w 141"/>
                  <a:gd name="T1" fmla="*/ 423 h 564"/>
                  <a:gd name="T2" fmla="*/ 0 w 141"/>
                  <a:gd name="T3" fmla="*/ 494 h 564"/>
                  <a:gd name="T4" fmla="*/ 71 w 141"/>
                  <a:gd name="T5" fmla="*/ 564 h 564"/>
                  <a:gd name="T6" fmla="*/ 141 w 141"/>
                  <a:gd name="T7" fmla="*/ 494 h 564"/>
                  <a:gd name="T8" fmla="*/ 71 w 141"/>
                  <a:gd name="T9" fmla="*/ 423 h 564"/>
                  <a:gd name="T10" fmla="*/ 71 w 141"/>
                  <a:gd name="T11" fmla="*/ 212 h 564"/>
                  <a:gd name="T12" fmla="*/ 0 w 141"/>
                  <a:gd name="T13" fmla="*/ 282 h 564"/>
                  <a:gd name="T14" fmla="*/ 71 w 141"/>
                  <a:gd name="T15" fmla="*/ 353 h 564"/>
                  <a:gd name="T16" fmla="*/ 141 w 141"/>
                  <a:gd name="T17" fmla="*/ 282 h 564"/>
                  <a:gd name="T18" fmla="*/ 71 w 141"/>
                  <a:gd name="T19" fmla="*/ 212 h 564"/>
                  <a:gd name="T20" fmla="*/ 71 w 141"/>
                  <a:gd name="T21" fmla="*/ 141 h 564"/>
                  <a:gd name="T22" fmla="*/ 141 w 141"/>
                  <a:gd name="T23" fmla="*/ 71 h 564"/>
                  <a:gd name="T24" fmla="*/ 71 w 141"/>
                  <a:gd name="T25" fmla="*/ 0 h 564"/>
                  <a:gd name="T26" fmla="*/ 0 w 141"/>
                  <a:gd name="T27" fmla="*/ 71 h 564"/>
                  <a:gd name="T28" fmla="*/ 71 w 141"/>
                  <a:gd name="T29" fmla="*/ 141 h 5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41" h="564">
                    <a:moveTo>
                      <a:pt x="71" y="423"/>
                    </a:moveTo>
                    <a:cubicBezTo>
                      <a:pt x="32" y="423"/>
                      <a:pt x="0" y="455"/>
                      <a:pt x="0" y="494"/>
                    </a:cubicBezTo>
                    <a:cubicBezTo>
                      <a:pt x="0" y="533"/>
                      <a:pt x="32" y="564"/>
                      <a:pt x="71" y="564"/>
                    </a:cubicBezTo>
                    <a:cubicBezTo>
                      <a:pt x="110" y="564"/>
                      <a:pt x="141" y="533"/>
                      <a:pt x="141" y="494"/>
                    </a:cubicBezTo>
                    <a:cubicBezTo>
                      <a:pt x="141" y="455"/>
                      <a:pt x="110" y="423"/>
                      <a:pt x="71" y="423"/>
                    </a:cubicBezTo>
                    <a:moveTo>
                      <a:pt x="71" y="212"/>
                    </a:moveTo>
                    <a:cubicBezTo>
                      <a:pt x="32" y="212"/>
                      <a:pt x="0" y="243"/>
                      <a:pt x="0" y="282"/>
                    </a:cubicBezTo>
                    <a:cubicBezTo>
                      <a:pt x="0" y="321"/>
                      <a:pt x="32" y="353"/>
                      <a:pt x="71" y="353"/>
                    </a:cubicBezTo>
                    <a:cubicBezTo>
                      <a:pt x="110" y="353"/>
                      <a:pt x="141" y="321"/>
                      <a:pt x="141" y="282"/>
                    </a:cubicBezTo>
                    <a:cubicBezTo>
                      <a:pt x="141" y="243"/>
                      <a:pt x="110" y="212"/>
                      <a:pt x="71" y="212"/>
                    </a:cubicBezTo>
                    <a:moveTo>
                      <a:pt x="71" y="141"/>
                    </a:moveTo>
                    <a:cubicBezTo>
                      <a:pt x="110" y="141"/>
                      <a:pt x="141" y="110"/>
                      <a:pt x="141" y="71"/>
                    </a:cubicBezTo>
                    <a:cubicBezTo>
                      <a:pt x="141" y="32"/>
                      <a:pt x="110" y="0"/>
                      <a:pt x="71" y="0"/>
                    </a:cubicBezTo>
                    <a:cubicBezTo>
                      <a:pt x="32" y="0"/>
                      <a:pt x="0" y="32"/>
                      <a:pt x="0" y="71"/>
                    </a:cubicBezTo>
                    <a:cubicBezTo>
                      <a:pt x="0" y="110"/>
                      <a:pt x="32" y="141"/>
                      <a:pt x="71" y="141"/>
                    </a:cubicBezTo>
                  </a:path>
                </a:pathLst>
              </a:custGeom>
              <a:solidFill>
                <a:srgbClr val="FFFFFF">
                  <a:alpha val="87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chemeClr val="bg1">
                      <a:lumMod val="9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35" name="Nav Icon"/>
              <p:cNvSpPr>
                <a:spLocks noChangeAspect="1" noEditPoints="1"/>
              </p:cNvSpPr>
              <p:nvPr/>
            </p:nvSpPr>
            <p:spPr bwMode="auto">
              <a:xfrm>
                <a:off x="716210" y="1408359"/>
                <a:ext cx="114181" cy="76161"/>
              </a:xfrm>
              <a:custGeom>
                <a:avLst/>
                <a:gdLst>
                  <a:gd name="T0" fmla="*/ 0 w 635"/>
                  <a:gd name="T1" fmla="*/ 70 h 423"/>
                  <a:gd name="T2" fmla="*/ 635 w 635"/>
                  <a:gd name="T3" fmla="*/ 70 h 423"/>
                  <a:gd name="T4" fmla="*/ 635 w 635"/>
                  <a:gd name="T5" fmla="*/ 0 h 423"/>
                  <a:gd name="T6" fmla="*/ 0 w 635"/>
                  <a:gd name="T7" fmla="*/ 0 h 423"/>
                  <a:gd name="T8" fmla="*/ 0 w 635"/>
                  <a:gd name="T9" fmla="*/ 70 h 423"/>
                  <a:gd name="T10" fmla="*/ 0 w 635"/>
                  <a:gd name="T11" fmla="*/ 247 h 423"/>
                  <a:gd name="T12" fmla="*/ 635 w 635"/>
                  <a:gd name="T13" fmla="*/ 247 h 423"/>
                  <a:gd name="T14" fmla="*/ 635 w 635"/>
                  <a:gd name="T15" fmla="*/ 176 h 423"/>
                  <a:gd name="T16" fmla="*/ 0 w 635"/>
                  <a:gd name="T17" fmla="*/ 176 h 423"/>
                  <a:gd name="T18" fmla="*/ 0 w 635"/>
                  <a:gd name="T19" fmla="*/ 247 h 423"/>
                  <a:gd name="T20" fmla="*/ 0 w 635"/>
                  <a:gd name="T21" fmla="*/ 423 h 423"/>
                  <a:gd name="T22" fmla="*/ 635 w 635"/>
                  <a:gd name="T23" fmla="*/ 423 h 423"/>
                  <a:gd name="T24" fmla="*/ 635 w 635"/>
                  <a:gd name="T25" fmla="*/ 352 h 423"/>
                  <a:gd name="T26" fmla="*/ 0 w 635"/>
                  <a:gd name="T27" fmla="*/ 352 h 423"/>
                  <a:gd name="T28" fmla="*/ 0 w 635"/>
                  <a:gd name="T29" fmla="*/ 423 h 4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35" h="423">
                    <a:moveTo>
                      <a:pt x="0" y="70"/>
                    </a:moveTo>
                    <a:lnTo>
                      <a:pt x="635" y="70"/>
                    </a:lnTo>
                    <a:lnTo>
                      <a:pt x="635" y="0"/>
                    </a:lnTo>
                    <a:lnTo>
                      <a:pt x="0" y="0"/>
                    </a:lnTo>
                    <a:lnTo>
                      <a:pt x="0" y="70"/>
                    </a:lnTo>
                    <a:close/>
                    <a:moveTo>
                      <a:pt x="0" y="247"/>
                    </a:moveTo>
                    <a:lnTo>
                      <a:pt x="635" y="247"/>
                    </a:lnTo>
                    <a:lnTo>
                      <a:pt x="635" y="176"/>
                    </a:lnTo>
                    <a:lnTo>
                      <a:pt x="0" y="176"/>
                    </a:lnTo>
                    <a:lnTo>
                      <a:pt x="0" y="247"/>
                    </a:lnTo>
                    <a:close/>
                    <a:moveTo>
                      <a:pt x="0" y="423"/>
                    </a:moveTo>
                    <a:lnTo>
                      <a:pt x="635" y="423"/>
                    </a:lnTo>
                    <a:lnTo>
                      <a:pt x="635" y="352"/>
                    </a:lnTo>
                    <a:lnTo>
                      <a:pt x="0" y="352"/>
                    </a:lnTo>
                    <a:lnTo>
                      <a:pt x="0" y="423"/>
                    </a:lnTo>
                    <a:close/>
                  </a:path>
                </a:pathLst>
              </a:custGeom>
              <a:solidFill>
                <a:srgbClr val="FFFFFF">
                  <a:alpha val="87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chemeClr val="bg1">
                      <a:lumMod val="9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33" name="모서리가 둥근 직사각형 132"/>
            <p:cNvSpPr/>
            <p:nvPr/>
          </p:nvSpPr>
          <p:spPr>
            <a:xfrm>
              <a:off x="9702214" y="1471961"/>
              <a:ext cx="2027508" cy="372374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latin typeface="a옛날목욕탕L" pitchFamily="18" charset="-127"/>
                  <a:ea typeface="a옛날목욕탕L" pitchFamily="18" charset="-127"/>
                </a:rPr>
                <a:t>방 리스트</a:t>
              </a:r>
              <a:endParaRPr lang="ko-KR" altLang="en-US" sz="1400" dirty="0">
                <a:latin typeface="a옛날목욕탕L" pitchFamily="18" charset="-127"/>
                <a:ea typeface="a옛날목욕탕L" pitchFamily="18" charset="-127"/>
              </a:endParaRPr>
            </a:p>
          </p:txBody>
        </p:sp>
        <p:sp>
          <p:nvSpPr>
            <p:cNvPr id="189" name="모서리가 둥근 직사각형 188"/>
            <p:cNvSpPr/>
            <p:nvPr/>
          </p:nvSpPr>
          <p:spPr>
            <a:xfrm>
              <a:off x="9698102" y="1996735"/>
              <a:ext cx="2027508" cy="372374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1" name="모서리가 둥근 직사각형 190"/>
            <p:cNvSpPr/>
            <p:nvPr/>
          </p:nvSpPr>
          <p:spPr>
            <a:xfrm>
              <a:off x="9695544" y="2502257"/>
              <a:ext cx="2027508" cy="372374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0" name="타원 219"/>
            <p:cNvSpPr/>
            <p:nvPr/>
          </p:nvSpPr>
          <p:spPr>
            <a:xfrm>
              <a:off x="11168090" y="3845180"/>
              <a:ext cx="505092" cy="46253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3" name="Add"/>
          <p:cNvSpPr>
            <a:spLocks noChangeAspect="1"/>
          </p:cNvSpPr>
          <p:nvPr/>
        </p:nvSpPr>
        <p:spPr bwMode="auto">
          <a:xfrm>
            <a:off x="2068300" y="3895652"/>
            <a:ext cx="280140" cy="280140"/>
          </a:xfrm>
          <a:custGeom>
            <a:avLst/>
            <a:gdLst>
              <a:gd name="T0" fmla="*/ 29 w 66"/>
              <a:gd name="T1" fmla="*/ 0 h 66"/>
              <a:gd name="T2" fmla="*/ 29 w 66"/>
              <a:gd name="T3" fmla="*/ 29 h 66"/>
              <a:gd name="T4" fmla="*/ 0 w 66"/>
              <a:gd name="T5" fmla="*/ 29 h 66"/>
              <a:gd name="T6" fmla="*/ 0 w 66"/>
              <a:gd name="T7" fmla="*/ 37 h 66"/>
              <a:gd name="T8" fmla="*/ 29 w 66"/>
              <a:gd name="T9" fmla="*/ 37 h 66"/>
              <a:gd name="T10" fmla="*/ 29 w 66"/>
              <a:gd name="T11" fmla="*/ 66 h 66"/>
              <a:gd name="T12" fmla="*/ 37 w 66"/>
              <a:gd name="T13" fmla="*/ 66 h 66"/>
              <a:gd name="T14" fmla="*/ 37 w 66"/>
              <a:gd name="T15" fmla="*/ 37 h 66"/>
              <a:gd name="T16" fmla="*/ 66 w 66"/>
              <a:gd name="T17" fmla="*/ 37 h 66"/>
              <a:gd name="T18" fmla="*/ 66 w 66"/>
              <a:gd name="T19" fmla="*/ 29 h 66"/>
              <a:gd name="T20" fmla="*/ 37 w 66"/>
              <a:gd name="T21" fmla="*/ 29 h 66"/>
              <a:gd name="T22" fmla="*/ 37 w 66"/>
              <a:gd name="T23" fmla="*/ 0 h 66"/>
              <a:gd name="T24" fmla="*/ 29 w 66"/>
              <a:gd name="T25" fmla="*/ 0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66" h="66">
                <a:moveTo>
                  <a:pt x="29" y="0"/>
                </a:moveTo>
                <a:lnTo>
                  <a:pt x="29" y="29"/>
                </a:lnTo>
                <a:lnTo>
                  <a:pt x="0" y="29"/>
                </a:lnTo>
                <a:lnTo>
                  <a:pt x="0" y="37"/>
                </a:lnTo>
                <a:lnTo>
                  <a:pt x="29" y="37"/>
                </a:lnTo>
                <a:lnTo>
                  <a:pt x="29" y="66"/>
                </a:lnTo>
                <a:lnTo>
                  <a:pt x="37" y="66"/>
                </a:lnTo>
                <a:lnTo>
                  <a:pt x="37" y="37"/>
                </a:lnTo>
                <a:lnTo>
                  <a:pt x="66" y="37"/>
                </a:lnTo>
                <a:lnTo>
                  <a:pt x="66" y="29"/>
                </a:lnTo>
                <a:lnTo>
                  <a:pt x="37" y="29"/>
                </a:lnTo>
                <a:lnTo>
                  <a:pt x="37" y="0"/>
                </a:lnTo>
                <a:lnTo>
                  <a:pt x="29" y="0"/>
                </a:ln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64" name="꺾인 연결선 263"/>
          <p:cNvCxnSpPr/>
          <p:nvPr/>
        </p:nvCxnSpPr>
        <p:spPr>
          <a:xfrm flipV="1">
            <a:off x="2337301" y="3182584"/>
            <a:ext cx="1242802" cy="85313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4233393" y="1923620"/>
            <a:ext cx="1390954" cy="3412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5" name="직사각형 264"/>
          <p:cNvSpPr/>
          <p:nvPr/>
        </p:nvSpPr>
        <p:spPr>
          <a:xfrm>
            <a:off x="4233393" y="2492622"/>
            <a:ext cx="1390954" cy="3412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3580103" y="1956010"/>
            <a:ext cx="5855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a옛날목욕탕B" pitchFamily="18" charset="-127"/>
                <a:ea typeface="a옛날목욕탕B" pitchFamily="18" charset="-127"/>
              </a:rPr>
              <a:t>닉네임</a:t>
            </a:r>
            <a:endParaRPr lang="ko-KR" altLang="en-US" sz="1200" dirty="0">
              <a:latin typeface="a옛날목욕탕B" pitchFamily="18" charset="-127"/>
              <a:ea typeface="a옛날목욕탕B" pitchFamily="18" charset="-127"/>
            </a:endParaRPr>
          </a:p>
        </p:txBody>
      </p:sp>
      <p:sp>
        <p:nvSpPr>
          <p:cNvPr id="266" name="TextBox 265"/>
          <p:cNvSpPr txBox="1"/>
          <p:nvPr/>
        </p:nvSpPr>
        <p:spPr>
          <a:xfrm>
            <a:off x="3612603" y="2444644"/>
            <a:ext cx="553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latin typeface="a옛날목욕탕B" pitchFamily="18" charset="-127"/>
                <a:ea typeface="a옛날목욕탕B" pitchFamily="18" charset="-127"/>
              </a:rPr>
              <a:t>비밀</a:t>
            </a:r>
            <a:endParaRPr lang="en-US" altLang="ko-KR" sz="1200" dirty="0" smtClean="0">
              <a:latin typeface="a옛날목욕탕B" pitchFamily="18" charset="-127"/>
              <a:ea typeface="a옛날목욕탕B" pitchFamily="18" charset="-127"/>
            </a:endParaRPr>
          </a:p>
          <a:p>
            <a:pPr algn="ctr"/>
            <a:r>
              <a:rPr lang="ko-KR" altLang="en-US" sz="1200" dirty="0" smtClean="0">
                <a:latin typeface="a옛날목욕탕B" pitchFamily="18" charset="-127"/>
                <a:ea typeface="a옛날목욕탕B" pitchFamily="18" charset="-127"/>
              </a:rPr>
              <a:t>번호</a:t>
            </a:r>
            <a:endParaRPr lang="ko-KR" altLang="en-US" sz="1200" dirty="0">
              <a:latin typeface="a옛날목욕탕B" pitchFamily="18" charset="-127"/>
              <a:ea typeface="a옛날목욕탕B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628535" y="3093156"/>
            <a:ext cx="2103765" cy="37253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a옛날목욕탕B" pitchFamily="18" charset="-127"/>
                <a:ea typeface="a옛날목욕탕B" pitchFamily="18" charset="-127"/>
              </a:rPr>
              <a:t>방 만들기</a:t>
            </a:r>
            <a:endParaRPr lang="ko-KR" altLang="en-US" dirty="0">
              <a:latin typeface="a옛날목욕탕B" pitchFamily="18" charset="-127"/>
              <a:ea typeface="a옛날목욕탕B" pitchFamily="18" charset="-127"/>
            </a:endParaRPr>
          </a:p>
        </p:txBody>
      </p:sp>
      <p:sp>
        <p:nvSpPr>
          <p:cNvPr id="267" name="App Bar Container"/>
          <p:cNvSpPr>
            <a:spLocks noChangeArrowheads="1"/>
          </p:cNvSpPr>
          <p:nvPr/>
        </p:nvSpPr>
        <p:spPr bwMode="auto">
          <a:xfrm>
            <a:off x="3508011" y="878636"/>
            <a:ext cx="2280126" cy="36824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38100" dist="12700" dir="5400000" algn="ctr" rotWithShape="0">
              <a:prstClr val="black">
                <a:alpha val="25000"/>
              </a:prstClr>
            </a:outerShdw>
          </a:effectLst>
        </p:spPr>
        <p:txBody>
          <a:bodyPr vert="horz" wrap="square" lIns="457200" tIns="198120" rIns="91440" bIns="10414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 err="1" smtClean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방만들기</a:t>
            </a:r>
            <a:endParaRPr lang="en-US" sz="100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9" name="Nav Icon"/>
          <p:cNvSpPr>
            <a:spLocks noChangeAspect="1" noEditPoints="1"/>
          </p:cNvSpPr>
          <p:nvPr/>
        </p:nvSpPr>
        <p:spPr bwMode="auto">
          <a:xfrm>
            <a:off x="3636074" y="1014260"/>
            <a:ext cx="114181" cy="76161"/>
          </a:xfrm>
          <a:custGeom>
            <a:avLst/>
            <a:gdLst>
              <a:gd name="T0" fmla="*/ 0 w 635"/>
              <a:gd name="T1" fmla="*/ 70 h 423"/>
              <a:gd name="T2" fmla="*/ 635 w 635"/>
              <a:gd name="T3" fmla="*/ 70 h 423"/>
              <a:gd name="T4" fmla="*/ 635 w 635"/>
              <a:gd name="T5" fmla="*/ 0 h 423"/>
              <a:gd name="T6" fmla="*/ 0 w 635"/>
              <a:gd name="T7" fmla="*/ 0 h 423"/>
              <a:gd name="T8" fmla="*/ 0 w 635"/>
              <a:gd name="T9" fmla="*/ 70 h 423"/>
              <a:gd name="T10" fmla="*/ 0 w 635"/>
              <a:gd name="T11" fmla="*/ 247 h 423"/>
              <a:gd name="T12" fmla="*/ 635 w 635"/>
              <a:gd name="T13" fmla="*/ 247 h 423"/>
              <a:gd name="T14" fmla="*/ 635 w 635"/>
              <a:gd name="T15" fmla="*/ 176 h 423"/>
              <a:gd name="T16" fmla="*/ 0 w 635"/>
              <a:gd name="T17" fmla="*/ 176 h 423"/>
              <a:gd name="T18" fmla="*/ 0 w 635"/>
              <a:gd name="T19" fmla="*/ 247 h 423"/>
              <a:gd name="T20" fmla="*/ 0 w 635"/>
              <a:gd name="T21" fmla="*/ 423 h 423"/>
              <a:gd name="T22" fmla="*/ 635 w 635"/>
              <a:gd name="T23" fmla="*/ 423 h 423"/>
              <a:gd name="T24" fmla="*/ 635 w 635"/>
              <a:gd name="T25" fmla="*/ 352 h 423"/>
              <a:gd name="T26" fmla="*/ 0 w 635"/>
              <a:gd name="T27" fmla="*/ 352 h 423"/>
              <a:gd name="T28" fmla="*/ 0 w 635"/>
              <a:gd name="T29" fmla="*/ 423 h 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635" h="423">
                <a:moveTo>
                  <a:pt x="0" y="70"/>
                </a:moveTo>
                <a:lnTo>
                  <a:pt x="635" y="70"/>
                </a:lnTo>
                <a:lnTo>
                  <a:pt x="635" y="0"/>
                </a:lnTo>
                <a:lnTo>
                  <a:pt x="0" y="0"/>
                </a:lnTo>
                <a:lnTo>
                  <a:pt x="0" y="70"/>
                </a:lnTo>
                <a:close/>
                <a:moveTo>
                  <a:pt x="0" y="247"/>
                </a:moveTo>
                <a:lnTo>
                  <a:pt x="635" y="247"/>
                </a:lnTo>
                <a:lnTo>
                  <a:pt x="635" y="176"/>
                </a:lnTo>
                <a:lnTo>
                  <a:pt x="0" y="176"/>
                </a:lnTo>
                <a:lnTo>
                  <a:pt x="0" y="247"/>
                </a:lnTo>
                <a:close/>
                <a:moveTo>
                  <a:pt x="0" y="423"/>
                </a:moveTo>
                <a:lnTo>
                  <a:pt x="635" y="423"/>
                </a:lnTo>
                <a:lnTo>
                  <a:pt x="635" y="352"/>
                </a:lnTo>
                <a:lnTo>
                  <a:pt x="0" y="352"/>
                </a:lnTo>
                <a:lnTo>
                  <a:pt x="0" y="423"/>
                </a:lnTo>
                <a:close/>
              </a:path>
            </a:pathLst>
          </a:custGeom>
          <a:solidFill>
            <a:srgbClr val="FFFFFF">
              <a:alpha val="87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0" name="Menu Icon"/>
          <p:cNvSpPr>
            <a:spLocks noChangeAspect="1" noEditPoints="1"/>
          </p:cNvSpPr>
          <p:nvPr/>
        </p:nvSpPr>
        <p:spPr bwMode="auto">
          <a:xfrm>
            <a:off x="2638670" y="1181950"/>
            <a:ext cx="25374" cy="101286"/>
          </a:xfrm>
          <a:custGeom>
            <a:avLst/>
            <a:gdLst>
              <a:gd name="T0" fmla="*/ 71 w 141"/>
              <a:gd name="T1" fmla="*/ 423 h 564"/>
              <a:gd name="T2" fmla="*/ 0 w 141"/>
              <a:gd name="T3" fmla="*/ 494 h 564"/>
              <a:gd name="T4" fmla="*/ 71 w 141"/>
              <a:gd name="T5" fmla="*/ 564 h 564"/>
              <a:gd name="T6" fmla="*/ 141 w 141"/>
              <a:gd name="T7" fmla="*/ 494 h 564"/>
              <a:gd name="T8" fmla="*/ 71 w 141"/>
              <a:gd name="T9" fmla="*/ 423 h 564"/>
              <a:gd name="T10" fmla="*/ 71 w 141"/>
              <a:gd name="T11" fmla="*/ 212 h 564"/>
              <a:gd name="T12" fmla="*/ 0 w 141"/>
              <a:gd name="T13" fmla="*/ 282 h 564"/>
              <a:gd name="T14" fmla="*/ 71 w 141"/>
              <a:gd name="T15" fmla="*/ 353 h 564"/>
              <a:gd name="T16" fmla="*/ 141 w 141"/>
              <a:gd name="T17" fmla="*/ 282 h 564"/>
              <a:gd name="T18" fmla="*/ 71 w 141"/>
              <a:gd name="T19" fmla="*/ 212 h 564"/>
              <a:gd name="T20" fmla="*/ 71 w 141"/>
              <a:gd name="T21" fmla="*/ 141 h 564"/>
              <a:gd name="T22" fmla="*/ 141 w 141"/>
              <a:gd name="T23" fmla="*/ 71 h 564"/>
              <a:gd name="T24" fmla="*/ 71 w 141"/>
              <a:gd name="T25" fmla="*/ 0 h 564"/>
              <a:gd name="T26" fmla="*/ 0 w 141"/>
              <a:gd name="T27" fmla="*/ 71 h 564"/>
              <a:gd name="T28" fmla="*/ 71 w 141"/>
              <a:gd name="T29" fmla="*/ 141 h 5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41" h="564">
                <a:moveTo>
                  <a:pt x="71" y="423"/>
                </a:moveTo>
                <a:cubicBezTo>
                  <a:pt x="32" y="423"/>
                  <a:pt x="0" y="455"/>
                  <a:pt x="0" y="494"/>
                </a:cubicBezTo>
                <a:cubicBezTo>
                  <a:pt x="0" y="533"/>
                  <a:pt x="32" y="564"/>
                  <a:pt x="71" y="564"/>
                </a:cubicBezTo>
                <a:cubicBezTo>
                  <a:pt x="110" y="564"/>
                  <a:pt x="141" y="533"/>
                  <a:pt x="141" y="494"/>
                </a:cubicBezTo>
                <a:cubicBezTo>
                  <a:pt x="141" y="455"/>
                  <a:pt x="110" y="423"/>
                  <a:pt x="71" y="423"/>
                </a:cubicBezTo>
                <a:moveTo>
                  <a:pt x="71" y="212"/>
                </a:moveTo>
                <a:cubicBezTo>
                  <a:pt x="32" y="212"/>
                  <a:pt x="0" y="243"/>
                  <a:pt x="0" y="282"/>
                </a:cubicBezTo>
                <a:cubicBezTo>
                  <a:pt x="0" y="321"/>
                  <a:pt x="32" y="353"/>
                  <a:pt x="71" y="353"/>
                </a:cubicBezTo>
                <a:cubicBezTo>
                  <a:pt x="110" y="353"/>
                  <a:pt x="141" y="321"/>
                  <a:pt x="141" y="282"/>
                </a:cubicBezTo>
                <a:cubicBezTo>
                  <a:pt x="141" y="243"/>
                  <a:pt x="110" y="212"/>
                  <a:pt x="71" y="212"/>
                </a:cubicBezTo>
                <a:moveTo>
                  <a:pt x="71" y="141"/>
                </a:moveTo>
                <a:cubicBezTo>
                  <a:pt x="110" y="141"/>
                  <a:pt x="141" y="110"/>
                  <a:pt x="141" y="71"/>
                </a:cubicBezTo>
                <a:cubicBezTo>
                  <a:pt x="141" y="32"/>
                  <a:pt x="110" y="0"/>
                  <a:pt x="71" y="0"/>
                </a:cubicBezTo>
                <a:cubicBezTo>
                  <a:pt x="32" y="0"/>
                  <a:pt x="0" y="32"/>
                  <a:pt x="0" y="71"/>
                </a:cubicBezTo>
                <a:cubicBezTo>
                  <a:pt x="0" y="110"/>
                  <a:pt x="32" y="141"/>
                  <a:pt x="71" y="141"/>
                </a:cubicBezTo>
              </a:path>
            </a:pathLst>
          </a:custGeom>
          <a:solidFill>
            <a:srgbClr val="FFFFFF">
              <a:alpha val="87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1" name="Menu Icon"/>
          <p:cNvSpPr>
            <a:spLocks noChangeAspect="1" noEditPoints="1"/>
          </p:cNvSpPr>
          <p:nvPr/>
        </p:nvSpPr>
        <p:spPr bwMode="auto">
          <a:xfrm>
            <a:off x="5648113" y="984889"/>
            <a:ext cx="25374" cy="101286"/>
          </a:xfrm>
          <a:custGeom>
            <a:avLst/>
            <a:gdLst>
              <a:gd name="T0" fmla="*/ 71 w 141"/>
              <a:gd name="T1" fmla="*/ 423 h 564"/>
              <a:gd name="T2" fmla="*/ 0 w 141"/>
              <a:gd name="T3" fmla="*/ 494 h 564"/>
              <a:gd name="T4" fmla="*/ 71 w 141"/>
              <a:gd name="T5" fmla="*/ 564 h 564"/>
              <a:gd name="T6" fmla="*/ 141 w 141"/>
              <a:gd name="T7" fmla="*/ 494 h 564"/>
              <a:gd name="T8" fmla="*/ 71 w 141"/>
              <a:gd name="T9" fmla="*/ 423 h 564"/>
              <a:gd name="T10" fmla="*/ 71 w 141"/>
              <a:gd name="T11" fmla="*/ 212 h 564"/>
              <a:gd name="T12" fmla="*/ 0 w 141"/>
              <a:gd name="T13" fmla="*/ 282 h 564"/>
              <a:gd name="T14" fmla="*/ 71 w 141"/>
              <a:gd name="T15" fmla="*/ 353 h 564"/>
              <a:gd name="T16" fmla="*/ 141 w 141"/>
              <a:gd name="T17" fmla="*/ 282 h 564"/>
              <a:gd name="T18" fmla="*/ 71 w 141"/>
              <a:gd name="T19" fmla="*/ 212 h 564"/>
              <a:gd name="T20" fmla="*/ 71 w 141"/>
              <a:gd name="T21" fmla="*/ 141 h 564"/>
              <a:gd name="T22" fmla="*/ 141 w 141"/>
              <a:gd name="T23" fmla="*/ 71 h 564"/>
              <a:gd name="T24" fmla="*/ 71 w 141"/>
              <a:gd name="T25" fmla="*/ 0 h 564"/>
              <a:gd name="T26" fmla="*/ 0 w 141"/>
              <a:gd name="T27" fmla="*/ 71 h 564"/>
              <a:gd name="T28" fmla="*/ 71 w 141"/>
              <a:gd name="T29" fmla="*/ 141 h 5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41" h="564">
                <a:moveTo>
                  <a:pt x="71" y="423"/>
                </a:moveTo>
                <a:cubicBezTo>
                  <a:pt x="32" y="423"/>
                  <a:pt x="0" y="455"/>
                  <a:pt x="0" y="494"/>
                </a:cubicBezTo>
                <a:cubicBezTo>
                  <a:pt x="0" y="533"/>
                  <a:pt x="32" y="564"/>
                  <a:pt x="71" y="564"/>
                </a:cubicBezTo>
                <a:cubicBezTo>
                  <a:pt x="110" y="564"/>
                  <a:pt x="141" y="533"/>
                  <a:pt x="141" y="494"/>
                </a:cubicBezTo>
                <a:cubicBezTo>
                  <a:pt x="141" y="455"/>
                  <a:pt x="110" y="423"/>
                  <a:pt x="71" y="423"/>
                </a:cubicBezTo>
                <a:moveTo>
                  <a:pt x="71" y="212"/>
                </a:moveTo>
                <a:cubicBezTo>
                  <a:pt x="32" y="212"/>
                  <a:pt x="0" y="243"/>
                  <a:pt x="0" y="282"/>
                </a:cubicBezTo>
                <a:cubicBezTo>
                  <a:pt x="0" y="321"/>
                  <a:pt x="32" y="353"/>
                  <a:pt x="71" y="353"/>
                </a:cubicBezTo>
                <a:cubicBezTo>
                  <a:pt x="110" y="353"/>
                  <a:pt x="141" y="321"/>
                  <a:pt x="141" y="282"/>
                </a:cubicBezTo>
                <a:cubicBezTo>
                  <a:pt x="141" y="243"/>
                  <a:pt x="110" y="212"/>
                  <a:pt x="71" y="212"/>
                </a:cubicBezTo>
                <a:moveTo>
                  <a:pt x="71" y="141"/>
                </a:moveTo>
                <a:cubicBezTo>
                  <a:pt x="110" y="141"/>
                  <a:pt x="141" y="110"/>
                  <a:pt x="141" y="71"/>
                </a:cubicBezTo>
                <a:cubicBezTo>
                  <a:pt x="141" y="32"/>
                  <a:pt x="110" y="0"/>
                  <a:pt x="71" y="0"/>
                </a:cubicBezTo>
                <a:cubicBezTo>
                  <a:pt x="32" y="0"/>
                  <a:pt x="0" y="32"/>
                  <a:pt x="0" y="71"/>
                </a:cubicBezTo>
                <a:cubicBezTo>
                  <a:pt x="0" y="110"/>
                  <a:pt x="32" y="141"/>
                  <a:pt x="71" y="141"/>
                </a:cubicBezTo>
              </a:path>
            </a:pathLst>
          </a:custGeom>
          <a:solidFill>
            <a:srgbClr val="FFFFFF">
              <a:alpha val="87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72" name="꺾인 연결선 271"/>
          <p:cNvCxnSpPr/>
          <p:nvPr/>
        </p:nvCxnSpPr>
        <p:spPr>
          <a:xfrm flipV="1">
            <a:off x="5327728" y="2358550"/>
            <a:ext cx="1242802" cy="85313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76" name="Menu Icon"/>
          <p:cNvSpPr>
            <a:spLocks noChangeAspect="1" noEditPoints="1"/>
          </p:cNvSpPr>
          <p:nvPr/>
        </p:nvSpPr>
        <p:spPr bwMode="auto">
          <a:xfrm>
            <a:off x="5800513" y="1137289"/>
            <a:ext cx="25374" cy="101286"/>
          </a:xfrm>
          <a:custGeom>
            <a:avLst/>
            <a:gdLst>
              <a:gd name="T0" fmla="*/ 71 w 141"/>
              <a:gd name="T1" fmla="*/ 423 h 564"/>
              <a:gd name="T2" fmla="*/ 0 w 141"/>
              <a:gd name="T3" fmla="*/ 494 h 564"/>
              <a:gd name="T4" fmla="*/ 71 w 141"/>
              <a:gd name="T5" fmla="*/ 564 h 564"/>
              <a:gd name="T6" fmla="*/ 141 w 141"/>
              <a:gd name="T7" fmla="*/ 494 h 564"/>
              <a:gd name="T8" fmla="*/ 71 w 141"/>
              <a:gd name="T9" fmla="*/ 423 h 564"/>
              <a:gd name="T10" fmla="*/ 71 w 141"/>
              <a:gd name="T11" fmla="*/ 212 h 564"/>
              <a:gd name="T12" fmla="*/ 0 w 141"/>
              <a:gd name="T13" fmla="*/ 282 h 564"/>
              <a:gd name="T14" fmla="*/ 71 w 141"/>
              <a:gd name="T15" fmla="*/ 353 h 564"/>
              <a:gd name="T16" fmla="*/ 141 w 141"/>
              <a:gd name="T17" fmla="*/ 282 h 564"/>
              <a:gd name="T18" fmla="*/ 71 w 141"/>
              <a:gd name="T19" fmla="*/ 212 h 564"/>
              <a:gd name="T20" fmla="*/ 71 w 141"/>
              <a:gd name="T21" fmla="*/ 141 h 564"/>
              <a:gd name="T22" fmla="*/ 141 w 141"/>
              <a:gd name="T23" fmla="*/ 71 h 564"/>
              <a:gd name="T24" fmla="*/ 71 w 141"/>
              <a:gd name="T25" fmla="*/ 0 h 564"/>
              <a:gd name="T26" fmla="*/ 0 w 141"/>
              <a:gd name="T27" fmla="*/ 71 h 564"/>
              <a:gd name="T28" fmla="*/ 71 w 141"/>
              <a:gd name="T29" fmla="*/ 141 h 5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41" h="564">
                <a:moveTo>
                  <a:pt x="71" y="423"/>
                </a:moveTo>
                <a:cubicBezTo>
                  <a:pt x="32" y="423"/>
                  <a:pt x="0" y="455"/>
                  <a:pt x="0" y="494"/>
                </a:cubicBezTo>
                <a:cubicBezTo>
                  <a:pt x="0" y="533"/>
                  <a:pt x="32" y="564"/>
                  <a:pt x="71" y="564"/>
                </a:cubicBezTo>
                <a:cubicBezTo>
                  <a:pt x="110" y="564"/>
                  <a:pt x="141" y="533"/>
                  <a:pt x="141" y="494"/>
                </a:cubicBezTo>
                <a:cubicBezTo>
                  <a:pt x="141" y="455"/>
                  <a:pt x="110" y="423"/>
                  <a:pt x="71" y="423"/>
                </a:cubicBezTo>
                <a:moveTo>
                  <a:pt x="71" y="212"/>
                </a:moveTo>
                <a:cubicBezTo>
                  <a:pt x="32" y="212"/>
                  <a:pt x="0" y="243"/>
                  <a:pt x="0" y="282"/>
                </a:cubicBezTo>
                <a:cubicBezTo>
                  <a:pt x="0" y="321"/>
                  <a:pt x="32" y="353"/>
                  <a:pt x="71" y="353"/>
                </a:cubicBezTo>
                <a:cubicBezTo>
                  <a:pt x="110" y="353"/>
                  <a:pt x="141" y="321"/>
                  <a:pt x="141" y="282"/>
                </a:cubicBezTo>
                <a:cubicBezTo>
                  <a:pt x="141" y="243"/>
                  <a:pt x="110" y="212"/>
                  <a:pt x="71" y="212"/>
                </a:cubicBezTo>
                <a:moveTo>
                  <a:pt x="71" y="141"/>
                </a:moveTo>
                <a:cubicBezTo>
                  <a:pt x="110" y="141"/>
                  <a:pt x="141" y="110"/>
                  <a:pt x="141" y="71"/>
                </a:cubicBezTo>
                <a:cubicBezTo>
                  <a:pt x="141" y="32"/>
                  <a:pt x="110" y="0"/>
                  <a:pt x="71" y="0"/>
                </a:cubicBezTo>
                <a:cubicBezTo>
                  <a:pt x="32" y="0"/>
                  <a:pt x="0" y="32"/>
                  <a:pt x="0" y="71"/>
                </a:cubicBezTo>
                <a:cubicBezTo>
                  <a:pt x="0" y="110"/>
                  <a:pt x="32" y="141"/>
                  <a:pt x="71" y="141"/>
                </a:cubicBezTo>
              </a:path>
            </a:pathLst>
          </a:custGeom>
          <a:solidFill>
            <a:srgbClr val="FFFFFF">
              <a:alpha val="87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6570530" y="175049"/>
            <a:ext cx="1829276" cy="3096227"/>
            <a:chOff x="6585732" y="708228"/>
            <a:chExt cx="2286000" cy="4064000"/>
          </a:xfrm>
        </p:grpSpPr>
        <p:grpSp>
          <p:nvGrpSpPr>
            <p:cNvPr id="163" name="Contacts"/>
            <p:cNvGrpSpPr/>
            <p:nvPr/>
          </p:nvGrpSpPr>
          <p:grpSpPr>
            <a:xfrm>
              <a:off x="6585732" y="708228"/>
              <a:ext cx="2286000" cy="4064000"/>
              <a:chOff x="595686" y="1261242"/>
              <a:chExt cx="2286000" cy="4064000"/>
            </a:xfrm>
          </p:grpSpPr>
          <p:grpSp>
            <p:nvGrpSpPr>
              <p:cNvPr id="165" name="App Bar"/>
              <p:cNvGrpSpPr/>
              <p:nvPr/>
            </p:nvGrpSpPr>
            <p:grpSpPr>
              <a:xfrm>
                <a:off x="595686" y="1261242"/>
                <a:ext cx="2286000" cy="383944"/>
                <a:chOff x="595686" y="1261242"/>
                <a:chExt cx="2286000" cy="383944"/>
              </a:xfrm>
            </p:grpSpPr>
            <p:sp>
              <p:nvSpPr>
                <p:cNvPr id="183" name="App Bar Container"/>
                <p:cNvSpPr>
                  <a:spLocks noChangeArrowheads="1"/>
                </p:cNvSpPr>
                <p:nvPr/>
              </p:nvSpPr>
              <p:spPr bwMode="auto">
                <a:xfrm>
                  <a:off x="595686" y="1261242"/>
                  <a:ext cx="2286000" cy="152400"/>
                </a:xfrm>
                <a:prstGeom prst="rect">
                  <a:avLst/>
                </a:prstGeom>
                <a:solidFill>
                  <a:srgbClr val="009688"/>
                </a:solidFill>
                <a:ln>
                  <a:noFill/>
                </a:ln>
                <a:effectLst>
                  <a:outerShdw blurRad="38100" dist="12700" dir="5400000" algn="ctr" rotWithShape="0">
                    <a:prstClr val="black">
                      <a:alpha val="25000"/>
                    </a:prstClr>
                  </a:outerShdw>
                </a:effectLst>
              </p:spPr>
              <p:txBody>
                <a:bodyPr vert="horz" wrap="square" lIns="457200" tIns="198120" rIns="91440" bIns="104140" numCol="1" anchor="b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1000" dirty="0" smtClean="0">
                      <a:solidFill>
                        <a:srgbClr val="FFFFF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All</a:t>
                  </a:r>
                  <a:endParaRPr lang="en-US" sz="1000" dirty="0">
                    <a:solidFill>
                      <a:srgbClr val="FFFFF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84" name="Search Icon"/>
                <p:cNvSpPr>
                  <a:spLocks noChangeAspect="1" noEditPoints="1"/>
                </p:cNvSpPr>
                <p:nvPr/>
              </p:nvSpPr>
              <p:spPr bwMode="auto">
                <a:xfrm>
                  <a:off x="2407518" y="1534478"/>
                  <a:ext cx="111009" cy="110708"/>
                </a:xfrm>
                <a:custGeom>
                  <a:avLst/>
                  <a:gdLst>
                    <a:gd name="T0" fmla="*/ 229 w 617"/>
                    <a:gd name="T1" fmla="*/ 388 h 617"/>
                    <a:gd name="T2" fmla="*/ 70 w 617"/>
                    <a:gd name="T3" fmla="*/ 229 h 617"/>
                    <a:gd name="T4" fmla="*/ 229 w 617"/>
                    <a:gd name="T5" fmla="*/ 70 h 617"/>
                    <a:gd name="T6" fmla="*/ 388 w 617"/>
                    <a:gd name="T7" fmla="*/ 229 h 617"/>
                    <a:gd name="T8" fmla="*/ 229 w 617"/>
                    <a:gd name="T9" fmla="*/ 388 h 617"/>
                    <a:gd name="T10" fmla="*/ 441 w 617"/>
                    <a:gd name="T11" fmla="*/ 388 h 617"/>
                    <a:gd name="T12" fmla="*/ 413 w 617"/>
                    <a:gd name="T13" fmla="*/ 388 h 617"/>
                    <a:gd name="T14" fmla="*/ 403 w 617"/>
                    <a:gd name="T15" fmla="*/ 378 h 617"/>
                    <a:gd name="T16" fmla="*/ 458 w 617"/>
                    <a:gd name="T17" fmla="*/ 229 h 617"/>
                    <a:gd name="T18" fmla="*/ 229 w 617"/>
                    <a:gd name="T19" fmla="*/ 0 h 617"/>
                    <a:gd name="T20" fmla="*/ 0 w 617"/>
                    <a:gd name="T21" fmla="*/ 229 h 617"/>
                    <a:gd name="T22" fmla="*/ 229 w 617"/>
                    <a:gd name="T23" fmla="*/ 458 h 617"/>
                    <a:gd name="T24" fmla="*/ 378 w 617"/>
                    <a:gd name="T25" fmla="*/ 403 h 617"/>
                    <a:gd name="T26" fmla="*/ 388 w 617"/>
                    <a:gd name="T27" fmla="*/ 413 h 617"/>
                    <a:gd name="T28" fmla="*/ 388 w 617"/>
                    <a:gd name="T29" fmla="*/ 441 h 617"/>
                    <a:gd name="T30" fmla="*/ 564 w 617"/>
                    <a:gd name="T31" fmla="*/ 617 h 617"/>
                    <a:gd name="T32" fmla="*/ 617 w 617"/>
                    <a:gd name="T33" fmla="*/ 564 h 617"/>
                    <a:gd name="T34" fmla="*/ 441 w 617"/>
                    <a:gd name="T35" fmla="*/ 388 h 6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617" h="617">
                      <a:moveTo>
                        <a:pt x="229" y="388"/>
                      </a:moveTo>
                      <a:cubicBezTo>
                        <a:pt x="141" y="388"/>
                        <a:pt x="70" y="317"/>
                        <a:pt x="70" y="229"/>
                      </a:cubicBezTo>
                      <a:cubicBezTo>
                        <a:pt x="70" y="141"/>
                        <a:pt x="141" y="70"/>
                        <a:pt x="229" y="70"/>
                      </a:cubicBezTo>
                      <a:cubicBezTo>
                        <a:pt x="317" y="70"/>
                        <a:pt x="388" y="141"/>
                        <a:pt x="388" y="229"/>
                      </a:cubicBezTo>
                      <a:cubicBezTo>
                        <a:pt x="388" y="317"/>
                        <a:pt x="317" y="388"/>
                        <a:pt x="229" y="388"/>
                      </a:cubicBezTo>
                      <a:moveTo>
                        <a:pt x="441" y="388"/>
                      </a:moveTo>
                      <a:lnTo>
                        <a:pt x="413" y="388"/>
                      </a:lnTo>
                      <a:lnTo>
                        <a:pt x="403" y="378"/>
                      </a:lnTo>
                      <a:cubicBezTo>
                        <a:pt x="438" y="338"/>
                        <a:pt x="458" y="286"/>
                        <a:pt x="458" y="229"/>
                      </a:cubicBezTo>
                      <a:cubicBezTo>
                        <a:pt x="458" y="102"/>
                        <a:pt x="356" y="0"/>
                        <a:pt x="229" y="0"/>
                      </a:cubicBezTo>
                      <a:cubicBezTo>
                        <a:pt x="102" y="0"/>
                        <a:pt x="0" y="102"/>
                        <a:pt x="0" y="229"/>
                      </a:cubicBezTo>
                      <a:cubicBezTo>
                        <a:pt x="0" y="356"/>
                        <a:pt x="102" y="458"/>
                        <a:pt x="229" y="458"/>
                      </a:cubicBezTo>
                      <a:cubicBezTo>
                        <a:pt x="286" y="458"/>
                        <a:pt x="338" y="437"/>
                        <a:pt x="378" y="403"/>
                      </a:cubicBezTo>
                      <a:lnTo>
                        <a:pt x="388" y="413"/>
                      </a:lnTo>
                      <a:lnTo>
                        <a:pt x="388" y="441"/>
                      </a:lnTo>
                      <a:lnTo>
                        <a:pt x="564" y="617"/>
                      </a:lnTo>
                      <a:lnTo>
                        <a:pt x="617" y="564"/>
                      </a:lnTo>
                      <a:lnTo>
                        <a:pt x="441" y="388"/>
                      </a:lnTo>
                      <a:close/>
                    </a:path>
                  </a:pathLst>
                </a:custGeom>
                <a:solidFill>
                  <a:srgbClr val="FFFFFF">
                    <a:alpha val="87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chemeClr val="bg1">
                        <a:lumMod val="9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85" name="Menu Icon"/>
                <p:cNvSpPr>
                  <a:spLocks noChangeAspect="1" noEditPoints="1"/>
                </p:cNvSpPr>
                <p:nvPr/>
              </p:nvSpPr>
              <p:spPr bwMode="auto">
                <a:xfrm>
                  <a:off x="2723101" y="1540760"/>
                  <a:ext cx="25374" cy="101286"/>
                </a:xfrm>
                <a:custGeom>
                  <a:avLst/>
                  <a:gdLst>
                    <a:gd name="T0" fmla="*/ 71 w 141"/>
                    <a:gd name="T1" fmla="*/ 423 h 564"/>
                    <a:gd name="T2" fmla="*/ 0 w 141"/>
                    <a:gd name="T3" fmla="*/ 494 h 564"/>
                    <a:gd name="T4" fmla="*/ 71 w 141"/>
                    <a:gd name="T5" fmla="*/ 564 h 564"/>
                    <a:gd name="T6" fmla="*/ 141 w 141"/>
                    <a:gd name="T7" fmla="*/ 494 h 564"/>
                    <a:gd name="T8" fmla="*/ 71 w 141"/>
                    <a:gd name="T9" fmla="*/ 423 h 564"/>
                    <a:gd name="T10" fmla="*/ 71 w 141"/>
                    <a:gd name="T11" fmla="*/ 212 h 564"/>
                    <a:gd name="T12" fmla="*/ 0 w 141"/>
                    <a:gd name="T13" fmla="*/ 282 h 564"/>
                    <a:gd name="T14" fmla="*/ 71 w 141"/>
                    <a:gd name="T15" fmla="*/ 353 h 564"/>
                    <a:gd name="T16" fmla="*/ 141 w 141"/>
                    <a:gd name="T17" fmla="*/ 282 h 564"/>
                    <a:gd name="T18" fmla="*/ 71 w 141"/>
                    <a:gd name="T19" fmla="*/ 212 h 564"/>
                    <a:gd name="T20" fmla="*/ 71 w 141"/>
                    <a:gd name="T21" fmla="*/ 141 h 564"/>
                    <a:gd name="T22" fmla="*/ 141 w 141"/>
                    <a:gd name="T23" fmla="*/ 71 h 564"/>
                    <a:gd name="T24" fmla="*/ 71 w 141"/>
                    <a:gd name="T25" fmla="*/ 0 h 564"/>
                    <a:gd name="T26" fmla="*/ 0 w 141"/>
                    <a:gd name="T27" fmla="*/ 71 h 564"/>
                    <a:gd name="T28" fmla="*/ 71 w 141"/>
                    <a:gd name="T29" fmla="*/ 141 h 5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41" h="564">
                      <a:moveTo>
                        <a:pt x="71" y="423"/>
                      </a:moveTo>
                      <a:cubicBezTo>
                        <a:pt x="32" y="423"/>
                        <a:pt x="0" y="455"/>
                        <a:pt x="0" y="494"/>
                      </a:cubicBezTo>
                      <a:cubicBezTo>
                        <a:pt x="0" y="533"/>
                        <a:pt x="32" y="564"/>
                        <a:pt x="71" y="564"/>
                      </a:cubicBezTo>
                      <a:cubicBezTo>
                        <a:pt x="110" y="564"/>
                        <a:pt x="141" y="533"/>
                        <a:pt x="141" y="494"/>
                      </a:cubicBezTo>
                      <a:cubicBezTo>
                        <a:pt x="141" y="455"/>
                        <a:pt x="110" y="423"/>
                        <a:pt x="71" y="423"/>
                      </a:cubicBezTo>
                      <a:moveTo>
                        <a:pt x="71" y="212"/>
                      </a:moveTo>
                      <a:cubicBezTo>
                        <a:pt x="32" y="212"/>
                        <a:pt x="0" y="243"/>
                        <a:pt x="0" y="282"/>
                      </a:cubicBezTo>
                      <a:cubicBezTo>
                        <a:pt x="0" y="321"/>
                        <a:pt x="32" y="353"/>
                        <a:pt x="71" y="353"/>
                      </a:cubicBezTo>
                      <a:cubicBezTo>
                        <a:pt x="110" y="353"/>
                        <a:pt x="141" y="321"/>
                        <a:pt x="141" y="282"/>
                      </a:cubicBezTo>
                      <a:cubicBezTo>
                        <a:pt x="141" y="243"/>
                        <a:pt x="110" y="212"/>
                        <a:pt x="71" y="212"/>
                      </a:cubicBezTo>
                      <a:moveTo>
                        <a:pt x="71" y="141"/>
                      </a:moveTo>
                      <a:cubicBezTo>
                        <a:pt x="110" y="141"/>
                        <a:pt x="141" y="110"/>
                        <a:pt x="141" y="71"/>
                      </a:cubicBezTo>
                      <a:cubicBezTo>
                        <a:pt x="141" y="32"/>
                        <a:pt x="110" y="0"/>
                        <a:pt x="71" y="0"/>
                      </a:cubicBezTo>
                      <a:cubicBezTo>
                        <a:pt x="32" y="0"/>
                        <a:pt x="0" y="32"/>
                        <a:pt x="0" y="71"/>
                      </a:cubicBezTo>
                      <a:cubicBezTo>
                        <a:pt x="0" y="110"/>
                        <a:pt x="32" y="141"/>
                        <a:pt x="71" y="141"/>
                      </a:cubicBezTo>
                    </a:path>
                  </a:pathLst>
                </a:custGeom>
                <a:solidFill>
                  <a:srgbClr val="FFFFFF">
                    <a:alpha val="87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chemeClr val="bg1">
                        <a:lumMod val="9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86" name="Nav Icon"/>
                <p:cNvSpPr>
                  <a:spLocks noChangeAspect="1" noEditPoints="1"/>
                </p:cNvSpPr>
                <p:nvPr/>
              </p:nvSpPr>
              <p:spPr bwMode="auto">
                <a:xfrm>
                  <a:off x="716210" y="1553322"/>
                  <a:ext cx="114181" cy="76161"/>
                </a:xfrm>
                <a:custGeom>
                  <a:avLst/>
                  <a:gdLst>
                    <a:gd name="T0" fmla="*/ 0 w 635"/>
                    <a:gd name="T1" fmla="*/ 70 h 423"/>
                    <a:gd name="T2" fmla="*/ 635 w 635"/>
                    <a:gd name="T3" fmla="*/ 70 h 423"/>
                    <a:gd name="T4" fmla="*/ 635 w 635"/>
                    <a:gd name="T5" fmla="*/ 0 h 423"/>
                    <a:gd name="T6" fmla="*/ 0 w 635"/>
                    <a:gd name="T7" fmla="*/ 0 h 423"/>
                    <a:gd name="T8" fmla="*/ 0 w 635"/>
                    <a:gd name="T9" fmla="*/ 70 h 423"/>
                    <a:gd name="T10" fmla="*/ 0 w 635"/>
                    <a:gd name="T11" fmla="*/ 247 h 423"/>
                    <a:gd name="T12" fmla="*/ 635 w 635"/>
                    <a:gd name="T13" fmla="*/ 247 h 423"/>
                    <a:gd name="T14" fmla="*/ 635 w 635"/>
                    <a:gd name="T15" fmla="*/ 176 h 423"/>
                    <a:gd name="T16" fmla="*/ 0 w 635"/>
                    <a:gd name="T17" fmla="*/ 176 h 423"/>
                    <a:gd name="T18" fmla="*/ 0 w 635"/>
                    <a:gd name="T19" fmla="*/ 247 h 423"/>
                    <a:gd name="T20" fmla="*/ 0 w 635"/>
                    <a:gd name="T21" fmla="*/ 423 h 423"/>
                    <a:gd name="T22" fmla="*/ 635 w 635"/>
                    <a:gd name="T23" fmla="*/ 423 h 423"/>
                    <a:gd name="T24" fmla="*/ 635 w 635"/>
                    <a:gd name="T25" fmla="*/ 352 h 423"/>
                    <a:gd name="T26" fmla="*/ 0 w 635"/>
                    <a:gd name="T27" fmla="*/ 352 h 423"/>
                    <a:gd name="T28" fmla="*/ 0 w 635"/>
                    <a:gd name="T29" fmla="*/ 423 h 4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635" h="423">
                      <a:moveTo>
                        <a:pt x="0" y="70"/>
                      </a:moveTo>
                      <a:lnTo>
                        <a:pt x="635" y="70"/>
                      </a:lnTo>
                      <a:lnTo>
                        <a:pt x="635" y="0"/>
                      </a:lnTo>
                      <a:lnTo>
                        <a:pt x="0" y="0"/>
                      </a:lnTo>
                      <a:lnTo>
                        <a:pt x="0" y="70"/>
                      </a:lnTo>
                      <a:close/>
                      <a:moveTo>
                        <a:pt x="0" y="247"/>
                      </a:moveTo>
                      <a:lnTo>
                        <a:pt x="635" y="247"/>
                      </a:lnTo>
                      <a:lnTo>
                        <a:pt x="635" y="176"/>
                      </a:lnTo>
                      <a:lnTo>
                        <a:pt x="0" y="176"/>
                      </a:lnTo>
                      <a:lnTo>
                        <a:pt x="0" y="247"/>
                      </a:lnTo>
                      <a:close/>
                      <a:moveTo>
                        <a:pt x="0" y="423"/>
                      </a:moveTo>
                      <a:lnTo>
                        <a:pt x="635" y="423"/>
                      </a:lnTo>
                      <a:lnTo>
                        <a:pt x="635" y="352"/>
                      </a:lnTo>
                      <a:lnTo>
                        <a:pt x="0" y="352"/>
                      </a:lnTo>
                      <a:lnTo>
                        <a:pt x="0" y="423"/>
                      </a:lnTo>
                      <a:close/>
                    </a:path>
                  </a:pathLst>
                </a:custGeom>
                <a:solidFill>
                  <a:srgbClr val="FFFFFF">
                    <a:alpha val="87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chemeClr val="bg1">
                        <a:lumMod val="9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87" name="Drop-down Arrow"/>
                <p:cNvSpPr>
                  <a:spLocks noChangeAspect="1"/>
                </p:cNvSpPr>
                <p:nvPr/>
              </p:nvSpPr>
              <p:spPr bwMode="auto">
                <a:xfrm>
                  <a:off x="1253334" y="1571737"/>
                  <a:ext cx="63500" cy="33618"/>
                </a:xfrm>
                <a:custGeom>
                  <a:avLst/>
                  <a:gdLst>
                    <a:gd name="T0" fmla="*/ 0 w 353"/>
                    <a:gd name="T1" fmla="*/ 0 h 176"/>
                    <a:gd name="T2" fmla="*/ 176 w 353"/>
                    <a:gd name="T3" fmla="*/ 176 h 176"/>
                    <a:gd name="T4" fmla="*/ 353 w 353"/>
                    <a:gd name="T5" fmla="*/ 0 h 176"/>
                    <a:gd name="T6" fmla="*/ 0 w 353"/>
                    <a:gd name="T7" fmla="*/ 0 h 1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53" h="176">
                      <a:moveTo>
                        <a:pt x="0" y="0"/>
                      </a:moveTo>
                      <a:lnTo>
                        <a:pt x="176" y="176"/>
                      </a:lnTo>
                      <a:lnTo>
                        <a:pt x="35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>
                    <a:alpha val="87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166" name="Status Bar"/>
              <p:cNvGrpSpPr/>
              <p:nvPr/>
            </p:nvGrpSpPr>
            <p:grpSpPr>
              <a:xfrm>
                <a:off x="595686" y="1261242"/>
                <a:ext cx="2286000" cy="152400"/>
                <a:chOff x="595686" y="1268402"/>
                <a:chExt cx="2286000" cy="152400"/>
              </a:xfrm>
            </p:grpSpPr>
            <p:sp>
              <p:nvSpPr>
                <p:cNvPr id="172" name="System Bar Container"/>
                <p:cNvSpPr>
                  <a:spLocks noChangeArrowheads="1"/>
                </p:cNvSpPr>
                <p:nvPr/>
              </p:nvSpPr>
              <p:spPr bwMode="auto">
                <a:xfrm>
                  <a:off x="595686" y="1268402"/>
                  <a:ext cx="2286000" cy="152400"/>
                </a:xfrm>
                <a:prstGeom prst="rect">
                  <a:avLst/>
                </a:prstGeom>
                <a:solidFill>
                  <a:srgbClr val="000000">
                    <a:alpha val="50000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73" name="Time"/>
                <p:cNvSpPr>
                  <a:spLocks noChangeAspect="1" noEditPoints="1"/>
                </p:cNvSpPr>
                <p:nvPr/>
              </p:nvSpPr>
              <p:spPr bwMode="auto">
                <a:xfrm>
                  <a:off x="2626121" y="1314082"/>
                  <a:ext cx="193854" cy="61041"/>
                </a:xfrm>
                <a:custGeom>
                  <a:avLst/>
                  <a:gdLst>
                    <a:gd name="T0" fmla="*/ 10 w 122"/>
                    <a:gd name="T1" fmla="*/ 6 h 38"/>
                    <a:gd name="T2" fmla="*/ 14 w 122"/>
                    <a:gd name="T3" fmla="*/ 0 h 38"/>
                    <a:gd name="T4" fmla="*/ 52 w 122"/>
                    <a:gd name="T5" fmla="*/ 37 h 38"/>
                    <a:gd name="T6" fmla="*/ 40 w 122"/>
                    <a:gd name="T7" fmla="*/ 20 h 38"/>
                    <a:gd name="T8" fmla="*/ 46 w 122"/>
                    <a:gd name="T9" fmla="*/ 12 h 38"/>
                    <a:gd name="T10" fmla="*/ 44 w 122"/>
                    <a:gd name="T11" fmla="*/ 5 h 38"/>
                    <a:gd name="T12" fmla="*/ 36 w 122"/>
                    <a:gd name="T13" fmla="*/ 4 h 38"/>
                    <a:gd name="T14" fmla="*/ 32 w 122"/>
                    <a:gd name="T15" fmla="*/ 11 h 38"/>
                    <a:gd name="T16" fmla="*/ 30 w 122"/>
                    <a:gd name="T17" fmla="*/ 3 h 38"/>
                    <a:gd name="T18" fmla="*/ 44 w 122"/>
                    <a:gd name="T19" fmla="*/ 0 h 38"/>
                    <a:gd name="T20" fmla="*/ 51 w 122"/>
                    <a:gd name="T21" fmla="*/ 9 h 38"/>
                    <a:gd name="T22" fmla="*/ 46 w 122"/>
                    <a:gd name="T23" fmla="*/ 19 h 38"/>
                    <a:gd name="T24" fmla="*/ 52 w 122"/>
                    <a:gd name="T25" fmla="*/ 33 h 38"/>
                    <a:gd name="T26" fmla="*/ 58 w 122"/>
                    <a:gd name="T27" fmla="*/ 33 h 38"/>
                    <a:gd name="T28" fmla="*/ 63 w 122"/>
                    <a:gd name="T29" fmla="*/ 35 h 38"/>
                    <a:gd name="T30" fmla="*/ 58 w 122"/>
                    <a:gd name="T31" fmla="*/ 36 h 38"/>
                    <a:gd name="T32" fmla="*/ 58 w 122"/>
                    <a:gd name="T33" fmla="*/ 10 h 38"/>
                    <a:gd name="T34" fmla="*/ 63 w 122"/>
                    <a:gd name="T35" fmla="*/ 12 h 38"/>
                    <a:gd name="T36" fmla="*/ 58 w 122"/>
                    <a:gd name="T37" fmla="*/ 14 h 38"/>
                    <a:gd name="T38" fmla="*/ 80 w 122"/>
                    <a:gd name="T39" fmla="*/ 16 h 38"/>
                    <a:gd name="T40" fmla="*/ 87 w 122"/>
                    <a:gd name="T41" fmla="*/ 12 h 38"/>
                    <a:gd name="T42" fmla="*/ 81 w 122"/>
                    <a:gd name="T43" fmla="*/ 3 h 38"/>
                    <a:gd name="T44" fmla="*/ 75 w 122"/>
                    <a:gd name="T45" fmla="*/ 7 h 38"/>
                    <a:gd name="T46" fmla="*/ 70 w 122"/>
                    <a:gd name="T47" fmla="*/ 6 h 38"/>
                    <a:gd name="T48" fmla="*/ 81 w 122"/>
                    <a:gd name="T49" fmla="*/ 0 h 38"/>
                    <a:gd name="T50" fmla="*/ 91 w 122"/>
                    <a:gd name="T51" fmla="*/ 5 h 38"/>
                    <a:gd name="T52" fmla="*/ 91 w 122"/>
                    <a:gd name="T53" fmla="*/ 14 h 38"/>
                    <a:gd name="T54" fmla="*/ 89 w 122"/>
                    <a:gd name="T55" fmla="*/ 20 h 38"/>
                    <a:gd name="T56" fmla="*/ 93 w 122"/>
                    <a:gd name="T57" fmla="*/ 27 h 38"/>
                    <a:gd name="T58" fmla="*/ 85 w 122"/>
                    <a:gd name="T59" fmla="*/ 37 h 38"/>
                    <a:gd name="T60" fmla="*/ 73 w 122"/>
                    <a:gd name="T61" fmla="*/ 35 h 38"/>
                    <a:gd name="T62" fmla="*/ 74 w 122"/>
                    <a:gd name="T63" fmla="*/ 27 h 38"/>
                    <a:gd name="T64" fmla="*/ 78 w 122"/>
                    <a:gd name="T65" fmla="*/ 33 h 38"/>
                    <a:gd name="T66" fmla="*/ 86 w 122"/>
                    <a:gd name="T67" fmla="*/ 32 h 38"/>
                    <a:gd name="T68" fmla="*/ 87 w 122"/>
                    <a:gd name="T69" fmla="*/ 24 h 38"/>
                    <a:gd name="T70" fmla="*/ 80 w 122"/>
                    <a:gd name="T71" fmla="*/ 20 h 38"/>
                    <a:gd name="T72" fmla="*/ 122 w 122"/>
                    <a:gd name="T73" fmla="*/ 21 h 38"/>
                    <a:gd name="T74" fmla="*/ 115 w 122"/>
                    <a:gd name="T75" fmla="*/ 37 h 38"/>
                    <a:gd name="T76" fmla="*/ 102 w 122"/>
                    <a:gd name="T77" fmla="*/ 34 h 38"/>
                    <a:gd name="T78" fmla="*/ 99 w 122"/>
                    <a:gd name="T79" fmla="*/ 16 h 38"/>
                    <a:gd name="T80" fmla="*/ 106 w 122"/>
                    <a:gd name="T81" fmla="*/ 0 h 38"/>
                    <a:gd name="T82" fmla="*/ 119 w 122"/>
                    <a:gd name="T83" fmla="*/ 3 h 38"/>
                    <a:gd name="T84" fmla="*/ 122 w 122"/>
                    <a:gd name="T85" fmla="*/ 21 h 38"/>
                    <a:gd name="T86" fmla="*/ 116 w 122"/>
                    <a:gd name="T87" fmla="*/ 6 h 38"/>
                    <a:gd name="T88" fmla="*/ 108 w 122"/>
                    <a:gd name="T89" fmla="*/ 4 h 38"/>
                    <a:gd name="T90" fmla="*/ 104 w 122"/>
                    <a:gd name="T91" fmla="*/ 15 h 38"/>
                    <a:gd name="T92" fmla="*/ 105 w 122"/>
                    <a:gd name="T93" fmla="*/ 31 h 38"/>
                    <a:gd name="T94" fmla="*/ 114 w 122"/>
                    <a:gd name="T95" fmla="*/ 33 h 38"/>
                    <a:gd name="T96" fmla="*/ 117 w 122"/>
                    <a:gd name="T97" fmla="*/ 22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122" h="38">
                      <a:moveTo>
                        <a:pt x="14" y="37"/>
                      </a:moveTo>
                      <a:cubicBezTo>
                        <a:pt x="10" y="37"/>
                        <a:pt x="10" y="37"/>
                        <a:pt x="10" y="37"/>
                      </a:cubicBezTo>
                      <a:cubicBezTo>
                        <a:pt x="10" y="6"/>
                        <a:pt x="10" y="6"/>
                        <a:pt x="10" y="6"/>
                      </a:cubicBezTo>
                      <a:cubicBezTo>
                        <a:pt x="0" y="9"/>
                        <a:pt x="0" y="9"/>
                        <a:pt x="0" y="9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14" y="0"/>
                        <a:pt x="14" y="0"/>
                        <a:pt x="14" y="0"/>
                      </a:cubicBezTo>
                      <a:cubicBezTo>
                        <a:pt x="14" y="0"/>
                        <a:pt x="14" y="0"/>
                        <a:pt x="14" y="0"/>
                      </a:cubicBezTo>
                      <a:lnTo>
                        <a:pt x="14" y="37"/>
                      </a:lnTo>
                      <a:close/>
                      <a:moveTo>
                        <a:pt x="52" y="37"/>
                      </a:moveTo>
                      <a:cubicBezTo>
                        <a:pt x="28" y="37"/>
                        <a:pt x="28" y="37"/>
                        <a:pt x="28" y="37"/>
                      </a:cubicBezTo>
                      <a:cubicBezTo>
                        <a:pt x="28" y="34"/>
                        <a:pt x="28" y="34"/>
                        <a:pt x="28" y="34"/>
                      </a:cubicBezTo>
                      <a:cubicBezTo>
                        <a:pt x="40" y="20"/>
                        <a:pt x="40" y="20"/>
                        <a:pt x="40" y="20"/>
                      </a:cubicBezTo>
                      <a:cubicBezTo>
                        <a:pt x="41" y="19"/>
                        <a:pt x="42" y="18"/>
                        <a:pt x="43" y="17"/>
                      </a:cubicBezTo>
                      <a:cubicBezTo>
                        <a:pt x="44" y="16"/>
                        <a:pt x="44" y="15"/>
                        <a:pt x="45" y="14"/>
                      </a:cubicBezTo>
                      <a:cubicBezTo>
                        <a:pt x="45" y="14"/>
                        <a:pt x="45" y="13"/>
                        <a:pt x="46" y="12"/>
                      </a:cubicBezTo>
                      <a:cubicBezTo>
                        <a:pt x="46" y="11"/>
                        <a:pt x="46" y="11"/>
                        <a:pt x="46" y="10"/>
                      </a:cubicBezTo>
                      <a:cubicBezTo>
                        <a:pt x="46" y="9"/>
                        <a:pt x="46" y="8"/>
                        <a:pt x="45" y="7"/>
                      </a:cubicBezTo>
                      <a:cubicBezTo>
                        <a:pt x="45" y="7"/>
                        <a:pt x="45" y="6"/>
                        <a:pt x="44" y="5"/>
                      </a:cubicBezTo>
                      <a:cubicBezTo>
                        <a:pt x="44" y="5"/>
                        <a:pt x="43" y="4"/>
                        <a:pt x="42" y="4"/>
                      </a:cubicBezTo>
                      <a:cubicBezTo>
                        <a:pt x="41" y="4"/>
                        <a:pt x="40" y="3"/>
                        <a:pt x="39" y="3"/>
                      </a:cubicBezTo>
                      <a:cubicBezTo>
                        <a:pt x="38" y="3"/>
                        <a:pt x="37" y="4"/>
                        <a:pt x="36" y="4"/>
                      </a:cubicBezTo>
                      <a:cubicBezTo>
                        <a:pt x="35" y="4"/>
                        <a:pt x="34" y="5"/>
                        <a:pt x="34" y="5"/>
                      </a:cubicBezTo>
                      <a:cubicBezTo>
                        <a:pt x="33" y="6"/>
                        <a:pt x="33" y="7"/>
                        <a:pt x="32" y="8"/>
                      </a:cubicBezTo>
                      <a:cubicBezTo>
                        <a:pt x="32" y="9"/>
                        <a:pt x="32" y="10"/>
                        <a:pt x="32" y="11"/>
                      </a:cubicBezTo>
                      <a:cubicBezTo>
                        <a:pt x="27" y="11"/>
                        <a:pt x="27" y="11"/>
                        <a:pt x="27" y="11"/>
                      </a:cubicBezTo>
                      <a:cubicBezTo>
                        <a:pt x="27" y="9"/>
                        <a:pt x="28" y="8"/>
                        <a:pt x="28" y="7"/>
                      </a:cubicBezTo>
                      <a:cubicBezTo>
                        <a:pt x="29" y="5"/>
                        <a:pt x="29" y="4"/>
                        <a:pt x="30" y="3"/>
                      </a:cubicBezTo>
                      <a:cubicBezTo>
                        <a:pt x="31" y="2"/>
                        <a:pt x="33" y="1"/>
                        <a:pt x="34" y="0"/>
                      </a:cubicBezTo>
                      <a:cubicBezTo>
                        <a:pt x="36" y="0"/>
                        <a:pt x="37" y="0"/>
                        <a:pt x="39" y="0"/>
                      </a:cubicBezTo>
                      <a:cubicBezTo>
                        <a:pt x="41" y="0"/>
                        <a:pt x="43" y="0"/>
                        <a:pt x="44" y="0"/>
                      </a:cubicBezTo>
                      <a:cubicBezTo>
                        <a:pt x="45" y="1"/>
                        <a:pt x="47" y="1"/>
                        <a:pt x="48" y="2"/>
                      </a:cubicBezTo>
                      <a:cubicBezTo>
                        <a:pt x="49" y="3"/>
                        <a:pt x="49" y="4"/>
                        <a:pt x="50" y="5"/>
                      </a:cubicBezTo>
                      <a:cubicBezTo>
                        <a:pt x="50" y="7"/>
                        <a:pt x="51" y="8"/>
                        <a:pt x="51" y="9"/>
                      </a:cubicBezTo>
                      <a:cubicBezTo>
                        <a:pt x="51" y="11"/>
                        <a:pt x="50" y="12"/>
                        <a:pt x="50" y="13"/>
                      </a:cubicBezTo>
                      <a:cubicBezTo>
                        <a:pt x="50" y="14"/>
                        <a:pt x="49" y="15"/>
                        <a:pt x="48" y="16"/>
                      </a:cubicBezTo>
                      <a:cubicBezTo>
                        <a:pt x="48" y="17"/>
                        <a:pt x="47" y="18"/>
                        <a:pt x="46" y="19"/>
                      </a:cubicBezTo>
                      <a:cubicBezTo>
                        <a:pt x="45" y="20"/>
                        <a:pt x="45" y="21"/>
                        <a:pt x="44" y="22"/>
                      </a:cubicBezTo>
                      <a:cubicBezTo>
                        <a:pt x="34" y="33"/>
                        <a:pt x="34" y="33"/>
                        <a:pt x="34" y="33"/>
                      </a:cubicBezTo>
                      <a:cubicBezTo>
                        <a:pt x="52" y="33"/>
                        <a:pt x="52" y="33"/>
                        <a:pt x="52" y="33"/>
                      </a:cubicBezTo>
                      <a:lnTo>
                        <a:pt x="52" y="37"/>
                      </a:lnTo>
                      <a:close/>
                      <a:moveTo>
                        <a:pt x="58" y="35"/>
                      </a:moveTo>
                      <a:cubicBezTo>
                        <a:pt x="58" y="34"/>
                        <a:pt x="58" y="33"/>
                        <a:pt x="58" y="33"/>
                      </a:cubicBezTo>
                      <a:cubicBezTo>
                        <a:pt x="59" y="32"/>
                        <a:pt x="59" y="32"/>
                        <a:pt x="60" y="32"/>
                      </a:cubicBezTo>
                      <a:cubicBezTo>
                        <a:pt x="61" y="32"/>
                        <a:pt x="62" y="32"/>
                        <a:pt x="63" y="33"/>
                      </a:cubicBezTo>
                      <a:cubicBezTo>
                        <a:pt x="63" y="33"/>
                        <a:pt x="63" y="34"/>
                        <a:pt x="63" y="35"/>
                      </a:cubicBezTo>
                      <a:cubicBezTo>
                        <a:pt x="63" y="35"/>
                        <a:pt x="63" y="36"/>
                        <a:pt x="63" y="36"/>
                      </a:cubicBezTo>
                      <a:cubicBezTo>
                        <a:pt x="62" y="37"/>
                        <a:pt x="61" y="37"/>
                        <a:pt x="60" y="37"/>
                      </a:cubicBezTo>
                      <a:cubicBezTo>
                        <a:pt x="59" y="37"/>
                        <a:pt x="59" y="37"/>
                        <a:pt x="58" y="36"/>
                      </a:cubicBezTo>
                      <a:cubicBezTo>
                        <a:pt x="58" y="36"/>
                        <a:pt x="58" y="35"/>
                        <a:pt x="58" y="35"/>
                      </a:cubicBezTo>
                      <a:close/>
                      <a:moveTo>
                        <a:pt x="58" y="12"/>
                      </a:moveTo>
                      <a:cubicBezTo>
                        <a:pt x="58" y="11"/>
                        <a:pt x="58" y="11"/>
                        <a:pt x="58" y="10"/>
                      </a:cubicBezTo>
                      <a:cubicBezTo>
                        <a:pt x="59" y="10"/>
                        <a:pt x="59" y="9"/>
                        <a:pt x="60" y="9"/>
                      </a:cubicBezTo>
                      <a:cubicBezTo>
                        <a:pt x="61" y="9"/>
                        <a:pt x="62" y="10"/>
                        <a:pt x="63" y="10"/>
                      </a:cubicBezTo>
                      <a:cubicBezTo>
                        <a:pt x="63" y="11"/>
                        <a:pt x="63" y="11"/>
                        <a:pt x="63" y="12"/>
                      </a:cubicBezTo>
                      <a:cubicBezTo>
                        <a:pt x="63" y="13"/>
                        <a:pt x="63" y="14"/>
                        <a:pt x="63" y="14"/>
                      </a:cubicBezTo>
                      <a:cubicBezTo>
                        <a:pt x="62" y="15"/>
                        <a:pt x="61" y="15"/>
                        <a:pt x="60" y="15"/>
                      </a:cubicBezTo>
                      <a:cubicBezTo>
                        <a:pt x="59" y="15"/>
                        <a:pt x="59" y="15"/>
                        <a:pt x="58" y="14"/>
                      </a:cubicBezTo>
                      <a:cubicBezTo>
                        <a:pt x="58" y="14"/>
                        <a:pt x="58" y="13"/>
                        <a:pt x="58" y="12"/>
                      </a:cubicBezTo>
                      <a:close/>
                      <a:moveTo>
                        <a:pt x="77" y="16"/>
                      </a:moveTo>
                      <a:cubicBezTo>
                        <a:pt x="80" y="16"/>
                        <a:pt x="80" y="16"/>
                        <a:pt x="80" y="16"/>
                      </a:cubicBezTo>
                      <a:cubicBezTo>
                        <a:pt x="81" y="16"/>
                        <a:pt x="82" y="16"/>
                        <a:pt x="83" y="16"/>
                      </a:cubicBezTo>
                      <a:cubicBezTo>
                        <a:pt x="84" y="15"/>
                        <a:pt x="85" y="15"/>
                        <a:pt x="85" y="14"/>
                      </a:cubicBezTo>
                      <a:cubicBezTo>
                        <a:pt x="86" y="14"/>
                        <a:pt x="87" y="13"/>
                        <a:pt x="87" y="12"/>
                      </a:cubicBezTo>
                      <a:cubicBezTo>
                        <a:pt x="87" y="12"/>
                        <a:pt x="87" y="11"/>
                        <a:pt x="87" y="10"/>
                      </a:cubicBezTo>
                      <a:cubicBezTo>
                        <a:pt x="87" y="8"/>
                        <a:pt x="87" y="6"/>
                        <a:pt x="86" y="5"/>
                      </a:cubicBezTo>
                      <a:cubicBezTo>
                        <a:pt x="85" y="4"/>
                        <a:pt x="83" y="3"/>
                        <a:pt x="81" y="3"/>
                      </a:cubicBezTo>
                      <a:cubicBezTo>
                        <a:pt x="80" y="3"/>
                        <a:pt x="79" y="4"/>
                        <a:pt x="78" y="4"/>
                      </a:cubicBezTo>
                      <a:cubicBezTo>
                        <a:pt x="77" y="4"/>
                        <a:pt x="77" y="5"/>
                        <a:pt x="76" y="5"/>
                      </a:cubicBezTo>
                      <a:cubicBezTo>
                        <a:pt x="75" y="6"/>
                        <a:pt x="75" y="6"/>
                        <a:pt x="75" y="7"/>
                      </a:cubicBezTo>
                      <a:cubicBezTo>
                        <a:pt x="74" y="8"/>
                        <a:pt x="74" y="9"/>
                        <a:pt x="74" y="10"/>
                      </a:cubicBezTo>
                      <a:cubicBezTo>
                        <a:pt x="69" y="10"/>
                        <a:pt x="69" y="10"/>
                        <a:pt x="69" y="10"/>
                      </a:cubicBezTo>
                      <a:cubicBezTo>
                        <a:pt x="69" y="8"/>
                        <a:pt x="70" y="7"/>
                        <a:pt x="70" y="6"/>
                      </a:cubicBezTo>
                      <a:cubicBezTo>
                        <a:pt x="71" y="5"/>
                        <a:pt x="72" y="3"/>
                        <a:pt x="73" y="3"/>
                      </a:cubicBezTo>
                      <a:cubicBezTo>
                        <a:pt x="74" y="2"/>
                        <a:pt x="75" y="1"/>
                        <a:pt x="76" y="0"/>
                      </a:cubicBezTo>
                      <a:cubicBezTo>
                        <a:pt x="78" y="0"/>
                        <a:pt x="79" y="0"/>
                        <a:pt x="81" y="0"/>
                      </a:cubicBezTo>
                      <a:cubicBezTo>
                        <a:pt x="82" y="0"/>
                        <a:pt x="84" y="0"/>
                        <a:pt x="85" y="0"/>
                      </a:cubicBezTo>
                      <a:cubicBezTo>
                        <a:pt x="87" y="1"/>
                        <a:pt x="88" y="1"/>
                        <a:pt x="89" y="2"/>
                      </a:cubicBezTo>
                      <a:cubicBezTo>
                        <a:pt x="90" y="3"/>
                        <a:pt x="91" y="4"/>
                        <a:pt x="91" y="5"/>
                      </a:cubicBezTo>
                      <a:cubicBezTo>
                        <a:pt x="92" y="7"/>
                        <a:pt x="92" y="8"/>
                        <a:pt x="92" y="10"/>
                      </a:cubicBezTo>
                      <a:cubicBezTo>
                        <a:pt x="92" y="11"/>
                        <a:pt x="92" y="11"/>
                        <a:pt x="92" y="12"/>
                      </a:cubicBezTo>
                      <a:cubicBezTo>
                        <a:pt x="91" y="13"/>
                        <a:pt x="91" y="14"/>
                        <a:pt x="91" y="14"/>
                      </a:cubicBezTo>
                      <a:cubicBezTo>
                        <a:pt x="90" y="15"/>
                        <a:pt x="90" y="16"/>
                        <a:pt x="89" y="16"/>
                      </a:cubicBezTo>
                      <a:cubicBezTo>
                        <a:pt x="88" y="17"/>
                        <a:pt x="87" y="18"/>
                        <a:pt x="86" y="18"/>
                      </a:cubicBezTo>
                      <a:cubicBezTo>
                        <a:pt x="87" y="18"/>
                        <a:pt x="88" y="19"/>
                        <a:pt x="89" y="20"/>
                      </a:cubicBezTo>
                      <a:cubicBezTo>
                        <a:pt x="90" y="20"/>
                        <a:pt x="91" y="21"/>
                        <a:pt x="91" y="22"/>
                      </a:cubicBezTo>
                      <a:cubicBezTo>
                        <a:pt x="92" y="22"/>
                        <a:pt x="92" y="23"/>
                        <a:pt x="92" y="24"/>
                      </a:cubicBezTo>
                      <a:cubicBezTo>
                        <a:pt x="92" y="25"/>
                        <a:pt x="93" y="26"/>
                        <a:pt x="93" y="27"/>
                      </a:cubicBezTo>
                      <a:cubicBezTo>
                        <a:pt x="93" y="28"/>
                        <a:pt x="92" y="30"/>
                        <a:pt x="92" y="31"/>
                      </a:cubicBezTo>
                      <a:cubicBezTo>
                        <a:pt x="91" y="33"/>
                        <a:pt x="90" y="34"/>
                        <a:pt x="89" y="35"/>
                      </a:cubicBezTo>
                      <a:cubicBezTo>
                        <a:pt x="88" y="36"/>
                        <a:pt x="87" y="36"/>
                        <a:pt x="85" y="37"/>
                      </a:cubicBezTo>
                      <a:cubicBezTo>
                        <a:pt x="84" y="37"/>
                        <a:pt x="83" y="38"/>
                        <a:pt x="81" y="38"/>
                      </a:cubicBezTo>
                      <a:cubicBezTo>
                        <a:pt x="79" y="38"/>
                        <a:pt x="78" y="37"/>
                        <a:pt x="76" y="37"/>
                      </a:cubicBezTo>
                      <a:cubicBezTo>
                        <a:pt x="75" y="36"/>
                        <a:pt x="74" y="36"/>
                        <a:pt x="73" y="35"/>
                      </a:cubicBezTo>
                      <a:cubicBezTo>
                        <a:pt x="71" y="34"/>
                        <a:pt x="71" y="33"/>
                        <a:pt x="70" y="32"/>
                      </a:cubicBezTo>
                      <a:cubicBezTo>
                        <a:pt x="69" y="30"/>
                        <a:pt x="69" y="29"/>
                        <a:pt x="69" y="27"/>
                      </a:cubicBezTo>
                      <a:cubicBezTo>
                        <a:pt x="74" y="27"/>
                        <a:pt x="74" y="27"/>
                        <a:pt x="74" y="27"/>
                      </a:cubicBezTo>
                      <a:cubicBezTo>
                        <a:pt x="74" y="28"/>
                        <a:pt x="74" y="29"/>
                        <a:pt x="74" y="30"/>
                      </a:cubicBezTo>
                      <a:cubicBezTo>
                        <a:pt x="75" y="31"/>
                        <a:pt x="75" y="31"/>
                        <a:pt x="76" y="32"/>
                      </a:cubicBezTo>
                      <a:cubicBezTo>
                        <a:pt x="76" y="32"/>
                        <a:pt x="77" y="33"/>
                        <a:pt x="78" y="33"/>
                      </a:cubicBezTo>
                      <a:cubicBezTo>
                        <a:pt x="79" y="34"/>
                        <a:pt x="80" y="34"/>
                        <a:pt x="81" y="34"/>
                      </a:cubicBezTo>
                      <a:cubicBezTo>
                        <a:pt x="82" y="34"/>
                        <a:pt x="83" y="34"/>
                        <a:pt x="84" y="33"/>
                      </a:cubicBezTo>
                      <a:cubicBezTo>
                        <a:pt x="85" y="33"/>
                        <a:pt x="85" y="33"/>
                        <a:pt x="86" y="32"/>
                      </a:cubicBezTo>
                      <a:cubicBezTo>
                        <a:pt x="87" y="31"/>
                        <a:pt x="87" y="31"/>
                        <a:pt x="87" y="30"/>
                      </a:cubicBezTo>
                      <a:cubicBezTo>
                        <a:pt x="88" y="29"/>
                        <a:pt x="88" y="28"/>
                        <a:pt x="88" y="27"/>
                      </a:cubicBezTo>
                      <a:cubicBezTo>
                        <a:pt x="88" y="26"/>
                        <a:pt x="88" y="25"/>
                        <a:pt x="87" y="24"/>
                      </a:cubicBezTo>
                      <a:cubicBezTo>
                        <a:pt x="87" y="23"/>
                        <a:pt x="86" y="22"/>
                        <a:pt x="86" y="22"/>
                      </a:cubicBezTo>
                      <a:cubicBezTo>
                        <a:pt x="85" y="21"/>
                        <a:pt x="84" y="21"/>
                        <a:pt x="83" y="20"/>
                      </a:cubicBezTo>
                      <a:cubicBezTo>
                        <a:pt x="82" y="20"/>
                        <a:pt x="81" y="20"/>
                        <a:pt x="80" y="20"/>
                      </a:cubicBezTo>
                      <a:cubicBezTo>
                        <a:pt x="77" y="20"/>
                        <a:pt x="77" y="20"/>
                        <a:pt x="77" y="20"/>
                      </a:cubicBezTo>
                      <a:lnTo>
                        <a:pt x="77" y="16"/>
                      </a:lnTo>
                      <a:close/>
                      <a:moveTo>
                        <a:pt x="122" y="21"/>
                      </a:moveTo>
                      <a:cubicBezTo>
                        <a:pt x="122" y="24"/>
                        <a:pt x="122" y="27"/>
                        <a:pt x="121" y="29"/>
                      </a:cubicBezTo>
                      <a:cubicBezTo>
                        <a:pt x="121" y="31"/>
                        <a:pt x="120" y="33"/>
                        <a:pt x="119" y="34"/>
                      </a:cubicBezTo>
                      <a:cubicBezTo>
                        <a:pt x="118" y="35"/>
                        <a:pt x="117" y="36"/>
                        <a:pt x="115" y="37"/>
                      </a:cubicBezTo>
                      <a:cubicBezTo>
                        <a:pt x="114" y="37"/>
                        <a:pt x="112" y="38"/>
                        <a:pt x="111" y="38"/>
                      </a:cubicBezTo>
                      <a:cubicBezTo>
                        <a:pt x="109" y="38"/>
                        <a:pt x="107" y="37"/>
                        <a:pt x="106" y="37"/>
                      </a:cubicBezTo>
                      <a:cubicBezTo>
                        <a:pt x="104" y="36"/>
                        <a:pt x="103" y="35"/>
                        <a:pt x="102" y="34"/>
                      </a:cubicBezTo>
                      <a:cubicBezTo>
                        <a:pt x="101" y="33"/>
                        <a:pt x="100" y="31"/>
                        <a:pt x="100" y="29"/>
                      </a:cubicBezTo>
                      <a:cubicBezTo>
                        <a:pt x="99" y="27"/>
                        <a:pt x="99" y="24"/>
                        <a:pt x="99" y="21"/>
                      </a:cubicBezTo>
                      <a:cubicBezTo>
                        <a:pt x="99" y="16"/>
                        <a:pt x="99" y="16"/>
                        <a:pt x="99" y="16"/>
                      </a:cubicBezTo>
                      <a:cubicBezTo>
                        <a:pt x="99" y="13"/>
                        <a:pt x="99" y="10"/>
                        <a:pt x="100" y="8"/>
                      </a:cubicBezTo>
                      <a:cubicBezTo>
                        <a:pt x="100" y="6"/>
                        <a:pt x="101" y="4"/>
                        <a:pt x="102" y="3"/>
                      </a:cubicBezTo>
                      <a:cubicBezTo>
                        <a:pt x="103" y="2"/>
                        <a:pt x="104" y="1"/>
                        <a:pt x="106" y="0"/>
                      </a:cubicBezTo>
                      <a:cubicBezTo>
                        <a:pt x="107" y="0"/>
                        <a:pt x="109" y="0"/>
                        <a:pt x="110" y="0"/>
                      </a:cubicBezTo>
                      <a:cubicBezTo>
                        <a:pt x="112" y="0"/>
                        <a:pt x="114" y="0"/>
                        <a:pt x="115" y="0"/>
                      </a:cubicBezTo>
                      <a:cubicBezTo>
                        <a:pt x="117" y="1"/>
                        <a:pt x="118" y="2"/>
                        <a:pt x="119" y="3"/>
                      </a:cubicBezTo>
                      <a:cubicBezTo>
                        <a:pt x="120" y="4"/>
                        <a:pt x="121" y="6"/>
                        <a:pt x="121" y="8"/>
                      </a:cubicBezTo>
                      <a:cubicBezTo>
                        <a:pt x="122" y="10"/>
                        <a:pt x="122" y="13"/>
                        <a:pt x="122" y="16"/>
                      </a:cubicBezTo>
                      <a:lnTo>
                        <a:pt x="122" y="21"/>
                      </a:lnTo>
                      <a:close/>
                      <a:moveTo>
                        <a:pt x="117" y="15"/>
                      </a:moveTo>
                      <a:cubicBezTo>
                        <a:pt x="117" y="13"/>
                        <a:pt x="117" y="11"/>
                        <a:pt x="117" y="10"/>
                      </a:cubicBezTo>
                      <a:cubicBezTo>
                        <a:pt x="117" y="8"/>
                        <a:pt x="116" y="7"/>
                        <a:pt x="116" y="6"/>
                      </a:cubicBezTo>
                      <a:cubicBezTo>
                        <a:pt x="115" y="5"/>
                        <a:pt x="114" y="4"/>
                        <a:pt x="114" y="4"/>
                      </a:cubicBezTo>
                      <a:cubicBezTo>
                        <a:pt x="113" y="4"/>
                        <a:pt x="112" y="3"/>
                        <a:pt x="110" y="3"/>
                      </a:cubicBezTo>
                      <a:cubicBezTo>
                        <a:pt x="109" y="3"/>
                        <a:pt x="108" y="4"/>
                        <a:pt x="108" y="4"/>
                      </a:cubicBezTo>
                      <a:cubicBezTo>
                        <a:pt x="107" y="4"/>
                        <a:pt x="106" y="5"/>
                        <a:pt x="105" y="6"/>
                      </a:cubicBezTo>
                      <a:cubicBezTo>
                        <a:pt x="105" y="7"/>
                        <a:pt x="104" y="8"/>
                        <a:pt x="104" y="10"/>
                      </a:cubicBezTo>
                      <a:cubicBezTo>
                        <a:pt x="104" y="11"/>
                        <a:pt x="104" y="13"/>
                        <a:pt x="104" y="15"/>
                      </a:cubicBezTo>
                      <a:cubicBezTo>
                        <a:pt x="104" y="22"/>
                        <a:pt x="104" y="22"/>
                        <a:pt x="104" y="22"/>
                      </a:cubicBezTo>
                      <a:cubicBezTo>
                        <a:pt x="104" y="24"/>
                        <a:pt x="104" y="26"/>
                        <a:pt x="104" y="27"/>
                      </a:cubicBezTo>
                      <a:cubicBezTo>
                        <a:pt x="104" y="29"/>
                        <a:pt x="105" y="30"/>
                        <a:pt x="105" y="31"/>
                      </a:cubicBezTo>
                      <a:cubicBezTo>
                        <a:pt x="106" y="32"/>
                        <a:pt x="107" y="33"/>
                        <a:pt x="108" y="33"/>
                      </a:cubicBezTo>
                      <a:cubicBezTo>
                        <a:pt x="108" y="33"/>
                        <a:pt x="109" y="34"/>
                        <a:pt x="111" y="34"/>
                      </a:cubicBezTo>
                      <a:cubicBezTo>
                        <a:pt x="112" y="34"/>
                        <a:pt x="113" y="33"/>
                        <a:pt x="114" y="33"/>
                      </a:cubicBezTo>
                      <a:cubicBezTo>
                        <a:pt x="114" y="33"/>
                        <a:pt x="115" y="32"/>
                        <a:pt x="116" y="31"/>
                      </a:cubicBezTo>
                      <a:cubicBezTo>
                        <a:pt x="116" y="30"/>
                        <a:pt x="117" y="29"/>
                        <a:pt x="117" y="27"/>
                      </a:cubicBezTo>
                      <a:cubicBezTo>
                        <a:pt x="117" y="26"/>
                        <a:pt x="117" y="24"/>
                        <a:pt x="117" y="22"/>
                      </a:cubicBezTo>
                      <a:lnTo>
                        <a:pt x="117" y="1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grpSp>
              <p:nvGrpSpPr>
                <p:cNvPr id="174" name="Battery"/>
                <p:cNvGrpSpPr>
                  <a:grpSpLocks noChangeAspect="1"/>
                </p:cNvGrpSpPr>
                <p:nvPr/>
              </p:nvGrpSpPr>
              <p:grpSpPr>
                <a:xfrm>
                  <a:off x="2513769" y="1302974"/>
                  <a:ext cx="50747" cy="83257"/>
                  <a:chOff x="5721732" y="4486242"/>
                  <a:chExt cx="50747" cy="83257"/>
                </a:xfrm>
              </p:grpSpPr>
              <p:sp>
                <p:nvSpPr>
                  <p:cNvPr id="181" name="Battery Part 1"/>
                  <p:cNvSpPr>
                    <a:spLocks/>
                  </p:cNvSpPr>
                  <p:nvPr/>
                </p:nvSpPr>
                <p:spPr bwMode="auto">
                  <a:xfrm>
                    <a:off x="5721732" y="4486242"/>
                    <a:ext cx="50747" cy="45990"/>
                  </a:xfrm>
                  <a:custGeom>
                    <a:avLst/>
                    <a:gdLst>
                      <a:gd name="T0" fmla="*/ 282 w 282"/>
                      <a:gd name="T1" fmla="*/ 76 h 252"/>
                      <a:gd name="T2" fmla="*/ 245 w 282"/>
                      <a:gd name="T3" fmla="*/ 46 h 252"/>
                      <a:gd name="T4" fmla="*/ 197 w 282"/>
                      <a:gd name="T5" fmla="*/ 46 h 252"/>
                      <a:gd name="T6" fmla="*/ 197 w 282"/>
                      <a:gd name="T7" fmla="*/ 0 h 252"/>
                      <a:gd name="T8" fmla="*/ 85 w 282"/>
                      <a:gd name="T9" fmla="*/ 0 h 252"/>
                      <a:gd name="T10" fmla="*/ 85 w 282"/>
                      <a:gd name="T11" fmla="*/ 46 h 252"/>
                      <a:gd name="T12" fmla="*/ 37 w 282"/>
                      <a:gd name="T13" fmla="*/ 46 h 252"/>
                      <a:gd name="T14" fmla="*/ 0 w 282"/>
                      <a:gd name="T15" fmla="*/ 76 h 252"/>
                      <a:gd name="T16" fmla="*/ 0 w 282"/>
                      <a:gd name="T17" fmla="*/ 252 h 252"/>
                      <a:gd name="T18" fmla="*/ 282 w 282"/>
                      <a:gd name="T19" fmla="*/ 252 h 252"/>
                      <a:gd name="T20" fmla="*/ 282 w 282"/>
                      <a:gd name="T21" fmla="*/ 76 h 25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282" h="252">
                        <a:moveTo>
                          <a:pt x="282" y="76"/>
                        </a:moveTo>
                        <a:cubicBezTo>
                          <a:pt x="282" y="59"/>
                          <a:pt x="265" y="46"/>
                          <a:pt x="245" y="46"/>
                        </a:cubicBezTo>
                        <a:lnTo>
                          <a:pt x="197" y="46"/>
                        </a:lnTo>
                        <a:lnTo>
                          <a:pt x="197" y="0"/>
                        </a:lnTo>
                        <a:lnTo>
                          <a:pt x="85" y="0"/>
                        </a:lnTo>
                        <a:lnTo>
                          <a:pt x="85" y="46"/>
                        </a:lnTo>
                        <a:lnTo>
                          <a:pt x="37" y="46"/>
                        </a:lnTo>
                        <a:cubicBezTo>
                          <a:pt x="17" y="46"/>
                          <a:pt x="0" y="59"/>
                          <a:pt x="0" y="76"/>
                        </a:cubicBezTo>
                        <a:lnTo>
                          <a:pt x="0" y="252"/>
                        </a:lnTo>
                        <a:lnTo>
                          <a:pt x="282" y="252"/>
                        </a:lnTo>
                        <a:lnTo>
                          <a:pt x="282" y="76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30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82" name="Battery Part 2"/>
                  <p:cNvSpPr>
                    <a:spLocks/>
                  </p:cNvSpPr>
                  <p:nvPr/>
                </p:nvSpPr>
                <p:spPr bwMode="auto">
                  <a:xfrm>
                    <a:off x="5721732" y="4532231"/>
                    <a:ext cx="50747" cy="37268"/>
                  </a:xfrm>
                  <a:custGeom>
                    <a:avLst/>
                    <a:gdLst>
                      <a:gd name="T0" fmla="*/ 0 w 282"/>
                      <a:gd name="T1" fmla="*/ 0 h 206"/>
                      <a:gd name="T2" fmla="*/ 0 w 282"/>
                      <a:gd name="T3" fmla="*/ 176 h 206"/>
                      <a:gd name="T4" fmla="*/ 37 w 282"/>
                      <a:gd name="T5" fmla="*/ 206 h 206"/>
                      <a:gd name="T6" fmla="*/ 244 w 282"/>
                      <a:gd name="T7" fmla="*/ 206 h 206"/>
                      <a:gd name="T8" fmla="*/ 282 w 282"/>
                      <a:gd name="T9" fmla="*/ 176 h 206"/>
                      <a:gd name="T10" fmla="*/ 282 w 282"/>
                      <a:gd name="T11" fmla="*/ 0 h 206"/>
                      <a:gd name="T12" fmla="*/ 0 w 282"/>
                      <a:gd name="T13" fmla="*/ 0 h 20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282" h="206">
                        <a:moveTo>
                          <a:pt x="0" y="0"/>
                        </a:moveTo>
                        <a:lnTo>
                          <a:pt x="0" y="176"/>
                        </a:lnTo>
                        <a:cubicBezTo>
                          <a:pt x="0" y="193"/>
                          <a:pt x="17" y="206"/>
                          <a:pt x="37" y="206"/>
                        </a:cubicBezTo>
                        <a:lnTo>
                          <a:pt x="244" y="206"/>
                        </a:lnTo>
                        <a:cubicBezTo>
                          <a:pt x="265" y="206"/>
                          <a:pt x="282" y="193"/>
                          <a:pt x="282" y="176"/>
                        </a:cubicBezTo>
                        <a:lnTo>
                          <a:pt x="282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90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grpSp>
              <p:nvGrpSpPr>
                <p:cNvPr id="175" name="Signal Strength"/>
                <p:cNvGrpSpPr>
                  <a:grpSpLocks noChangeAspect="1"/>
                </p:cNvGrpSpPr>
                <p:nvPr/>
              </p:nvGrpSpPr>
              <p:grpSpPr>
                <a:xfrm>
                  <a:off x="2348841" y="1306145"/>
                  <a:ext cx="76121" cy="76915"/>
                  <a:chOff x="5556804" y="4492585"/>
                  <a:chExt cx="76121" cy="76915"/>
                </a:xfrm>
              </p:grpSpPr>
              <p:sp>
                <p:nvSpPr>
                  <p:cNvPr id="179" name="Signal Strength Part 1"/>
                  <p:cNvSpPr>
                    <a:spLocks/>
                  </p:cNvSpPr>
                  <p:nvPr/>
                </p:nvSpPr>
                <p:spPr bwMode="auto">
                  <a:xfrm>
                    <a:off x="5602001" y="4492585"/>
                    <a:ext cx="30924" cy="76914"/>
                  </a:xfrm>
                  <a:custGeom>
                    <a:avLst/>
                    <a:gdLst>
                      <a:gd name="T0" fmla="*/ 39 w 39"/>
                      <a:gd name="T1" fmla="*/ 0 h 97"/>
                      <a:gd name="T2" fmla="*/ 0 w 39"/>
                      <a:gd name="T3" fmla="*/ 39 h 97"/>
                      <a:gd name="T4" fmla="*/ 0 w 39"/>
                      <a:gd name="T5" fmla="*/ 97 h 97"/>
                      <a:gd name="T6" fmla="*/ 39 w 39"/>
                      <a:gd name="T7" fmla="*/ 97 h 97"/>
                      <a:gd name="T8" fmla="*/ 39 w 39"/>
                      <a:gd name="T9" fmla="*/ 0 h 9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9" h="97">
                        <a:moveTo>
                          <a:pt x="39" y="0"/>
                        </a:moveTo>
                        <a:lnTo>
                          <a:pt x="0" y="39"/>
                        </a:lnTo>
                        <a:lnTo>
                          <a:pt x="0" y="97"/>
                        </a:lnTo>
                        <a:lnTo>
                          <a:pt x="39" y="97"/>
                        </a:lnTo>
                        <a:lnTo>
                          <a:pt x="39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30000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80" name="Signal Strength Part 2"/>
                  <p:cNvSpPr>
                    <a:spLocks/>
                  </p:cNvSpPr>
                  <p:nvPr/>
                </p:nvSpPr>
                <p:spPr bwMode="auto">
                  <a:xfrm>
                    <a:off x="5556804" y="4523510"/>
                    <a:ext cx="45197" cy="45990"/>
                  </a:xfrm>
                  <a:custGeom>
                    <a:avLst/>
                    <a:gdLst>
                      <a:gd name="T0" fmla="*/ 0 w 254"/>
                      <a:gd name="T1" fmla="*/ 254 h 254"/>
                      <a:gd name="T2" fmla="*/ 254 w 254"/>
                      <a:gd name="T3" fmla="*/ 254 h 254"/>
                      <a:gd name="T4" fmla="*/ 254 w 254"/>
                      <a:gd name="T5" fmla="*/ 0 h 254"/>
                      <a:gd name="T6" fmla="*/ 0 w 254"/>
                      <a:gd name="T7" fmla="*/ 254 h 25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254" h="254">
                        <a:moveTo>
                          <a:pt x="0" y="254"/>
                        </a:moveTo>
                        <a:lnTo>
                          <a:pt x="254" y="254"/>
                        </a:lnTo>
                        <a:lnTo>
                          <a:pt x="254" y="0"/>
                        </a:lnTo>
                        <a:lnTo>
                          <a:pt x="0" y="254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90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grpSp>
              <p:nvGrpSpPr>
                <p:cNvPr id="176" name="WiFi"/>
                <p:cNvGrpSpPr>
                  <a:grpSpLocks noChangeAspect="1"/>
                </p:cNvGrpSpPr>
                <p:nvPr/>
              </p:nvGrpSpPr>
              <p:grpSpPr>
                <a:xfrm>
                  <a:off x="2189463" y="1308921"/>
                  <a:ext cx="89601" cy="71363"/>
                  <a:chOff x="5397426" y="4495757"/>
                  <a:chExt cx="89601" cy="71363"/>
                </a:xfrm>
              </p:grpSpPr>
              <p:sp>
                <p:nvSpPr>
                  <p:cNvPr id="177" name="WiFi Part 1"/>
                  <p:cNvSpPr>
                    <a:spLocks/>
                  </p:cNvSpPr>
                  <p:nvPr/>
                </p:nvSpPr>
                <p:spPr bwMode="auto">
                  <a:xfrm>
                    <a:off x="5397426" y="4495757"/>
                    <a:ext cx="89601" cy="31717"/>
                  </a:xfrm>
                  <a:custGeom>
                    <a:avLst/>
                    <a:gdLst>
                      <a:gd name="T0" fmla="*/ 248 w 496"/>
                      <a:gd name="T1" fmla="*/ 0 h 175"/>
                      <a:gd name="T2" fmla="*/ 0 w 496"/>
                      <a:gd name="T3" fmla="*/ 86 h 175"/>
                      <a:gd name="T4" fmla="*/ 71 w 496"/>
                      <a:gd name="T5" fmla="*/ 175 h 175"/>
                      <a:gd name="T6" fmla="*/ 248 w 496"/>
                      <a:gd name="T7" fmla="*/ 113 h 175"/>
                      <a:gd name="T8" fmla="*/ 425 w 496"/>
                      <a:gd name="T9" fmla="*/ 175 h 175"/>
                      <a:gd name="T10" fmla="*/ 496 w 496"/>
                      <a:gd name="T11" fmla="*/ 86 h 175"/>
                      <a:gd name="T12" fmla="*/ 248 w 496"/>
                      <a:gd name="T13" fmla="*/ 0 h 17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96" h="175">
                        <a:moveTo>
                          <a:pt x="248" y="0"/>
                        </a:moveTo>
                        <a:cubicBezTo>
                          <a:pt x="104" y="0"/>
                          <a:pt x="10" y="79"/>
                          <a:pt x="0" y="86"/>
                        </a:cubicBezTo>
                        <a:lnTo>
                          <a:pt x="71" y="175"/>
                        </a:lnTo>
                        <a:cubicBezTo>
                          <a:pt x="80" y="168"/>
                          <a:pt x="147" y="113"/>
                          <a:pt x="248" y="113"/>
                        </a:cubicBezTo>
                        <a:cubicBezTo>
                          <a:pt x="348" y="113"/>
                          <a:pt x="416" y="168"/>
                          <a:pt x="425" y="175"/>
                        </a:cubicBezTo>
                        <a:lnTo>
                          <a:pt x="496" y="86"/>
                        </a:lnTo>
                        <a:cubicBezTo>
                          <a:pt x="487" y="79"/>
                          <a:pt x="391" y="0"/>
                          <a:pt x="248" y="0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30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78" name="WiFi Part 2"/>
                  <p:cNvSpPr>
                    <a:spLocks/>
                  </p:cNvSpPr>
                  <p:nvPr/>
                </p:nvSpPr>
                <p:spPr bwMode="auto">
                  <a:xfrm>
                    <a:off x="5410113" y="4516373"/>
                    <a:ext cx="64227" cy="50747"/>
                  </a:xfrm>
                  <a:custGeom>
                    <a:avLst/>
                    <a:gdLst>
                      <a:gd name="T0" fmla="*/ 0 w 354"/>
                      <a:gd name="T1" fmla="*/ 62 h 282"/>
                      <a:gd name="T2" fmla="*/ 177 w 354"/>
                      <a:gd name="T3" fmla="*/ 282 h 282"/>
                      <a:gd name="T4" fmla="*/ 177 w 354"/>
                      <a:gd name="T5" fmla="*/ 282 h 282"/>
                      <a:gd name="T6" fmla="*/ 177 w 354"/>
                      <a:gd name="T7" fmla="*/ 282 h 282"/>
                      <a:gd name="T8" fmla="*/ 354 w 354"/>
                      <a:gd name="T9" fmla="*/ 62 h 282"/>
                      <a:gd name="T10" fmla="*/ 177 w 354"/>
                      <a:gd name="T11" fmla="*/ 0 h 282"/>
                      <a:gd name="T12" fmla="*/ 0 w 354"/>
                      <a:gd name="T13" fmla="*/ 62 h 28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354" h="282">
                        <a:moveTo>
                          <a:pt x="0" y="62"/>
                        </a:moveTo>
                        <a:lnTo>
                          <a:pt x="177" y="282"/>
                        </a:lnTo>
                        <a:lnTo>
                          <a:pt x="177" y="282"/>
                        </a:lnTo>
                        <a:lnTo>
                          <a:pt x="177" y="282"/>
                        </a:lnTo>
                        <a:lnTo>
                          <a:pt x="354" y="62"/>
                        </a:lnTo>
                        <a:cubicBezTo>
                          <a:pt x="345" y="55"/>
                          <a:pt x="278" y="0"/>
                          <a:pt x="177" y="0"/>
                        </a:cubicBezTo>
                        <a:cubicBezTo>
                          <a:pt x="77" y="0"/>
                          <a:pt x="9" y="55"/>
                          <a:pt x="0" y="62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90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</p:grpSp>
          <p:grpSp>
            <p:nvGrpSpPr>
              <p:cNvPr id="167" name="Navigation Bar"/>
              <p:cNvGrpSpPr/>
              <p:nvPr/>
            </p:nvGrpSpPr>
            <p:grpSpPr>
              <a:xfrm>
                <a:off x="595686" y="5020442"/>
                <a:ext cx="2286000" cy="304800"/>
                <a:chOff x="1517650" y="4775200"/>
                <a:chExt cx="2286000" cy="304800"/>
              </a:xfrm>
            </p:grpSpPr>
            <p:sp>
              <p:nvSpPr>
                <p:cNvPr id="168" name="Navigation Bar Container"/>
                <p:cNvSpPr/>
                <p:nvPr/>
              </p:nvSpPr>
              <p:spPr>
                <a:xfrm>
                  <a:off x="1517650" y="4775200"/>
                  <a:ext cx="2286000" cy="304800"/>
                </a:xfrm>
                <a:prstGeom prst="rect">
                  <a:avLst/>
                </a:prstGeom>
                <a:solidFill>
                  <a:srgbClr val="000000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 smtClean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69" name="Back"/>
                <p:cNvSpPr>
                  <a:spLocks noChangeAspect="1" noEditPoints="1"/>
                </p:cNvSpPr>
                <p:nvPr/>
              </p:nvSpPr>
              <p:spPr bwMode="auto">
                <a:xfrm>
                  <a:off x="1972789" y="4873681"/>
                  <a:ext cx="92772" cy="107838"/>
                </a:xfrm>
                <a:custGeom>
                  <a:avLst/>
                  <a:gdLst>
                    <a:gd name="T0" fmla="*/ 469 w 513"/>
                    <a:gd name="T1" fmla="*/ 592 h 593"/>
                    <a:gd name="T2" fmla="*/ 450 w 513"/>
                    <a:gd name="T3" fmla="*/ 585 h 593"/>
                    <a:gd name="T4" fmla="*/ 27 w 513"/>
                    <a:gd name="T5" fmla="*/ 338 h 593"/>
                    <a:gd name="T6" fmla="*/ 2 w 513"/>
                    <a:gd name="T7" fmla="*/ 292 h 593"/>
                    <a:gd name="T8" fmla="*/ 29 w 513"/>
                    <a:gd name="T9" fmla="*/ 254 h 593"/>
                    <a:gd name="T10" fmla="*/ 449 w 513"/>
                    <a:gd name="T11" fmla="*/ 9 h 593"/>
                    <a:gd name="T12" fmla="*/ 468 w 513"/>
                    <a:gd name="T13" fmla="*/ 1 h 593"/>
                    <a:gd name="T14" fmla="*/ 504 w 513"/>
                    <a:gd name="T15" fmla="*/ 15 h 593"/>
                    <a:gd name="T16" fmla="*/ 513 w 513"/>
                    <a:gd name="T17" fmla="*/ 37 h 593"/>
                    <a:gd name="T18" fmla="*/ 513 w 513"/>
                    <a:gd name="T19" fmla="*/ 49 h 593"/>
                    <a:gd name="T20" fmla="*/ 513 w 513"/>
                    <a:gd name="T21" fmla="*/ 553 h 593"/>
                    <a:gd name="T22" fmla="*/ 506 w 513"/>
                    <a:gd name="T23" fmla="*/ 574 h 593"/>
                    <a:gd name="T24" fmla="*/ 469 w 513"/>
                    <a:gd name="T25" fmla="*/ 592 h 593"/>
                    <a:gd name="T26" fmla="*/ 442 w 513"/>
                    <a:gd name="T27" fmla="*/ 498 h 593"/>
                    <a:gd name="T28" fmla="*/ 442 w 513"/>
                    <a:gd name="T29" fmla="*/ 93 h 593"/>
                    <a:gd name="T30" fmla="*/ 96 w 513"/>
                    <a:gd name="T31" fmla="*/ 297 h 593"/>
                    <a:gd name="T32" fmla="*/ 442 w 513"/>
                    <a:gd name="T33" fmla="*/ 498 h 5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513" h="593">
                      <a:moveTo>
                        <a:pt x="469" y="592"/>
                      </a:moveTo>
                      <a:cubicBezTo>
                        <a:pt x="458" y="590"/>
                        <a:pt x="454" y="588"/>
                        <a:pt x="450" y="585"/>
                      </a:cubicBezTo>
                      <a:lnTo>
                        <a:pt x="27" y="338"/>
                      </a:lnTo>
                      <a:cubicBezTo>
                        <a:pt x="13" y="330"/>
                        <a:pt x="0" y="311"/>
                        <a:pt x="2" y="292"/>
                      </a:cubicBezTo>
                      <a:cubicBezTo>
                        <a:pt x="5" y="273"/>
                        <a:pt x="17" y="261"/>
                        <a:pt x="29" y="254"/>
                      </a:cubicBezTo>
                      <a:lnTo>
                        <a:pt x="449" y="9"/>
                      </a:lnTo>
                      <a:cubicBezTo>
                        <a:pt x="454" y="6"/>
                        <a:pt x="458" y="2"/>
                        <a:pt x="468" y="1"/>
                      </a:cubicBezTo>
                      <a:cubicBezTo>
                        <a:pt x="478" y="0"/>
                        <a:pt x="496" y="5"/>
                        <a:pt x="504" y="15"/>
                      </a:cubicBezTo>
                      <a:cubicBezTo>
                        <a:pt x="512" y="25"/>
                        <a:pt x="512" y="32"/>
                        <a:pt x="513" y="37"/>
                      </a:cubicBezTo>
                      <a:cubicBezTo>
                        <a:pt x="513" y="42"/>
                        <a:pt x="513" y="46"/>
                        <a:pt x="513" y="49"/>
                      </a:cubicBezTo>
                      <a:cubicBezTo>
                        <a:pt x="513" y="216"/>
                        <a:pt x="513" y="388"/>
                        <a:pt x="513" y="553"/>
                      </a:cubicBezTo>
                      <a:cubicBezTo>
                        <a:pt x="513" y="557"/>
                        <a:pt x="513" y="563"/>
                        <a:pt x="506" y="574"/>
                      </a:cubicBezTo>
                      <a:cubicBezTo>
                        <a:pt x="499" y="585"/>
                        <a:pt x="479" y="593"/>
                        <a:pt x="469" y="592"/>
                      </a:cubicBezTo>
                      <a:close/>
                      <a:moveTo>
                        <a:pt x="442" y="498"/>
                      </a:moveTo>
                      <a:lnTo>
                        <a:pt x="442" y="93"/>
                      </a:lnTo>
                      <a:lnTo>
                        <a:pt x="96" y="297"/>
                      </a:lnTo>
                      <a:lnTo>
                        <a:pt x="442" y="498"/>
                      </a:lnTo>
                      <a:close/>
                    </a:path>
                  </a:pathLst>
                </a:custGeom>
                <a:solidFill>
                  <a:srgbClr val="FFFFFF">
                    <a:alpha val="89804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70" name="Home"/>
                <p:cNvSpPr>
                  <a:spLocks noChangeAspect="1" noEditPoints="1"/>
                </p:cNvSpPr>
                <p:nvPr/>
              </p:nvSpPr>
              <p:spPr bwMode="auto">
                <a:xfrm>
                  <a:off x="2606335" y="4877646"/>
                  <a:ext cx="99116" cy="99908"/>
                </a:xfrm>
                <a:custGeom>
                  <a:avLst/>
                  <a:gdLst>
                    <a:gd name="T0" fmla="*/ 276 w 551"/>
                    <a:gd name="T1" fmla="*/ 551 h 551"/>
                    <a:gd name="T2" fmla="*/ 0 w 551"/>
                    <a:gd name="T3" fmla="*/ 275 h 551"/>
                    <a:gd name="T4" fmla="*/ 276 w 551"/>
                    <a:gd name="T5" fmla="*/ 0 h 551"/>
                    <a:gd name="T6" fmla="*/ 551 w 551"/>
                    <a:gd name="T7" fmla="*/ 275 h 551"/>
                    <a:gd name="T8" fmla="*/ 276 w 551"/>
                    <a:gd name="T9" fmla="*/ 551 h 551"/>
                    <a:gd name="T10" fmla="*/ 276 w 551"/>
                    <a:gd name="T11" fmla="*/ 487 h 551"/>
                    <a:gd name="T12" fmla="*/ 488 w 551"/>
                    <a:gd name="T13" fmla="*/ 275 h 551"/>
                    <a:gd name="T14" fmla="*/ 276 w 551"/>
                    <a:gd name="T15" fmla="*/ 64 h 551"/>
                    <a:gd name="T16" fmla="*/ 64 w 551"/>
                    <a:gd name="T17" fmla="*/ 275 h 551"/>
                    <a:gd name="T18" fmla="*/ 276 w 551"/>
                    <a:gd name="T19" fmla="*/ 487 h 5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551" h="551">
                      <a:moveTo>
                        <a:pt x="276" y="551"/>
                      </a:moveTo>
                      <a:cubicBezTo>
                        <a:pt x="124" y="551"/>
                        <a:pt x="0" y="427"/>
                        <a:pt x="0" y="275"/>
                      </a:cubicBezTo>
                      <a:cubicBezTo>
                        <a:pt x="0" y="123"/>
                        <a:pt x="124" y="0"/>
                        <a:pt x="276" y="0"/>
                      </a:cubicBezTo>
                      <a:cubicBezTo>
                        <a:pt x="428" y="0"/>
                        <a:pt x="551" y="123"/>
                        <a:pt x="551" y="275"/>
                      </a:cubicBezTo>
                      <a:cubicBezTo>
                        <a:pt x="551" y="427"/>
                        <a:pt x="428" y="551"/>
                        <a:pt x="276" y="551"/>
                      </a:cubicBezTo>
                      <a:close/>
                      <a:moveTo>
                        <a:pt x="276" y="487"/>
                      </a:moveTo>
                      <a:cubicBezTo>
                        <a:pt x="393" y="487"/>
                        <a:pt x="488" y="393"/>
                        <a:pt x="488" y="275"/>
                      </a:cubicBezTo>
                      <a:cubicBezTo>
                        <a:pt x="488" y="158"/>
                        <a:pt x="393" y="64"/>
                        <a:pt x="276" y="64"/>
                      </a:cubicBezTo>
                      <a:cubicBezTo>
                        <a:pt x="158" y="64"/>
                        <a:pt x="64" y="158"/>
                        <a:pt x="64" y="275"/>
                      </a:cubicBezTo>
                      <a:cubicBezTo>
                        <a:pt x="64" y="393"/>
                        <a:pt x="158" y="487"/>
                        <a:pt x="276" y="487"/>
                      </a:cubicBezTo>
                      <a:close/>
                    </a:path>
                  </a:pathLst>
                </a:custGeom>
                <a:solidFill>
                  <a:srgbClr val="FFFFFF">
                    <a:alpha val="89804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71" name="Recents"/>
                <p:cNvSpPr>
                  <a:spLocks noChangeAspect="1" noEditPoints="1"/>
                </p:cNvSpPr>
                <p:nvPr/>
              </p:nvSpPr>
              <p:spPr bwMode="auto">
                <a:xfrm>
                  <a:off x="3247018" y="4876060"/>
                  <a:ext cx="101494" cy="102287"/>
                </a:xfrm>
                <a:custGeom>
                  <a:avLst/>
                  <a:gdLst>
                    <a:gd name="T0" fmla="*/ 62 w 564"/>
                    <a:gd name="T1" fmla="*/ 565 h 565"/>
                    <a:gd name="T2" fmla="*/ 20 w 564"/>
                    <a:gd name="T3" fmla="*/ 547 h 565"/>
                    <a:gd name="T4" fmla="*/ 0 w 564"/>
                    <a:gd name="T5" fmla="*/ 504 h 565"/>
                    <a:gd name="T6" fmla="*/ 0 w 564"/>
                    <a:gd name="T7" fmla="*/ 61 h 565"/>
                    <a:gd name="T8" fmla="*/ 20 w 564"/>
                    <a:gd name="T9" fmla="*/ 18 h 565"/>
                    <a:gd name="T10" fmla="*/ 62 w 564"/>
                    <a:gd name="T11" fmla="*/ 0 h 565"/>
                    <a:gd name="T12" fmla="*/ 501 w 564"/>
                    <a:gd name="T13" fmla="*/ 0 h 565"/>
                    <a:gd name="T14" fmla="*/ 544 w 564"/>
                    <a:gd name="T15" fmla="*/ 18 h 565"/>
                    <a:gd name="T16" fmla="*/ 564 w 564"/>
                    <a:gd name="T17" fmla="*/ 61 h 565"/>
                    <a:gd name="T18" fmla="*/ 564 w 564"/>
                    <a:gd name="T19" fmla="*/ 504 h 565"/>
                    <a:gd name="T20" fmla="*/ 544 w 564"/>
                    <a:gd name="T21" fmla="*/ 547 h 565"/>
                    <a:gd name="T22" fmla="*/ 501 w 564"/>
                    <a:gd name="T23" fmla="*/ 565 h 565"/>
                    <a:gd name="T24" fmla="*/ 62 w 564"/>
                    <a:gd name="T25" fmla="*/ 565 h 565"/>
                    <a:gd name="T26" fmla="*/ 70 w 564"/>
                    <a:gd name="T27" fmla="*/ 494 h 565"/>
                    <a:gd name="T28" fmla="*/ 493 w 564"/>
                    <a:gd name="T29" fmla="*/ 494 h 565"/>
                    <a:gd name="T30" fmla="*/ 493 w 564"/>
                    <a:gd name="T31" fmla="*/ 71 h 565"/>
                    <a:gd name="T32" fmla="*/ 70 w 564"/>
                    <a:gd name="T33" fmla="*/ 71 h 565"/>
                    <a:gd name="T34" fmla="*/ 70 w 564"/>
                    <a:gd name="T35" fmla="*/ 494 h 5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564" h="565">
                      <a:moveTo>
                        <a:pt x="62" y="565"/>
                      </a:moveTo>
                      <a:cubicBezTo>
                        <a:pt x="44" y="565"/>
                        <a:pt x="31" y="557"/>
                        <a:pt x="20" y="547"/>
                      </a:cubicBezTo>
                      <a:cubicBezTo>
                        <a:pt x="10" y="537"/>
                        <a:pt x="0" y="524"/>
                        <a:pt x="0" y="504"/>
                      </a:cubicBezTo>
                      <a:lnTo>
                        <a:pt x="0" y="61"/>
                      </a:lnTo>
                      <a:cubicBezTo>
                        <a:pt x="0" y="41"/>
                        <a:pt x="10" y="28"/>
                        <a:pt x="20" y="18"/>
                      </a:cubicBezTo>
                      <a:cubicBezTo>
                        <a:pt x="31" y="8"/>
                        <a:pt x="44" y="0"/>
                        <a:pt x="62" y="0"/>
                      </a:cubicBezTo>
                      <a:lnTo>
                        <a:pt x="501" y="0"/>
                      </a:lnTo>
                      <a:cubicBezTo>
                        <a:pt x="519" y="0"/>
                        <a:pt x="533" y="8"/>
                        <a:pt x="544" y="18"/>
                      </a:cubicBezTo>
                      <a:cubicBezTo>
                        <a:pt x="555" y="28"/>
                        <a:pt x="564" y="41"/>
                        <a:pt x="564" y="61"/>
                      </a:cubicBezTo>
                      <a:lnTo>
                        <a:pt x="564" y="504"/>
                      </a:lnTo>
                      <a:cubicBezTo>
                        <a:pt x="564" y="524"/>
                        <a:pt x="555" y="537"/>
                        <a:pt x="544" y="547"/>
                      </a:cubicBezTo>
                      <a:cubicBezTo>
                        <a:pt x="533" y="557"/>
                        <a:pt x="519" y="565"/>
                        <a:pt x="501" y="565"/>
                      </a:cubicBezTo>
                      <a:lnTo>
                        <a:pt x="62" y="565"/>
                      </a:lnTo>
                      <a:close/>
                      <a:moveTo>
                        <a:pt x="70" y="494"/>
                      </a:moveTo>
                      <a:lnTo>
                        <a:pt x="493" y="494"/>
                      </a:lnTo>
                      <a:lnTo>
                        <a:pt x="493" y="71"/>
                      </a:lnTo>
                      <a:lnTo>
                        <a:pt x="70" y="71"/>
                      </a:lnTo>
                      <a:lnTo>
                        <a:pt x="70" y="494"/>
                      </a:lnTo>
                      <a:close/>
                    </a:path>
                  </a:pathLst>
                </a:custGeom>
                <a:solidFill>
                  <a:srgbClr val="FFFFFF">
                    <a:alpha val="89804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sp>
          <p:nvSpPr>
            <p:cNvPr id="273" name="App Bar Container"/>
            <p:cNvSpPr>
              <a:spLocks noChangeArrowheads="1"/>
            </p:cNvSpPr>
            <p:nvPr/>
          </p:nvSpPr>
          <p:spPr bwMode="auto">
            <a:xfrm>
              <a:off x="6585732" y="849855"/>
              <a:ext cx="2286000" cy="368241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>
              <a:outerShdw blurRad="38100" dist="12700" dir="5400000" algn="ctr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457200" tIns="198120" rIns="91440" bIns="104140" numCol="1" anchor="b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 smtClean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  <a:r>
                <a:rPr lang="ko-KR" altLang="en-US" sz="1000" dirty="0" err="1" smtClean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번방</a:t>
              </a:r>
              <a:endParaRPr lang="en-US" sz="10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75" name="Nav Icon"/>
            <p:cNvSpPr>
              <a:spLocks noChangeAspect="1" noEditPoints="1"/>
            </p:cNvSpPr>
            <p:nvPr/>
          </p:nvSpPr>
          <p:spPr bwMode="auto">
            <a:xfrm flipH="1">
              <a:off x="6742068" y="974230"/>
              <a:ext cx="130897" cy="87311"/>
            </a:xfrm>
            <a:custGeom>
              <a:avLst/>
              <a:gdLst>
                <a:gd name="T0" fmla="*/ 0 w 635"/>
                <a:gd name="T1" fmla="*/ 70 h 423"/>
                <a:gd name="T2" fmla="*/ 635 w 635"/>
                <a:gd name="T3" fmla="*/ 70 h 423"/>
                <a:gd name="T4" fmla="*/ 635 w 635"/>
                <a:gd name="T5" fmla="*/ 0 h 423"/>
                <a:gd name="T6" fmla="*/ 0 w 635"/>
                <a:gd name="T7" fmla="*/ 0 h 423"/>
                <a:gd name="T8" fmla="*/ 0 w 635"/>
                <a:gd name="T9" fmla="*/ 70 h 423"/>
                <a:gd name="T10" fmla="*/ 0 w 635"/>
                <a:gd name="T11" fmla="*/ 247 h 423"/>
                <a:gd name="T12" fmla="*/ 635 w 635"/>
                <a:gd name="T13" fmla="*/ 247 h 423"/>
                <a:gd name="T14" fmla="*/ 635 w 635"/>
                <a:gd name="T15" fmla="*/ 176 h 423"/>
                <a:gd name="T16" fmla="*/ 0 w 635"/>
                <a:gd name="T17" fmla="*/ 176 h 423"/>
                <a:gd name="T18" fmla="*/ 0 w 635"/>
                <a:gd name="T19" fmla="*/ 247 h 423"/>
                <a:gd name="T20" fmla="*/ 0 w 635"/>
                <a:gd name="T21" fmla="*/ 423 h 423"/>
                <a:gd name="T22" fmla="*/ 635 w 635"/>
                <a:gd name="T23" fmla="*/ 423 h 423"/>
                <a:gd name="T24" fmla="*/ 635 w 635"/>
                <a:gd name="T25" fmla="*/ 352 h 423"/>
                <a:gd name="T26" fmla="*/ 0 w 635"/>
                <a:gd name="T27" fmla="*/ 352 h 423"/>
                <a:gd name="T28" fmla="*/ 0 w 635"/>
                <a:gd name="T29" fmla="*/ 423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35" h="423">
                  <a:moveTo>
                    <a:pt x="0" y="70"/>
                  </a:moveTo>
                  <a:lnTo>
                    <a:pt x="635" y="70"/>
                  </a:lnTo>
                  <a:lnTo>
                    <a:pt x="635" y="0"/>
                  </a:lnTo>
                  <a:lnTo>
                    <a:pt x="0" y="0"/>
                  </a:lnTo>
                  <a:lnTo>
                    <a:pt x="0" y="70"/>
                  </a:lnTo>
                  <a:close/>
                  <a:moveTo>
                    <a:pt x="0" y="247"/>
                  </a:moveTo>
                  <a:lnTo>
                    <a:pt x="635" y="247"/>
                  </a:lnTo>
                  <a:lnTo>
                    <a:pt x="635" y="176"/>
                  </a:lnTo>
                  <a:lnTo>
                    <a:pt x="0" y="176"/>
                  </a:lnTo>
                  <a:lnTo>
                    <a:pt x="0" y="247"/>
                  </a:lnTo>
                  <a:close/>
                  <a:moveTo>
                    <a:pt x="0" y="423"/>
                  </a:moveTo>
                  <a:lnTo>
                    <a:pt x="635" y="423"/>
                  </a:lnTo>
                  <a:lnTo>
                    <a:pt x="635" y="352"/>
                  </a:lnTo>
                  <a:lnTo>
                    <a:pt x="0" y="352"/>
                  </a:lnTo>
                  <a:lnTo>
                    <a:pt x="0" y="423"/>
                  </a:lnTo>
                  <a:close/>
                </a:path>
              </a:pathLst>
            </a:custGeom>
            <a:solidFill>
              <a:srgbClr val="FFFFFF">
                <a:alpha val="87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77" name="Menu Icon"/>
            <p:cNvSpPr>
              <a:spLocks noChangeAspect="1" noEditPoints="1"/>
            </p:cNvSpPr>
            <p:nvPr/>
          </p:nvSpPr>
          <p:spPr bwMode="auto">
            <a:xfrm>
              <a:off x="8673058" y="962122"/>
              <a:ext cx="25374" cy="101286"/>
            </a:xfrm>
            <a:custGeom>
              <a:avLst/>
              <a:gdLst>
                <a:gd name="T0" fmla="*/ 71 w 141"/>
                <a:gd name="T1" fmla="*/ 423 h 564"/>
                <a:gd name="T2" fmla="*/ 0 w 141"/>
                <a:gd name="T3" fmla="*/ 494 h 564"/>
                <a:gd name="T4" fmla="*/ 71 w 141"/>
                <a:gd name="T5" fmla="*/ 564 h 564"/>
                <a:gd name="T6" fmla="*/ 141 w 141"/>
                <a:gd name="T7" fmla="*/ 494 h 564"/>
                <a:gd name="T8" fmla="*/ 71 w 141"/>
                <a:gd name="T9" fmla="*/ 423 h 564"/>
                <a:gd name="T10" fmla="*/ 71 w 141"/>
                <a:gd name="T11" fmla="*/ 212 h 564"/>
                <a:gd name="T12" fmla="*/ 0 w 141"/>
                <a:gd name="T13" fmla="*/ 282 h 564"/>
                <a:gd name="T14" fmla="*/ 71 w 141"/>
                <a:gd name="T15" fmla="*/ 353 h 564"/>
                <a:gd name="T16" fmla="*/ 141 w 141"/>
                <a:gd name="T17" fmla="*/ 282 h 564"/>
                <a:gd name="T18" fmla="*/ 71 w 141"/>
                <a:gd name="T19" fmla="*/ 212 h 564"/>
                <a:gd name="T20" fmla="*/ 71 w 141"/>
                <a:gd name="T21" fmla="*/ 141 h 564"/>
                <a:gd name="T22" fmla="*/ 141 w 141"/>
                <a:gd name="T23" fmla="*/ 71 h 564"/>
                <a:gd name="T24" fmla="*/ 71 w 141"/>
                <a:gd name="T25" fmla="*/ 0 h 564"/>
                <a:gd name="T26" fmla="*/ 0 w 141"/>
                <a:gd name="T27" fmla="*/ 71 h 564"/>
                <a:gd name="T28" fmla="*/ 71 w 141"/>
                <a:gd name="T29" fmla="*/ 141 h 5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1" h="564">
                  <a:moveTo>
                    <a:pt x="71" y="423"/>
                  </a:moveTo>
                  <a:cubicBezTo>
                    <a:pt x="32" y="423"/>
                    <a:pt x="0" y="455"/>
                    <a:pt x="0" y="494"/>
                  </a:cubicBezTo>
                  <a:cubicBezTo>
                    <a:pt x="0" y="533"/>
                    <a:pt x="32" y="564"/>
                    <a:pt x="71" y="564"/>
                  </a:cubicBezTo>
                  <a:cubicBezTo>
                    <a:pt x="110" y="564"/>
                    <a:pt x="141" y="533"/>
                    <a:pt x="141" y="494"/>
                  </a:cubicBezTo>
                  <a:cubicBezTo>
                    <a:pt x="141" y="455"/>
                    <a:pt x="110" y="423"/>
                    <a:pt x="71" y="423"/>
                  </a:cubicBezTo>
                  <a:moveTo>
                    <a:pt x="71" y="212"/>
                  </a:moveTo>
                  <a:cubicBezTo>
                    <a:pt x="32" y="212"/>
                    <a:pt x="0" y="243"/>
                    <a:pt x="0" y="282"/>
                  </a:cubicBezTo>
                  <a:cubicBezTo>
                    <a:pt x="0" y="321"/>
                    <a:pt x="32" y="353"/>
                    <a:pt x="71" y="353"/>
                  </a:cubicBezTo>
                  <a:cubicBezTo>
                    <a:pt x="110" y="353"/>
                    <a:pt x="141" y="321"/>
                    <a:pt x="141" y="282"/>
                  </a:cubicBezTo>
                  <a:cubicBezTo>
                    <a:pt x="141" y="243"/>
                    <a:pt x="110" y="212"/>
                    <a:pt x="71" y="212"/>
                  </a:cubicBezTo>
                  <a:moveTo>
                    <a:pt x="71" y="141"/>
                  </a:moveTo>
                  <a:cubicBezTo>
                    <a:pt x="110" y="141"/>
                    <a:pt x="141" y="110"/>
                    <a:pt x="141" y="71"/>
                  </a:cubicBezTo>
                  <a:cubicBezTo>
                    <a:pt x="141" y="32"/>
                    <a:pt x="110" y="0"/>
                    <a:pt x="71" y="0"/>
                  </a:cubicBezTo>
                  <a:cubicBezTo>
                    <a:pt x="32" y="0"/>
                    <a:pt x="0" y="32"/>
                    <a:pt x="0" y="71"/>
                  </a:cubicBezTo>
                  <a:cubicBezTo>
                    <a:pt x="0" y="110"/>
                    <a:pt x="32" y="141"/>
                    <a:pt x="71" y="141"/>
                  </a:cubicBezTo>
                </a:path>
              </a:pathLst>
            </a:custGeom>
            <a:solidFill>
              <a:srgbClr val="FFFFFF">
                <a:alpha val="87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9448479" y="1216393"/>
            <a:ext cx="2286000" cy="368241"/>
            <a:chOff x="9581690" y="821633"/>
            <a:chExt cx="2286000" cy="368241"/>
          </a:xfrm>
        </p:grpSpPr>
        <p:sp>
          <p:nvSpPr>
            <p:cNvPr id="278" name="App Bar Container"/>
            <p:cNvSpPr>
              <a:spLocks noChangeArrowheads="1"/>
            </p:cNvSpPr>
            <p:nvPr/>
          </p:nvSpPr>
          <p:spPr bwMode="auto">
            <a:xfrm>
              <a:off x="9581690" y="821633"/>
              <a:ext cx="2286000" cy="368241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>
              <a:outerShdw blurRad="38100" dist="12700" dir="5400000" algn="ctr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457200" tIns="198120" rIns="91440" bIns="104140" numCol="1" anchor="b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 smtClean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  <a:r>
                <a:rPr lang="ko-KR" altLang="en-US" sz="1000" dirty="0" err="1" smtClean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번방</a:t>
              </a:r>
              <a:endParaRPr lang="en-US" sz="10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79" name="Nav Icon"/>
            <p:cNvSpPr>
              <a:spLocks noChangeAspect="1" noEditPoints="1"/>
            </p:cNvSpPr>
            <p:nvPr/>
          </p:nvSpPr>
          <p:spPr bwMode="auto">
            <a:xfrm flipH="1">
              <a:off x="9738026" y="946008"/>
              <a:ext cx="130897" cy="87311"/>
            </a:xfrm>
            <a:custGeom>
              <a:avLst/>
              <a:gdLst>
                <a:gd name="T0" fmla="*/ 0 w 635"/>
                <a:gd name="T1" fmla="*/ 70 h 423"/>
                <a:gd name="T2" fmla="*/ 635 w 635"/>
                <a:gd name="T3" fmla="*/ 70 h 423"/>
                <a:gd name="T4" fmla="*/ 635 w 635"/>
                <a:gd name="T5" fmla="*/ 0 h 423"/>
                <a:gd name="T6" fmla="*/ 0 w 635"/>
                <a:gd name="T7" fmla="*/ 0 h 423"/>
                <a:gd name="T8" fmla="*/ 0 w 635"/>
                <a:gd name="T9" fmla="*/ 70 h 423"/>
                <a:gd name="T10" fmla="*/ 0 w 635"/>
                <a:gd name="T11" fmla="*/ 247 h 423"/>
                <a:gd name="T12" fmla="*/ 635 w 635"/>
                <a:gd name="T13" fmla="*/ 247 h 423"/>
                <a:gd name="T14" fmla="*/ 635 w 635"/>
                <a:gd name="T15" fmla="*/ 176 h 423"/>
                <a:gd name="T16" fmla="*/ 0 w 635"/>
                <a:gd name="T17" fmla="*/ 176 h 423"/>
                <a:gd name="T18" fmla="*/ 0 w 635"/>
                <a:gd name="T19" fmla="*/ 247 h 423"/>
                <a:gd name="T20" fmla="*/ 0 w 635"/>
                <a:gd name="T21" fmla="*/ 423 h 423"/>
                <a:gd name="T22" fmla="*/ 635 w 635"/>
                <a:gd name="T23" fmla="*/ 423 h 423"/>
                <a:gd name="T24" fmla="*/ 635 w 635"/>
                <a:gd name="T25" fmla="*/ 352 h 423"/>
                <a:gd name="T26" fmla="*/ 0 w 635"/>
                <a:gd name="T27" fmla="*/ 352 h 423"/>
                <a:gd name="T28" fmla="*/ 0 w 635"/>
                <a:gd name="T29" fmla="*/ 423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35" h="423">
                  <a:moveTo>
                    <a:pt x="0" y="70"/>
                  </a:moveTo>
                  <a:lnTo>
                    <a:pt x="635" y="70"/>
                  </a:lnTo>
                  <a:lnTo>
                    <a:pt x="635" y="0"/>
                  </a:lnTo>
                  <a:lnTo>
                    <a:pt x="0" y="0"/>
                  </a:lnTo>
                  <a:lnTo>
                    <a:pt x="0" y="70"/>
                  </a:lnTo>
                  <a:close/>
                  <a:moveTo>
                    <a:pt x="0" y="247"/>
                  </a:moveTo>
                  <a:lnTo>
                    <a:pt x="635" y="247"/>
                  </a:lnTo>
                  <a:lnTo>
                    <a:pt x="635" y="176"/>
                  </a:lnTo>
                  <a:lnTo>
                    <a:pt x="0" y="176"/>
                  </a:lnTo>
                  <a:lnTo>
                    <a:pt x="0" y="247"/>
                  </a:lnTo>
                  <a:close/>
                  <a:moveTo>
                    <a:pt x="0" y="423"/>
                  </a:moveTo>
                  <a:lnTo>
                    <a:pt x="635" y="423"/>
                  </a:lnTo>
                  <a:lnTo>
                    <a:pt x="635" y="352"/>
                  </a:lnTo>
                  <a:lnTo>
                    <a:pt x="0" y="352"/>
                  </a:lnTo>
                  <a:lnTo>
                    <a:pt x="0" y="423"/>
                  </a:lnTo>
                  <a:close/>
                </a:path>
              </a:pathLst>
            </a:custGeom>
            <a:solidFill>
              <a:srgbClr val="FFFFFF">
                <a:alpha val="87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80" name="Menu Icon"/>
            <p:cNvSpPr>
              <a:spLocks noChangeAspect="1" noEditPoints="1"/>
            </p:cNvSpPr>
            <p:nvPr/>
          </p:nvSpPr>
          <p:spPr bwMode="auto">
            <a:xfrm>
              <a:off x="11669016" y="933900"/>
              <a:ext cx="25374" cy="101286"/>
            </a:xfrm>
            <a:custGeom>
              <a:avLst/>
              <a:gdLst>
                <a:gd name="T0" fmla="*/ 71 w 141"/>
                <a:gd name="T1" fmla="*/ 423 h 564"/>
                <a:gd name="T2" fmla="*/ 0 w 141"/>
                <a:gd name="T3" fmla="*/ 494 h 564"/>
                <a:gd name="T4" fmla="*/ 71 w 141"/>
                <a:gd name="T5" fmla="*/ 564 h 564"/>
                <a:gd name="T6" fmla="*/ 141 w 141"/>
                <a:gd name="T7" fmla="*/ 494 h 564"/>
                <a:gd name="T8" fmla="*/ 71 w 141"/>
                <a:gd name="T9" fmla="*/ 423 h 564"/>
                <a:gd name="T10" fmla="*/ 71 w 141"/>
                <a:gd name="T11" fmla="*/ 212 h 564"/>
                <a:gd name="T12" fmla="*/ 0 w 141"/>
                <a:gd name="T13" fmla="*/ 282 h 564"/>
                <a:gd name="T14" fmla="*/ 71 w 141"/>
                <a:gd name="T15" fmla="*/ 353 h 564"/>
                <a:gd name="T16" fmla="*/ 141 w 141"/>
                <a:gd name="T17" fmla="*/ 282 h 564"/>
                <a:gd name="T18" fmla="*/ 71 w 141"/>
                <a:gd name="T19" fmla="*/ 212 h 564"/>
                <a:gd name="T20" fmla="*/ 71 w 141"/>
                <a:gd name="T21" fmla="*/ 141 h 564"/>
                <a:gd name="T22" fmla="*/ 141 w 141"/>
                <a:gd name="T23" fmla="*/ 71 h 564"/>
                <a:gd name="T24" fmla="*/ 71 w 141"/>
                <a:gd name="T25" fmla="*/ 0 h 564"/>
                <a:gd name="T26" fmla="*/ 0 w 141"/>
                <a:gd name="T27" fmla="*/ 71 h 564"/>
                <a:gd name="T28" fmla="*/ 71 w 141"/>
                <a:gd name="T29" fmla="*/ 141 h 5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1" h="564">
                  <a:moveTo>
                    <a:pt x="71" y="423"/>
                  </a:moveTo>
                  <a:cubicBezTo>
                    <a:pt x="32" y="423"/>
                    <a:pt x="0" y="455"/>
                    <a:pt x="0" y="494"/>
                  </a:cubicBezTo>
                  <a:cubicBezTo>
                    <a:pt x="0" y="533"/>
                    <a:pt x="32" y="564"/>
                    <a:pt x="71" y="564"/>
                  </a:cubicBezTo>
                  <a:cubicBezTo>
                    <a:pt x="110" y="564"/>
                    <a:pt x="141" y="533"/>
                    <a:pt x="141" y="494"/>
                  </a:cubicBezTo>
                  <a:cubicBezTo>
                    <a:pt x="141" y="455"/>
                    <a:pt x="110" y="423"/>
                    <a:pt x="71" y="423"/>
                  </a:cubicBezTo>
                  <a:moveTo>
                    <a:pt x="71" y="212"/>
                  </a:moveTo>
                  <a:cubicBezTo>
                    <a:pt x="32" y="212"/>
                    <a:pt x="0" y="243"/>
                    <a:pt x="0" y="282"/>
                  </a:cubicBezTo>
                  <a:cubicBezTo>
                    <a:pt x="0" y="321"/>
                    <a:pt x="32" y="353"/>
                    <a:pt x="71" y="353"/>
                  </a:cubicBezTo>
                  <a:cubicBezTo>
                    <a:pt x="110" y="353"/>
                    <a:pt x="141" y="321"/>
                    <a:pt x="141" y="282"/>
                  </a:cubicBezTo>
                  <a:cubicBezTo>
                    <a:pt x="141" y="243"/>
                    <a:pt x="110" y="212"/>
                    <a:pt x="71" y="212"/>
                  </a:cubicBezTo>
                  <a:moveTo>
                    <a:pt x="71" y="141"/>
                  </a:moveTo>
                  <a:cubicBezTo>
                    <a:pt x="110" y="141"/>
                    <a:pt x="141" y="110"/>
                    <a:pt x="141" y="71"/>
                  </a:cubicBezTo>
                  <a:cubicBezTo>
                    <a:pt x="141" y="32"/>
                    <a:pt x="110" y="0"/>
                    <a:pt x="71" y="0"/>
                  </a:cubicBezTo>
                  <a:cubicBezTo>
                    <a:pt x="32" y="0"/>
                    <a:pt x="0" y="32"/>
                    <a:pt x="0" y="71"/>
                  </a:cubicBezTo>
                  <a:cubicBezTo>
                    <a:pt x="0" y="110"/>
                    <a:pt x="32" y="141"/>
                    <a:pt x="71" y="141"/>
                  </a:cubicBezTo>
                </a:path>
              </a:pathLst>
            </a:custGeom>
            <a:solidFill>
              <a:srgbClr val="FFFFFF">
                <a:alpha val="87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81" name="그룹 280"/>
          <p:cNvGrpSpPr/>
          <p:nvPr/>
        </p:nvGrpSpPr>
        <p:grpSpPr>
          <a:xfrm>
            <a:off x="6555992" y="3625095"/>
            <a:ext cx="1829276" cy="3096227"/>
            <a:chOff x="6585732" y="708228"/>
            <a:chExt cx="2286000" cy="4064000"/>
          </a:xfrm>
        </p:grpSpPr>
        <p:grpSp>
          <p:nvGrpSpPr>
            <p:cNvPr id="282" name="Contacts"/>
            <p:cNvGrpSpPr/>
            <p:nvPr/>
          </p:nvGrpSpPr>
          <p:grpSpPr>
            <a:xfrm>
              <a:off x="6585732" y="708228"/>
              <a:ext cx="2286000" cy="4064000"/>
              <a:chOff x="595686" y="1261242"/>
              <a:chExt cx="2286000" cy="4064000"/>
            </a:xfrm>
          </p:grpSpPr>
          <p:grpSp>
            <p:nvGrpSpPr>
              <p:cNvPr id="286" name="App Bar"/>
              <p:cNvGrpSpPr/>
              <p:nvPr/>
            </p:nvGrpSpPr>
            <p:grpSpPr>
              <a:xfrm>
                <a:off x="595686" y="1261242"/>
                <a:ext cx="2286000" cy="383944"/>
                <a:chOff x="595686" y="1261242"/>
                <a:chExt cx="2286000" cy="383944"/>
              </a:xfrm>
            </p:grpSpPr>
            <p:sp>
              <p:nvSpPr>
                <p:cNvPr id="304" name="App Bar Container"/>
                <p:cNvSpPr>
                  <a:spLocks noChangeArrowheads="1"/>
                </p:cNvSpPr>
                <p:nvPr/>
              </p:nvSpPr>
              <p:spPr bwMode="auto">
                <a:xfrm>
                  <a:off x="595686" y="1261242"/>
                  <a:ext cx="2286000" cy="152400"/>
                </a:xfrm>
                <a:prstGeom prst="rect">
                  <a:avLst/>
                </a:prstGeom>
                <a:solidFill>
                  <a:srgbClr val="009688"/>
                </a:solidFill>
                <a:ln>
                  <a:noFill/>
                </a:ln>
                <a:effectLst>
                  <a:outerShdw blurRad="38100" dist="12700" dir="5400000" algn="ctr" rotWithShape="0">
                    <a:prstClr val="black">
                      <a:alpha val="25000"/>
                    </a:prstClr>
                  </a:outerShdw>
                </a:effectLst>
              </p:spPr>
              <p:txBody>
                <a:bodyPr vert="horz" wrap="square" lIns="457200" tIns="198120" rIns="91440" bIns="104140" numCol="1" anchor="b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1000" dirty="0" smtClean="0">
                      <a:solidFill>
                        <a:srgbClr val="FFFFF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All</a:t>
                  </a:r>
                  <a:endParaRPr lang="en-US" sz="1000" dirty="0">
                    <a:solidFill>
                      <a:srgbClr val="FFFFF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05" name="Search Icon"/>
                <p:cNvSpPr>
                  <a:spLocks noChangeAspect="1" noEditPoints="1"/>
                </p:cNvSpPr>
                <p:nvPr/>
              </p:nvSpPr>
              <p:spPr bwMode="auto">
                <a:xfrm>
                  <a:off x="2407518" y="1534478"/>
                  <a:ext cx="111009" cy="110708"/>
                </a:xfrm>
                <a:custGeom>
                  <a:avLst/>
                  <a:gdLst>
                    <a:gd name="T0" fmla="*/ 229 w 617"/>
                    <a:gd name="T1" fmla="*/ 388 h 617"/>
                    <a:gd name="T2" fmla="*/ 70 w 617"/>
                    <a:gd name="T3" fmla="*/ 229 h 617"/>
                    <a:gd name="T4" fmla="*/ 229 w 617"/>
                    <a:gd name="T5" fmla="*/ 70 h 617"/>
                    <a:gd name="T6" fmla="*/ 388 w 617"/>
                    <a:gd name="T7" fmla="*/ 229 h 617"/>
                    <a:gd name="T8" fmla="*/ 229 w 617"/>
                    <a:gd name="T9" fmla="*/ 388 h 617"/>
                    <a:gd name="T10" fmla="*/ 441 w 617"/>
                    <a:gd name="T11" fmla="*/ 388 h 617"/>
                    <a:gd name="T12" fmla="*/ 413 w 617"/>
                    <a:gd name="T13" fmla="*/ 388 h 617"/>
                    <a:gd name="T14" fmla="*/ 403 w 617"/>
                    <a:gd name="T15" fmla="*/ 378 h 617"/>
                    <a:gd name="T16" fmla="*/ 458 w 617"/>
                    <a:gd name="T17" fmla="*/ 229 h 617"/>
                    <a:gd name="T18" fmla="*/ 229 w 617"/>
                    <a:gd name="T19" fmla="*/ 0 h 617"/>
                    <a:gd name="T20" fmla="*/ 0 w 617"/>
                    <a:gd name="T21" fmla="*/ 229 h 617"/>
                    <a:gd name="T22" fmla="*/ 229 w 617"/>
                    <a:gd name="T23" fmla="*/ 458 h 617"/>
                    <a:gd name="T24" fmla="*/ 378 w 617"/>
                    <a:gd name="T25" fmla="*/ 403 h 617"/>
                    <a:gd name="T26" fmla="*/ 388 w 617"/>
                    <a:gd name="T27" fmla="*/ 413 h 617"/>
                    <a:gd name="T28" fmla="*/ 388 w 617"/>
                    <a:gd name="T29" fmla="*/ 441 h 617"/>
                    <a:gd name="T30" fmla="*/ 564 w 617"/>
                    <a:gd name="T31" fmla="*/ 617 h 617"/>
                    <a:gd name="T32" fmla="*/ 617 w 617"/>
                    <a:gd name="T33" fmla="*/ 564 h 617"/>
                    <a:gd name="T34" fmla="*/ 441 w 617"/>
                    <a:gd name="T35" fmla="*/ 388 h 6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617" h="617">
                      <a:moveTo>
                        <a:pt x="229" y="388"/>
                      </a:moveTo>
                      <a:cubicBezTo>
                        <a:pt x="141" y="388"/>
                        <a:pt x="70" y="317"/>
                        <a:pt x="70" y="229"/>
                      </a:cubicBezTo>
                      <a:cubicBezTo>
                        <a:pt x="70" y="141"/>
                        <a:pt x="141" y="70"/>
                        <a:pt x="229" y="70"/>
                      </a:cubicBezTo>
                      <a:cubicBezTo>
                        <a:pt x="317" y="70"/>
                        <a:pt x="388" y="141"/>
                        <a:pt x="388" y="229"/>
                      </a:cubicBezTo>
                      <a:cubicBezTo>
                        <a:pt x="388" y="317"/>
                        <a:pt x="317" y="388"/>
                        <a:pt x="229" y="388"/>
                      </a:cubicBezTo>
                      <a:moveTo>
                        <a:pt x="441" y="388"/>
                      </a:moveTo>
                      <a:lnTo>
                        <a:pt x="413" y="388"/>
                      </a:lnTo>
                      <a:lnTo>
                        <a:pt x="403" y="378"/>
                      </a:lnTo>
                      <a:cubicBezTo>
                        <a:pt x="438" y="338"/>
                        <a:pt x="458" y="286"/>
                        <a:pt x="458" y="229"/>
                      </a:cubicBezTo>
                      <a:cubicBezTo>
                        <a:pt x="458" y="102"/>
                        <a:pt x="356" y="0"/>
                        <a:pt x="229" y="0"/>
                      </a:cubicBezTo>
                      <a:cubicBezTo>
                        <a:pt x="102" y="0"/>
                        <a:pt x="0" y="102"/>
                        <a:pt x="0" y="229"/>
                      </a:cubicBezTo>
                      <a:cubicBezTo>
                        <a:pt x="0" y="356"/>
                        <a:pt x="102" y="458"/>
                        <a:pt x="229" y="458"/>
                      </a:cubicBezTo>
                      <a:cubicBezTo>
                        <a:pt x="286" y="458"/>
                        <a:pt x="338" y="437"/>
                        <a:pt x="378" y="403"/>
                      </a:cubicBezTo>
                      <a:lnTo>
                        <a:pt x="388" y="413"/>
                      </a:lnTo>
                      <a:lnTo>
                        <a:pt x="388" y="441"/>
                      </a:lnTo>
                      <a:lnTo>
                        <a:pt x="564" y="617"/>
                      </a:lnTo>
                      <a:lnTo>
                        <a:pt x="617" y="564"/>
                      </a:lnTo>
                      <a:lnTo>
                        <a:pt x="441" y="388"/>
                      </a:lnTo>
                      <a:close/>
                    </a:path>
                  </a:pathLst>
                </a:custGeom>
                <a:solidFill>
                  <a:srgbClr val="FFFFFF">
                    <a:alpha val="87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chemeClr val="bg1">
                        <a:lumMod val="9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06" name="Menu Icon"/>
                <p:cNvSpPr>
                  <a:spLocks noChangeAspect="1" noEditPoints="1"/>
                </p:cNvSpPr>
                <p:nvPr/>
              </p:nvSpPr>
              <p:spPr bwMode="auto">
                <a:xfrm>
                  <a:off x="2723101" y="1540760"/>
                  <a:ext cx="25374" cy="101286"/>
                </a:xfrm>
                <a:custGeom>
                  <a:avLst/>
                  <a:gdLst>
                    <a:gd name="T0" fmla="*/ 71 w 141"/>
                    <a:gd name="T1" fmla="*/ 423 h 564"/>
                    <a:gd name="T2" fmla="*/ 0 w 141"/>
                    <a:gd name="T3" fmla="*/ 494 h 564"/>
                    <a:gd name="T4" fmla="*/ 71 w 141"/>
                    <a:gd name="T5" fmla="*/ 564 h 564"/>
                    <a:gd name="T6" fmla="*/ 141 w 141"/>
                    <a:gd name="T7" fmla="*/ 494 h 564"/>
                    <a:gd name="T8" fmla="*/ 71 w 141"/>
                    <a:gd name="T9" fmla="*/ 423 h 564"/>
                    <a:gd name="T10" fmla="*/ 71 w 141"/>
                    <a:gd name="T11" fmla="*/ 212 h 564"/>
                    <a:gd name="T12" fmla="*/ 0 w 141"/>
                    <a:gd name="T13" fmla="*/ 282 h 564"/>
                    <a:gd name="T14" fmla="*/ 71 w 141"/>
                    <a:gd name="T15" fmla="*/ 353 h 564"/>
                    <a:gd name="T16" fmla="*/ 141 w 141"/>
                    <a:gd name="T17" fmla="*/ 282 h 564"/>
                    <a:gd name="T18" fmla="*/ 71 w 141"/>
                    <a:gd name="T19" fmla="*/ 212 h 564"/>
                    <a:gd name="T20" fmla="*/ 71 w 141"/>
                    <a:gd name="T21" fmla="*/ 141 h 564"/>
                    <a:gd name="T22" fmla="*/ 141 w 141"/>
                    <a:gd name="T23" fmla="*/ 71 h 564"/>
                    <a:gd name="T24" fmla="*/ 71 w 141"/>
                    <a:gd name="T25" fmla="*/ 0 h 564"/>
                    <a:gd name="T26" fmla="*/ 0 w 141"/>
                    <a:gd name="T27" fmla="*/ 71 h 564"/>
                    <a:gd name="T28" fmla="*/ 71 w 141"/>
                    <a:gd name="T29" fmla="*/ 141 h 5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41" h="564">
                      <a:moveTo>
                        <a:pt x="71" y="423"/>
                      </a:moveTo>
                      <a:cubicBezTo>
                        <a:pt x="32" y="423"/>
                        <a:pt x="0" y="455"/>
                        <a:pt x="0" y="494"/>
                      </a:cubicBezTo>
                      <a:cubicBezTo>
                        <a:pt x="0" y="533"/>
                        <a:pt x="32" y="564"/>
                        <a:pt x="71" y="564"/>
                      </a:cubicBezTo>
                      <a:cubicBezTo>
                        <a:pt x="110" y="564"/>
                        <a:pt x="141" y="533"/>
                        <a:pt x="141" y="494"/>
                      </a:cubicBezTo>
                      <a:cubicBezTo>
                        <a:pt x="141" y="455"/>
                        <a:pt x="110" y="423"/>
                        <a:pt x="71" y="423"/>
                      </a:cubicBezTo>
                      <a:moveTo>
                        <a:pt x="71" y="212"/>
                      </a:moveTo>
                      <a:cubicBezTo>
                        <a:pt x="32" y="212"/>
                        <a:pt x="0" y="243"/>
                        <a:pt x="0" y="282"/>
                      </a:cubicBezTo>
                      <a:cubicBezTo>
                        <a:pt x="0" y="321"/>
                        <a:pt x="32" y="353"/>
                        <a:pt x="71" y="353"/>
                      </a:cubicBezTo>
                      <a:cubicBezTo>
                        <a:pt x="110" y="353"/>
                        <a:pt x="141" y="321"/>
                        <a:pt x="141" y="282"/>
                      </a:cubicBezTo>
                      <a:cubicBezTo>
                        <a:pt x="141" y="243"/>
                        <a:pt x="110" y="212"/>
                        <a:pt x="71" y="212"/>
                      </a:cubicBezTo>
                      <a:moveTo>
                        <a:pt x="71" y="141"/>
                      </a:moveTo>
                      <a:cubicBezTo>
                        <a:pt x="110" y="141"/>
                        <a:pt x="141" y="110"/>
                        <a:pt x="141" y="71"/>
                      </a:cubicBezTo>
                      <a:cubicBezTo>
                        <a:pt x="141" y="32"/>
                        <a:pt x="110" y="0"/>
                        <a:pt x="71" y="0"/>
                      </a:cubicBezTo>
                      <a:cubicBezTo>
                        <a:pt x="32" y="0"/>
                        <a:pt x="0" y="32"/>
                        <a:pt x="0" y="71"/>
                      </a:cubicBezTo>
                      <a:cubicBezTo>
                        <a:pt x="0" y="110"/>
                        <a:pt x="32" y="141"/>
                        <a:pt x="71" y="141"/>
                      </a:cubicBezTo>
                    </a:path>
                  </a:pathLst>
                </a:custGeom>
                <a:solidFill>
                  <a:srgbClr val="FFFFFF">
                    <a:alpha val="87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chemeClr val="bg1">
                        <a:lumMod val="9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07" name="Nav Icon"/>
                <p:cNvSpPr>
                  <a:spLocks noChangeAspect="1" noEditPoints="1"/>
                </p:cNvSpPr>
                <p:nvPr/>
              </p:nvSpPr>
              <p:spPr bwMode="auto">
                <a:xfrm>
                  <a:off x="716210" y="1553322"/>
                  <a:ext cx="114181" cy="76161"/>
                </a:xfrm>
                <a:custGeom>
                  <a:avLst/>
                  <a:gdLst>
                    <a:gd name="T0" fmla="*/ 0 w 635"/>
                    <a:gd name="T1" fmla="*/ 70 h 423"/>
                    <a:gd name="T2" fmla="*/ 635 w 635"/>
                    <a:gd name="T3" fmla="*/ 70 h 423"/>
                    <a:gd name="T4" fmla="*/ 635 w 635"/>
                    <a:gd name="T5" fmla="*/ 0 h 423"/>
                    <a:gd name="T6" fmla="*/ 0 w 635"/>
                    <a:gd name="T7" fmla="*/ 0 h 423"/>
                    <a:gd name="T8" fmla="*/ 0 w 635"/>
                    <a:gd name="T9" fmla="*/ 70 h 423"/>
                    <a:gd name="T10" fmla="*/ 0 w 635"/>
                    <a:gd name="T11" fmla="*/ 247 h 423"/>
                    <a:gd name="T12" fmla="*/ 635 w 635"/>
                    <a:gd name="T13" fmla="*/ 247 h 423"/>
                    <a:gd name="T14" fmla="*/ 635 w 635"/>
                    <a:gd name="T15" fmla="*/ 176 h 423"/>
                    <a:gd name="T16" fmla="*/ 0 w 635"/>
                    <a:gd name="T17" fmla="*/ 176 h 423"/>
                    <a:gd name="T18" fmla="*/ 0 w 635"/>
                    <a:gd name="T19" fmla="*/ 247 h 423"/>
                    <a:gd name="T20" fmla="*/ 0 w 635"/>
                    <a:gd name="T21" fmla="*/ 423 h 423"/>
                    <a:gd name="T22" fmla="*/ 635 w 635"/>
                    <a:gd name="T23" fmla="*/ 423 h 423"/>
                    <a:gd name="T24" fmla="*/ 635 w 635"/>
                    <a:gd name="T25" fmla="*/ 352 h 423"/>
                    <a:gd name="T26" fmla="*/ 0 w 635"/>
                    <a:gd name="T27" fmla="*/ 352 h 423"/>
                    <a:gd name="T28" fmla="*/ 0 w 635"/>
                    <a:gd name="T29" fmla="*/ 423 h 4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635" h="423">
                      <a:moveTo>
                        <a:pt x="0" y="70"/>
                      </a:moveTo>
                      <a:lnTo>
                        <a:pt x="635" y="70"/>
                      </a:lnTo>
                      <a:lnTo>
                        <a:pt x="635" y="0"/>
                      </a:lnTo>
                      <a:lnTo>
                        <a:pt x="0" y="0"/>
                      </a:lnTo>
                      <a:lnTo>
                        <a:pt x="0" y="70"/>
                      </a:lnTo>
                      <a:close/>
                      <a:moveTo>
                        <a:pt x="0" y="247"/>
                      </a:moveTo>
                      <a:lnTo>
                        <a:pt x="635" y="247"/>
                      </a:lnTo>
                      <a:lnTo>
                        <a:pt x="635" y="176"/>
                      </a:lnTo>
                      <a:lnTo>
                        <a:pt x="0" y="176"/>
                      </a:lnTo>
                      <a:lnTo>
                        <a:pt x="0" y="247"/>
                      </a:lnTo>
                      <a:close/>
                      <a:moveTo>
                        <a:pt x="0" y="423"/>
                      </a:moveTo>
                      <a:lnTo>
                        <a:pt x="635" y="423"/>
                      </a:lnTo>
                      <a:lnTo>
                        <a:pt x="635" y="352"/>
                      </a:lnTo>
                      <a:lnTo>
                        <a:pt x="0" y="352"/>
                      </a:lnTo>
                      <a:lnTo>
                        <a:pt x="0" y="423"/>
                      </a:lnTo>
                      <a:close/>
                    </a:path>
                  </a:pathLst>
                </a:custGeom>
                <a:solidFill>
                  <a:srgbClr val="FFFFFF">
                    <a:alpha val="87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chemeClr val="bg1">
                        <a:lumMod val="9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08" name="Drop-down Arrow"/>
                <p:cNvSpPr>
                  <a:spLocks noChangeAspect="1"/>
                </p:cNvSpPr>
                <p:nvPr/>
              </p:nvSpPr>
              <p:spPr bwMode="auto">
                <a:xfrm>
                  <a:off x="1253334" y="1571737"/>
                  <a:ext cx="63500" cy="33618"/>
                </a:xfrm>
                <a:custGeom>
                  <a:avLst/>
                  <a:gdLst>
                    <a:gd name="T0" fmla="*/ 0 w 353"/>
                    <a:gd name="T1" fmla="*/ 0 h 176"/>
                    <a:gd name="T2" fmla="*/ 176 w 353"/>
                    <a:gd name="T3" fmla="*/ 176 h 176"/>
                    <a:gd name="T4" fmla="*/ 353 w 353"/>
                    <a:gd name="T5" fmla="*/ 0 h 176"/>
                    <a:gd name="T6" fmla="*/ 0 w 353"/>
                    <a:gd name="T7" fmla="*/ 0 h 1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53" h="176">
                      <a:moveTo>
                        <a:pt x="0" y="0"/>
                      </a:moveTo>
                      <a:lnTo>
                        <a:pt x="176" y="176"/>
                      </a:lnTo>
                      <a:lnTo>
                        <a:pt x="35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>
                    <a:alpha val="87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287" name="Status Bar"/>
              <p:cNvGrpSpPr/>
              <p:nvPr/>
            </p:nvGrpSpPr>
            <p:grpSpPr>
              <a:xfrm>
                <a:off x="595686" y="1261242"/>
                <a:ext cx="2286000" cy="152400"/>
                <a:chOff x="595686" y="1268402"/>
                <a:chExt cx="2286000" cy="152400"/>
              </a:xfrm>
            </p:grpSpPr>
            <p:sp>
              <p:nvSpPr>
                <p:cNvPr id="293" name="System Bar Container"/>
                <p:cNvSpPr>
                  <a:spLocks noChangeArrowheads="1"/>
                </p:cNvSpPr>
                <p:nvPr/>
              </p:nvSpPr>
              <p:spPr bwMode="auto">
                <a:xfrm>
                  <a:off x="595686" y="1268402"/>
                  <a:ext cx="2286000" cy="152400"/>
                </a:xfrm>
                <a:prstGeom prst="rect">
                  <a:avLst/>
                </a:prstGeom>
                <a:solidFill>
                  <a:srgbClr val="000000">
                    <a:alpha val="50000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94" name="Time"/>
                <p:cNvSpPr>
                  <a:spLocks noChangeAspect="1" noEditPoints="1"/>
                </p:cNvSpPr>
                <p:nvPr/>
              </p:nvSpPr>
              <p:spPr bwMode="auto">
                <a:xfrm>
                  <a:off x="2626121" y="1314082"/>
                  <a:ext cx="193854" cy="61041"/>
                </a:xfrm>
                <a:custGeom>
                  <a:avLst/>
                  <a:gdLst>
                    <a:gd name="T0" fmla="*/ 10 w 122"/>
                    <a:gd name="T1" fmla="*/ 6 h 38"/>
                    <a:gd name="T2" fmla="*/ 14 w 122"/>
                    <a:gd name="T3" fmla="*/ 0 h 38"/>
                    <a:gd name="T4" fmla="*/ 52 w 122"/>
                    <a:gd name="T5" fmla="*/ 37 h 38"/>
                    <a:gd name="T6" fmla="*/ 40 w 122"/>
                    <a:gd name="T7" fmla="*/ 20 h 38"/>
                    <a:gd name="T8" fmla="*/ 46 w 122"/>
                    <a:gd name="T9" fmla="*/ 12 h 38"/>
                    <a:gd name="T10" fmla="*/ 44 w 122"/>
                    <a:gd name="T11" fmla="*/ 5 h 38"/>
                    <a:gd name="T12" fmla="*/ 36 w 122"/>
                    <a:gd name="T13" fmla="*/ 4 h 38"/>
                    <a:gd name="T14" fmla="*/ 32 w 122"/>
                    <a:gd name="T15" fmla="*/ 11 h 38"/>
                    <a:gd name="T16" fmla="*/ 30 w 122"/>
                    <a:gd name="T17" fmla="*/ 3 h 38"/>
                    <a:gd name="T18" fmla="*/ 44 w 122"/>
                    <a:gd name="T19" fmla="*/ 0 h 38"/>
                    <a:gd name="T20" fmla="*/ 51 w 122"/>
                    <a:gd name="T21" fmla="*/ 9 h 38"/>
                    <a:gd name="T22" fmla="*/ 46 w 122"/>
                    <a:gd name="T23" fmla="*/ 19 h 38"/>
                    <a:gd name="T24" fmla="*/ 52 w 122"/>
                    <a:gd name="T25" fmla="*/ 33 h 38"/>
                    <a:gd name="T26" fmla="*/ 58 w 122"/>
                    <a:gd name="T27" fmla="*/ 33 h 38"/>
                    <a:gd name="T28" fmla="*/ 63 w 122"/>
                    <a:gd name="T29" fmla="*/ 35 h 38"/>
                    <a:gd name="T30" fmla="*/ 58 w 122"/>
                    <a:gd name="T31" fmla="*/ 36 h 38"/>
                    <a:gd name="T32" fmla="*/ 58 w 122"/>
                    <a:gd name="T33" fmla="*/ 10 h 38"/>
                    <a:gd name="T34" fmla="*/ 63 w 122"/>
                    <a:gd name="T35" fmla="*/ 12 h 38"/>
                    <a:gd name="T36" fmla="*/ 58 w 122"/>
                    <a:gd name="T37" fmla="*/ 14 h 38"/>
                    <a:gd name="T38" fmla="*/ 80 w 122"/>
                    <a:gd name="T39" fmla="*/ 16 h 38"/>
                    <a:gd name="T40" fmla="*/ 87 w 122"/>
                    <a:gd name="T41" fmla="*/ 12 h 38"/>
                    <a:gd name="T42" fmla="*/ 81 w 122"/>
                    <a:gd name="T43" fmla="*/ 3 h 38"/>
                    <a:gd name="T44" fmla="*/ 75 w 122"/>
                    <a:gd name="T45" fmla="*/ 7 h 38"/>
                    <a:gd name="T46" fmla="*/ 70 w 122"/>
                    <a:gd name="T47" fmla="*/ 6 h 38"/>
                    <a:gd name="T48" fmla="*/ 81 w 122"/>
                    <a:gd name="T49" fmla="*/ 0 h 38"/>
                    <a:gd name="T50" fmla="*/ 91 w 122"/>
                    <a:gd name="T51" fmla="*/ 5 h 38"/>
                    <a:gd name="T52" fmla="*/ 91 w 122"/>
                    <a:gd name="T53" fmla="*/ 14 h 38"/>
                    <a:gd name="T54" fmla="*/ 89 w 122"/>
                    <a:gd name="T55" fmla="*/ 20 h 38"/>
                    <a:gd name="T56" fmla="*/ 93 w 122"/>
                    <a:gd name="T57" fmla="*/ 27 h 38"/>
                    <a:gd name="T58" fmla="*/ 85 w 122"/>
                    <a:gd name="T59" fmla="*/ 37 h 38"/>
                    <a:gd name="T60" fmla="*/ 73 w 122"/>
                    <a:gd name="T61" fmla="*/ 35 h 38"/>
                    <a:gd name="T62" fmla="*/ 74 w 122"/>
                    <a:gd name="T63" fmla="*/ 27 h 38"/>
                    <a:gd name="T64" fmla="*/ 78 w 122"/>
                    <a:gd name="T65" fmla="*/ 33 h 38"/>
                    <a:gd name="T66" fmla="*/ 86 w 122"/>
                    <a:gd name="T67" fmla="*/ 32 h 38"/>
                    <a:gd name="T68" fmla="*/ 87 w 122"/>
                    <a:gd name="T69" fmla="*/ 24 h 38"/>
                    <a:gd name="T70" fmla="*/ 80 w 122"/>
                    <a:gd name="T71" fmla="*/ 20 h 38"/>
                    <a:gd name="T72" fmla="*/ 122 w 122"/>
                    <a:gd name="T73" fmla="*/ 21 h 38"/>
                    <a:gd name="T74" fmla="*/ 115 w 122"/>
                    <a:gd name="T75" fmla="*/ 37 h 38"/>
                    <a:gd name="T76" fmla="*/ 102 w 122"/>
                    <a:gd name="T77" fmla="*/ 34 h 38"/>
                    <a:gd name="T78" fmla="*/ 99 w 122"/>
                    <a:gd name="T79" fmla="*/ 16 h 38"/>
                    <a:gd name="T80" fmla="*/ 106 w 122"/>
                    <a:gd name="T81" fmla="*/ 0 h 38"/>
                    <a:gd name="T82" fmla="*/ 119 w 122"/>
                    <a:gd name="T83" fmla="*/ 3 h 38"/>
                    <a:gd name="T84" fmla="*/ 122 w 122"/>
                    <a:gd name="T85" fmla="*/ 21 h 38"/>
                    <a:gd name="T86" fmla="*/ 116 w 122"/>
                    <a:gd name="T87" fmla="*/ 6 h 38"/>
                    <a:gd name="T88" fmla="*/ 108 w 122"/>
                    <a:gd name="T89" fmla="*/ 4 h 38"/>
                    <a:gd name="T90" fmla="*/ 104 w 122"/>
                    <a:gd name="T91" fmla="*/ 15 h 38"/>
                    <a:gd name="T92" fmla="*/ 105 w 122"/>
                    <a:gd name="T93" fmla="*/ 31 h 38"/>
                    <a:gd name="T94" fmla="*/ 114 w 122"/>
                    <a:gd name="T95" fmla="*/ 33 h 38"/>
                    <a:gd name="T96" fmla="*/ 117 w 122"/>
                    <a:gd name="T97" fmla="*/ 22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122" h="38">
                      <a:moveTo>
                        <a:pt x="14" y="37"/>
                      </a:moveTo>
                      <a:cubicBezTo>
                        <a:pt x="10" y="37"/>
                        <a:pt x="10" y="37"/>
                        <a:pt x="10" y="37"/>
                      </a:cubicBezTo>
                      <a:cubicBezTo>
                        <a:pt x="10" y="6"/>
                        <a:pt x="10" y="6"/>
                        <a:pt x="10" y="6"/>
                      </a:cubicBezTo>
                      <a:cubicBezTo>
                        <a:pt x="0" y="9"/>
                        <a:pt x="0" y="9"/>
                        <a:pt x="0" y="9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14" y="0"/>
                        <a:pt x="14" y="0"/>
                        <a:pt x="14" y="0"/>
                      </a:cubicBezTo>
                      <a:cubicBezTo>
                        <a:pt x="14" y="0"/>
                        <a:pt x="14" y="0"/>
                        <a:pt x="14" y="0"/>
                      </a:cubicBezTo>
                      <a:lnTo>
                        <a:pt x="14" y="37"/>
                      </a:lnTo>
                      <a:close/>
                      <a:moveTo>
                        <a:pt x="52" y="37"/>
                      </a:moveTo>
                      <a:cubicBezTo>
                        <a:pt x="28" y="37"/>
                        <a:pt x="28" y="37"/>
                        <a:pt x="28" y="37"/>
                      </a:cubicBezTo>
                      <a:cubicBezTo>
                        <a:pt x="28" y="34"/>
                        <a:pt x="28" y="34"/>
                        <a:pt x="28" y="34"/>
                      </a:cubicBezTo>
                      <a:cubicBezTo>
                        <a:pt x="40" y="20"/>
                        <a:pt x="40" y="20"/>
                        <a:pt x="40" y="20"/>
                      </a:cubicBezTo>
                      <a:cubicBezTo>
                        <a:pt x="41" y="19"/>
                        <a:pt x="42" y="18"/>
                        <a:pt x="43" y="17"/>
                      </a:cubicBezTo>
                      <a:cubicBezTo>
                        <a:pt x="44" y="16"/>
                        <a:pt x="44" y="15"/>
                        <a:pt x="45" y="14"/>
                      </a:cubicBezTo>
                      <a:cubicBezTo>
                        <a:pt x="45" y="14"/>
                        <a:pt x="45" y="13"/>
                        <a:pt x="46" y="12"/>
                      </a:cubicBezTo>
                      <a:cubicBezTo>
                        <a:pt x="46" y="11"/>
                        <a:pt x="46" y="11"/>
                        <a:pt x="46" y="10"/>
                      </a:cubicBezTo>
                      <a:cubicBezTo>
                        <a:pt x="46" y="9"/>
                        <a:pt x="46" y="8"/>
                        <a:pt x="45" y="7"/>
                      </a:cubicBezTo>
                      <a:cubicBezTo>
                        <a:pt x="45" y="7"/>
                        <a:pt x="45" y="6"/>
                        <a:pt x="44" y="5"/>
                      </a:cubicBezTo>
                      <a:cubicBezTo>
                        <a:pt x="44" y="5"/>
                        <a:pt x="43" y="4"/>
                        <a:pt x="42" y="4"/>
                      </a:cubicBezTo>
                      <a:cubicBezTo>
                        <a:pt x="41" y="4"/>
                        <a:pt x="40" y="3"/>
                        <a:pt x="39" y="3"/>
                      </a:cubicBezTo>
                      <a:cubicBezTo>
                        <a:pt x="38" y="3"/>
                        <a:pt x="37" y="4"/>
                        <a:pt x="36" y="4"/>
                      </a:cubicBezTo>
                      <a:cubicBezTo>
                        <a:pt x="35" y="4"/>
                        <a:pt x="34" y="5"/>
                        <a:pt x="34" y="5"/>
                      </a:cubicBezTo>
                      <a:cubicBezTo>
                        <a:pt x="33" y="6"/>
                        <a:pt x="33" y="7"/>
                        <a:pt x="32" y="8"/>
                      </a:cubicBezTo>
                      <a:cubicBezTo>
                        <a:pt x="32" y="9"/>
                        <a:pt x="32" y="10"/>
                        <a:pt x="32" y="11"/>
                      </a:cubicBezTo>
                      <a:cubicBezTo>
                        <a:pt x="27" y="11"/>
                        <a:pt x="27" y="11"/>
                        <a:pt x="27" y="11"/>
                      </a:cubicBezTo>
                      <a:cubicBezTo>
                        <a:pt x="27" y="9"/>
                        <a:pt x="28" y="8"/>
                        <a:pt x="28" y="7"/>
                      </a:cubicBezTo>
                      <a:cubicBezTo>
                        <a:pt x="29" y="5"/>
                        <a:pt x="29" y="4"/>
                        <a:pt x="30" y="3"/>
                      </a:cubicBezTo>
                      <a:cubicBezTo>
                        <a:pt x="31" y="2"/>
                        <a:pt x="33" y="1"/>
                        <a:pt x="34" y="0"/>
                      </a:cubicBezTo>
                      <a:cubicBezTo>
                        <a:pt x="36" y="0"/>
                        <a:pt x="37" y="0"/>
                        <a:pt x="39" y="0"/>
                      </a:cubicBezTo>
                      <a:cubicBezTo>
                        <a:pt x="41" y="0"/>
                        <a:pt x="43" y="0"/>
                        <a:pt x="44" y="0"/>
                      </a:cubicBezTo>
                      <a:cubicBezTo>
                        <a:pt x="45" y="1"/>
                        <a:pt x="47" y="1"/>
                        <a:pt x="48" y="2"/>
                      </a:cubicBezTo>
                      <a:cubicBezTo>
                        <a:pt x="49" y="3"/>
                        <a:pt x="49" y="4"/>
                        <a:pt x="50" y="5"/>
                      </a:cubicBezTo>
                      <a:cubicBezTo>
                        <a:pt x="50" y="7"/>
                        <a:pt x="51" y="8"/>
                        <a:pt x="51" y="9"/>
                      </a:cubicBezTo>
                      <a:cubicBezTo>
                        <a:pt x="51" y="11"/>
                        <a:pt x="50" y="12"/>
                        <a:pt x="50" y="13"/>
                      </a:cubicBezTo>
                      <a:cubicBezTo>
                        <a:pt x="50" y="14"/>
                        <a:pt x="49" y="15"/>
                        <a:pt x="48" y="16"/>
                      </a:cubicBezTo>
                      <a:cubicBezTo>
                        <a:pt x="48" y="17"/>
                        <a:pt x="47" y="18"/>
                        <a:pt x="46" y="19"/>
                      </a:cubicBezTo>
                      <a:cubicBezTo>
                        <a:pt x="45" y="20"/>
                        <a:pt x="45" y="21"/>
                        <a:pt x="44" y="22"/>
                      </a:cubicBezTo>
                      <a:cubicBezTo>
                        <a:pt x="34" y="33"/>
                        <a:pt x="34" y="33"/>
                        <a:pt x="34" y="33"/>
                      </a:cubicBezTo>
                      <a:cubicBezTo>
                        <a:pt x="52" y="33"/>
                        <a:pt x="52" y="33"/>
                        <a:pt x="52" y="33"/>
                      </a:cubicBezTo>
                      <a:lnTo>
                        <a:pt x="52" y="37"/>
                      </a:lnTo>
                      <a:close/>
                      <a:moveTo>
                        <a:pt x="58" y="35"/>
                      </a:moveTo>
                      <a:cubicBezTo>
                        <a:pt x="58" y="34"/>
                        <a:pt x="58" y="33"/>
                        <a:pt x="58" y="33"/>
                      </a:cubicBezTo>
                      <a:cubicBezTo>
                        <a:pt x="59" y="32"/>
                        <a:pt x="59" y="32"/>
                        <a:pt x="60" y="32"/>
                      </a:cubicBezTo>
                      <a:cubicBezTo>
                        <a:pt x="61" y="32"/>
                        <a:pt x="62" y="32"/>
                        <a:pt x="63" y="33"/>
                      </a:cubicBezTo>
                      <a:cubicBezTo>
                        <a:pt x="63" y="33"/>
                        <a:pt x="63" y="34"/>
                        <a:pt x="63" y="35"/>
                      </a:cubicBezTo>
                      <a:cubicBezTo>
                        <a:pt x="63" y="35"/>
                        <a:pt x="63" y="36"/>
                        <a:pt x="63" y="36"/>
                      </a:cubicBezTo>
                      <a:cubicBezTo>
                        <a:pt x="62" y="37"/>
                        <a:pt x="61" y="37"/>
                        <a:pt x="60" y="37"/>
                      </a:cubicBezTo>
                      <a:cubicBezTo>
                        <a:pt x="59" y="37"/>
                        <a:pt x="59" y="37"/>
                        <a:pt x="58" y="36"/>
                      </a:cubicBezTo>
                      <a:cubicBezTo>
                        <a:pt x="58" y="36"/>
                        <a:pt x="58" y="35"/>
                        <a:pt x="58" y="35"/>
                      </a:cubicBezTo>
                      <a:close/>
                      <a:moveTo>
                        <a:pt x="58" y="12"/>
                      </a:moveTo>
                      <a:cubicBezTo>
                        <a:pt x="58" y="11"/>
                        <a:pt x="58" y="11"/>
                        <a:pt x="58" y="10"/>
                      </a:cubicBezTo>
                      <a:cubicBezTo>
                        <a:pt x="59" y="10"/>
                        <a:pt x="59" y="9"/>
                        <a:pt x="60" y="9"/>
                      </a:cubicBezTo>
                      <a:cubicBezTo>
                        <a:pt x="61" y="9"/>
                        <a:pt x="62" y="10"/>
                        <a:pt x="63" y="10"/>
                      </a:cubicBezTo>
                      <a:cubicBezTo>
                        <a:pt x="63" y="11"/>
                        <a:pt x="63" y="11"/>
                        <a:pt x="63" y="12"/>
                      </a:cubicBezTo>
                      <a:cubicBezTo>
                        <a:pt x="63" y="13"/>
                        <a:pt x="63" y="14"/>
                        <a:pt x="63" y="14"/>
                      </a:cubicBezTo>
                      <a:cubicBezTo>
                        <a:pt x="62" y="15"/>
                        <a:pt x="61" y="15"/>
                        <a:pt x="60" y="15"/>
                      </a:cubicBezTo>
                      <a:cubicBezTo>
                        <a:pt x="59" y="15"/>
                        <a:pt x="59" y="15"/>
                        <a:pt x="58" y="14"/>
                      </a:cubicBezTo>
                      <a:cubicBezTo>
                        <a:pt x="58" y="14"/>
                        <a:pt x="58" y="13"/>
                        <a:pt x="58" y="12"/>
                      </a:cubicBezTo>
                      <a:close/>
                      <a:moveTo>
                        <a:pt x="77" y="16"/>
                      </a:moveTo>
                      <a:cubicBezTo>
                        <a:pt x="80" y="16"/>
                        <a:pt x="80" y="16"/>
                        <a:pt x="80" y="16"/>
                      </a:cubicBezTo>
                      <a:cubicBezTo>
                        <a:pt x="81" y="16"/>
                        <a:pt x="82" y="16"/>
                        <a:pt x="83" y="16"/>
                      </a:cubicBezTo>
                      <a:cubicBezTo>
                        <a:pt x="84" y="15"/>
                        <a:pt x="85" y="15"/>
                        <a:pt x="85" y="14"/>
                      </a:cubicBezTo>
                      <a:cubicBezTo>
                        <a:pt x="86" y="14"/>
                        <a:pt x="87" y="13"/>
                        <a:pt x="87" y="12"/>
                      </a:cubicBezTo>
                      <a:cubicBezTo>
                        <a:pt x="87" y="12"/>
                        <a:pt x="87" y="11"/>
                        <a:pt x="87" y="10"/>
                      </a:cubicBezTo>
                      <a:cubicBezTo>
                        <a:pt x="87" y="8"/>
                        <a:pt x="87" y="6"/>
                        <a:pt x="86" y="5"/>
                      </a:cubicBezTo>
                      <a:cubicBezTo>
                        <a:pt x="85" y="4"/>
                        <a:pt x="83" y="3"/>
                        <a:pt x="81" y="3"/>
                      </a:cubicBezTo>
                      <a:cubicBezTo>
                        <a:pt x="80" y="3"/>
                        <a:pt x="79" y="4"/>
                        <a:pt x="78" y="4"/>
                      </a:cubicBezTo>
                      <a:cubicBezTo>
                        <a:pt x="77" y="4"/>
                        <a:pt x="77" y="5"/>
                        <a:pt x="76" y="5"/>
                      </a:cubicBezTo>
                      <a:cubicBezTo>
                        <a:pt x="75" y="6"/>
                        <a:pt x="75" y="6"/>
                        <a:pt x="75" y="7"/>
                      </a:cubicBezTo>
                      <a:cubicBezTo>
                        <a:pt x="74" y="8"/>
                        <a:pt x="74" y="9"/>
                        <a:pt x="74" y="10"/>
                      </a:cubicBezTo>
                      <a:cubicBezTo>
                        <a:pt x="69" y="10"/>
                        <a:pt x="69" y="10"/>
                        <a:pt x="69" y="10"/>
                      </a:cubicBezTo>
                      <a:cubicBezTo>
                        <a:pt x="69" y="8"/>
                        <a:pt x="70" y="7"/>
                        <a:pt x="70" y="6"/>
                      </a:cubicBezTo>
                      <a:cubicBezTo>
                        <a:pt x="71" y="5"/>
                        <a:pt x="72" y="3"/>
                        <a:pt x="73" y="3"/>
                      </a:cubicBezTo>
                      <a:cubicBezTo>
                        <a:pt x="74" y="2"/>
                        <a:pt x="75" y="1"/>
                        <a:pt x="76" y="0"/>
                      </a:cubicBezTo>
                      <a:cubicBezTo>
                        <a:pt x="78" y="0"/>
                        <a:pt x="79" y="0"/>
                        <a:pt x="81" y="0"/>
                      </a:cubicBezTo>
                      <a:cubicBezTo>
                        <a:pt x="82" y="0"/>
                        <a:pt x="84" y="0"/>
                        <a:pt x="85" y="0"/>
                      </a:cubicBezTo>
                      <a:cubicBezTo>
                        <a:pt x="87" y="1"/>
                        <a:pt x="88" y="1"/>
                        <a:pt x="89" y="2"/>
                      </a:cubicBezTo>
                      <a:cubicBezTo>
                        <a:pt x="90" y="3"/>
                        <a:pt x="91" y="4"/>
                        <a:pt x="91" y="5"/>
                      </a:cubicBezTo>
                      <a:cubicBezTo>
                        <a:pt x="92" y="7"/>
                        <a:pt x="92" y="8"/>
                        <a:pt x="92" y="10"/>
                      </a:cubicBezTo>
                      <a:cubicBezTo>
                        <a:pt x="92" y="11"/>
                        <a:pt x="92" y="11"/>
                        <a:pt x="92" y="12"/>
                      </a:cubicBezTo>
                      <a:cubicBezTo>
                        <a:pt x="91" y="13"/>
                        <a:pt x="91" y="14"/>
                        <a:pt x="91" y="14"/>
                      </a:cubicBezTo>
                      <a:cubicBezTo>
                        <a:pt x="90" y="15"/>
                        <a:pt x="90" y="16"/>
                        <a:pt x="89" y="16"/>
                      </a:cubicBezTo>
                      <a:cubicBezTo>
                        <a:pt x="88" y="17"/>
                        <a:pt x="87" y="18"/>
                        <a:pt x="86" y="18"/>
                      </a:cubicBezTo>
                      <a:cubicBezTo>
                        <a:pt x="87" y="18"/>
                        <a:pt x="88" y="19"/>
                        <a:pt x="89" y="20"/>
                      </a:cubicBezTo>
                      <a:cubicBezTo>
                        <a:pt x="90" y="20"/>
                        <a:pt x="91" y="21"/>
                        <a:pt x="91" y="22"/>
                      </a:cubicBezTo>
                      <a:cubicBezTo>
                        <a:pt x="92" y="22"/>
                        <a:pt x="92" y="23"/>
                        <a:pt x="92" y="24"/>
                      </a:cubicBezTo>
                      <a:cubicBezTo>
                        <a:pt x="92" y="25"/>
                        <a:pt x="93" y="26"/>
                        <a:pt x="93" y="27"/>
                      </a:cubicBezTo>
                      <a:cubicBezTo>
                        <a:pt x="93" y="28"/>
                        <a:pt x="92" y="30"/>
                        <a:pt x="92" y="31"/>
                      </a:cubicBezTo>
                      <a:cubicBezTo>
                        <a:pt x="91" y="33"/>
                        <a:pt x="90" y="34"/>
                        <a:pt x="89" y="35"/>
                      </a:cubicBezTo>
                      <a:cubicBezTo>
                        <a:pt x="88" y="36"/>
                        <a:pt x="87" y="36"/>
                        <a:pt x="85" y="37"/>
                      </a:cubicBezTo>
                      <a:cubicBezTo>
                        <a:pt x="84" y="37"/>
                        <a:pt x="83" y="38"/>
                        <a:pt x="81" y="38"/>
                      </a:cubicBezTo>
                      <a:cubicBezTo>
                        <a:pt x="79" y="38"/>
                        <a:pt x="78" y="37"/>
                        <a:pt x="76" y="37"/>
                      </a:cubicBezTo>
                      <a:cubicBezTo>
                        <a:pt x="75" y="36"/>
                        <a:pt x="74" y="36"/>
                        <a:pt x="73" y="35"/>
                      </a:cubicBezTo>
                      <a:cubicBezTo>
                        <a:pt x="71" y="34"/>
                        <a:pt x="71" y="33"/>
                        <a:pt x="70" y="32"/>
                      </a:cubicBezTo>
                      <a:cubicBezTo>
                        <a:pt x="69" y="30"/>
                        <a:pt x="69" y="29"/>
                        <a:pt x="69" y="27"/>
                      </a:cubicBezTo>
                      <a:cubicBezTo>
                        <a:pt x="74" y="27"/>
                        <a:pt x="74" y="27"/>
                        <a:pt x="74" y="27"/>
                      </a:cubicBezTo>
                      <a:cubicBezTo>
                        <a:pt x="74" y="28"/>
                        <a:pt x="74" y="29"/>
                        <a:pt x="74" y="30"/>
                      </a:cubicBezTo>
                      <a:cubicBezTo>
                        <a:pt x="75" y="31"/>
                        <a:pt x="75" y="31"/>
                        <a:pt x="76" y="32"/>
                      </a:cubicBezTo>
                      <a:cubicBezTo>
                        <a:pt x="76" y="32"/>
                        <a:pt x="77" y="33"/>
                        <a:pt x="78" y="33"/>
                      </a:cubicBezTo>
                      <a:cubicBezTo>
                        <a:pt x="79" y="34"/>
                        <a:pt x="80" y="34"/>
                        <a:pt x="81" y="34"/>
                      </a:cubicBezTo>
                      <a:cubicBezTo>
                        <a:pt x="82" y="34"/>
                        <a:pt x="83" y="34"/>
                        <a:pt x="84" y="33"/>
                      </a:cubicBezTo>
                      <a:cubicBezTo>
                        <a:pt x="85" y="33"/>
                        <a:pt x="85" y="33"/>
                        <a:pt x="86" y="32"/>
                      </a:cubicBezTo>
                      <a:cubicBezTo>
                        <a:pt x="87" y="31"/>
                        <a:pt x="87" y="31"/>
                        <a:pt x="87" y="30"/>
                      </a:cubicBezTo>
                      <a:cubicBezTo>
                        <a:pt x="88" y="29"/>
                        <a:pt x="88" y="28"/>
                        <a:pt x="88" y="27"/>
                      </a:cubicBezTo>
                      <a:cubicBezTo>
                        <a:pt x="88" y="26"/>
                        <a:pt x="88" y="25"/>
                        <a:pt x="87" y="24"/>
                      </a:cubicBezTo>
                      <a:cubicBezTo>
                        <a:pt x="87" y="23"/>
                        <a:pt x="86" y="22"/>
                        <a:pt x="86" y="22"/>
                      </a:cubicBezTo>
                      <a:cubicBezTo>
                        <a:pt x="85" y="21"/>
                        <a:pt x="84" y="21"/>
                        <a:pt x="83" y="20"/>
                      </a:cubicBezTo>
                      <a:cubicBezTo>
                        <a:pt x="82" y="20"/>
                        <a:pt x="81" y="20"/>
                        <a:pt x="80" y="20"/>
                      </a:cubicBezTo>
                      <a:cubicBezTo>
                        <a:pt x="77" y="20"/>
                        <a:pt x="77" y="20"/>
                        <a:pt x="77" y="20"/>
                      </a:cubicBezTo>
                      <a:lnTo>
                        <a:pt x="77" y="16"/>
                      </a:lnTo>
                      <a:close/>
                      <a:moveTo>
                        <a:pt x="122" y="21"/>
                      </a:moveTo>
                      <a:cubicBezTo>
                        <a:pt x="122" y="24"/>
                        <a:pt x="122" y="27"/>
                        <a:pt x="121" y="29"/>
                      </a:cubicBezTo>
                      <a:cubicBezTo>
                        <a:pt x="121" y="31"/>
                        <a:pt x="120" y="33"/>
                        <a:pt x="119" y="34"/>
                      </a:cubicBezTo>
                      <a:cubicBezTo>
                        <a:pt x="118" y="35"/>
                        <a:pt x="117" y="36"/>
                        <a:pt x="115" y="37"/>
                      </a:cubicBezTo>
                      <a:cubicBezTo>
                        <a:pt x="114" y="37"/>
                        <a:pt x="112" y="38"/>
                        <a:pt x="111" y="38"/>
                      </a:cubicBezTo>
                      <a:cubicBezTo>
                        <a:pt x="109" y="38"/>
                        <a:pt x="107" y="37"/>
                        <a:pt x="106" y="37"/>
                      </a:cubicBezTo>
                      <a:cubicBezTo>
                        <a:pt x="104" y="36"/>
                        <a:pt x="103" y="35"/>
                        <a:pt x="102" y="34"/>
                      </a:cubicBezTo>
                      <a:cubicBezTo>
                        <a:pt x="101" y="33"/>
                        <a:pt x="100" y="31"/>
                        <a:pt x="100" y="29"/>
                      </a:cubicBezTo>
                      <a:cubicBezTo>
                        <a:pt x="99" y="27"/>
                        <a:pt x="99" y="24"/>
                        <a:pt x="99" y="21"/>
                      </a:cubicBezTo>
                      <a:cubicBezTo>
                        <a:pt x="99" y="16"/>
                        <a:pt x="99" y="16"/>
                        <a:pt x="99" y="16"/>
                      </a:cubicBezTo>
                      <a:cubicBezTo>
                        <a:pt x="99" y="13"/>
                        <a:pt x="99" y="10"/>
                        <a:pt x="100" y="8"/>
                      </a:cubicBezTo>
                      <a:cubicBezTo>
                        <a:pt x="100" y="6"/>
                        <a:pt x="101" y="4"/>
                        <a:pt x="102" y="3"/>
                      </a:cubicBezTo>
                      <a:cubicBezTo>
                        <a:pt x="103" y="2"/>
                        <a:pt x="104" y="1"/>
                        <a:pt x="106" y="0"/>
                      </a:cubicBezTo>
                      <a:cubicBezTo>
                        <a:pt x="107" y="0"/>
                        <a:pt x="109" y="0"/>
                        <a:pt x="110" y="0"/>
                      </a:cubicBezTo>
                      <a:cubicBezTo>
                        <a:pt x="112" y="0"/>
                        <a:pt x="114" y="0"/>
                        <a:pt x="115" y="0"/>
                      </a:cubicBezTo>
                      <a:cubicBezTo>
                        <a:pt x="117" y="1"/>
                        <a:pt x="118" y="2"/>
                        <a:pt x="119" y="3"/>
                      </a:cubicBezTo>
                      <a:cubicBezTo>
                        <a:pt x="120" y="4"/>
                        <a:pt x="121" y="6"/>
                        <a:pt x="121" y="8"/>
                      </a:cubicBezTo>
                      <a:cubicBezTo>
                        <a:pt x="122" y="10"/>
                        <a:pt x="122" y="13"/>
                        <a:pt x="122" y="16"/>
                      </a:cubicBezTo>
                      <a:lnTo>
                        <a:pt x="122" y="21"/>
                      </a:lnTo>
                      <a:close/>
                      <a:moveTo>
                        <a:pt x="117" y="15"/>
                      </a:moveTo>
                      <a:cubicBezTo>
                        <a:pt x="117" y="13"/>
                        <a:pt x="117" y="11"/>
                        <a:pt x="117" y="10"/>
                      </a:cubicBezTo>
                      <a:cubicBezTo>
                        <a:pt x="117" y="8"/>
                        <a:pt x="116" y="7"/>
                        <a:pt x="116" y="6"/>
                      </a:cubicBezTo>
                      <a:cubicBezTo>
                        <a:pt x="115" y="5"/>
                        <a:pt x="114" y="4"/>
                        <a:pt x="114" y="4"/>
                      </a:cubicBezTo>
                      <a:cubicBezTo>
                        <a:pt x="113" y="4"/>
                        <a:pt x="112" y="3"/>
                        <a:pt x="110" y="3"/>
                      </a:cubicBezTo>
                      <a:cubicBezTo>
                        <a:pt x="109" y="3"/>
                        <a:pt x="108" y="4"/>
                        <a:pt x="108" y="4"/>
                      </a:cubicBezTo>
                      <a:cubicBezTo>
                        <a:pt x="107" y="4"/>
                        <a:pt x="106" y="5"/>
                        <a:pt x="105" y="6"/>
                      </a:cubicBezTo>
                      <a:cubicBezTo>
                        <a:pt x="105" y="7"/>
                        <a:pt x="104" y="8"/>
                        <a:pt x="104" y="10"/>
                      </a:cubicBezTo>
                      <a:cubicBezTo>
                        <a:pt x="104" y="11"/>
                        <a:pt x="104" y="13"/>
                        <a:pt x="104" y="15"/>
                      </a:cubicBezTo>
                      <a:cubicBezTo>
                        <a:pt x="104" y="22"/>
                        <a:pt x="104" y="22"/>
                        <a:pt x="104" y="22"/>
                      </a:cubicBezTo>
                      <a:cubicBezTo>
                        <a:pt x="104" y="24"/>
                        <a:pt x="104" y="26"/>
                        <a:pt x="104" y="27"/>
                      </a:cubicBezTo>
                      <a:cubicBezTo>
                        <a:pt x="104" y="29"/>
                        <a:pt x="105" y="30"/>
                        <a:pt x="105" y="31"/>
                      </a:cubicBezTo>
                      <a:cubicBezTo>
                        <a:pt x="106" y="32"/>
                        <a:pt x="107" y="33"/>
                        <a:pt x="108" y="33"/>
                      </a:cubicBezTo>
                      <a:cubicBezTo>
                        <a:pt x="108" y="33"/>
                        <a:pt x="109" y="34"/>
                        <a:pt x="111" y="34"/>
                      </a:cubicBezTo>
                      <a:cubicBezTo>
                        <a:pt x="112" y="34"/>
                        <a:pt x="113" y="33"/>
                        <a:pt x="114" y="33"/>
                      </a:cubicBezTo>
                      <a:cubicBezTo>
                        <a:pt x="114" y="33"/>
                        <a:pt x="115" y="32"/>
                        <a:pt x="116" y="31"/>
                      </a:cubicBezTo>
                      <a:cubicBezTo>
                        <a:pt x="116" y="30"/>
                        <a:pt x="117" y="29"/>
                        <a:pt x="117" y="27"/>
                      </a:cubicBezTo>
                      <a:cubicBezTo>
                        <a:pt x="117" y="26"/>
                        <a:pt x="117" y="24"/>
                        <a:pt x="117" y="22"/>
                      </a:cubicBezTo>
                      <a:lnTo>
                        <a:pt x="117" y="1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grpSp>
              <p:nvGrpSpPr>
                <p:cNvPr id="295" name="Battery"/>
                <p:cNvGrpSpPr>
                  <a:grpSpLocks noChangeAspect="1"/>
                </p:cNvGrpSpPr>
                <p:nvPr/>
              </p:nvGrpSpPr>
              <p:grpSpPr>
                <a:xfrm>
                  <a:off x="2513769" y="1302974"/>
                  <a:ext cx="50747" cy="83257"/>
                  <a:chOff x="5721732" y="4486242"/>
                  <a:chExt cx="50747" cy="83257"/>
                </a:xfrm>
              </p:grpSpPr>
              <p:sp>
                <p:nvSpPr>
                  <p:cNvPr id="302" name="Battery Part 1"/>
                  <p:cNvSpPr>
                    <a:spLocks/>
                  </p:cNvSpPr>
                  <p:nvPr/>
                </p:nvSpPr>
                <p:spPr bwMode="auto">
                  <a:xfrm>
                    <a:off x="5721732" y="4486242"/>
                    <a:ext cx="50747" cy="45990"/>
                  </a:xfrm>
                  <a:custGeom>
                    <a:avLst/>
                    <a:gdLst>
                      <a:gd name="T0" fmla="*/ 282 w 282"/>
                      <a:gd name="T1" fmla="*/ 76 h 252"/>
                      <a:gd name="T2" fmla="*/ 245 w 282"/>
                      <a:gd name="T3" fmla="*/ 46 h 252"/>
                      <a:gd name="T4" fmla="*/ 197 w 282"/>
                      <a:gd name="T5" fmla="*/ 46 h 252"/>
                      <a:gd name="T6" fmla="*/ 197 w 282"/>
                      <a:gd name="T7" fmla="*/ 0 h 252"/>
                      <a:gd name="T8" fmla="*/ 85 w 282"/>
                      <a:gd name="T9" fmla="*/ 0 h 252"/>
                      <a:gd name="T10" fmla="*/ 85 w 282"/>
                      <a:gd name="T11" fmla="*/ 46 h 252"/>
                      <a:gd name="T12" fmla="*/ 37 w 282"/>
                      <a:gd name="T13" fmla="*/ 46 h 252"/>
                      <a:gd name="T14" fmla="*/ 0 w 282"/>
                      <a:gd name="T15" fmla="*/ 76 h 252"/>
                      <a:gd name="T16" fmla="*/ 0 w 282"/>
                      <a:gd name="T17" fmla="*/ 252 h 252"/>
                      <a:gd name="T18" fmla="*/ 282 w 282"/>
                      <a:gd name="T19" fmla="*/ 252 h 252"/>
                      <a:gd name="T20" fmla="*/ 282 w 282"/>
                      <a:gd name="T21" fmla="*/ 76 h 25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282" h="252">
                        <a:moveTo>
                          <a:pt x="282" y="76"/>
                        </a:moveTo>
                        <a:cubicBezTo>
                          <a:pt x="282" y="59"/>
                          <a:pt x="265" y="46"/>
                          <a:pt x="245" y="46"/>
                        </a:cubicBezTo>
                        <a:lnTo>
                          <a:pt x="197" y="46"/>
                        </a:lnTo>
                        <a:lnTo>
                          <a:pt x="197" y="0"/>
                        </a:lnTo>
                        <a:lnTo>
                          <a:pt x="85" y="0"/>
                        </a:lnTo>
                        <a:lnTo>
                          <a:pt x="85" y="46"/>
                        </a:lnTo>
                        <a:lnTo>
                          <a:pt x="37" y="46"/>
                        </a:lnTo>
                        <a:cubicBezTo>
                          <a:pt x="17" y="46"/>
                          <a:pt x="0" y="59"/>
                          <a:pt x="0" y="76"/>
                        </a:cubicBezTo>
                        <a:lnTo>
                          <a:pt x="0" y="252"/>
                        </a:lnTo>
                        <a:lnTo>
                          <a:pt x="282" y="252"/>
                        </a:lnTo>
                        <a:lnTo>
                          <a:pt x="282" y="76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30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303" name="Battery Part 2"/>
                  <p:cNvSpPr>
                    <a:spLocks/>
                  </p:cNvSpPr>
                  <p:nvPr/>
                </p:nvSpPr>
                <p:spPr bwMode="auto">
                  <a:xfrm>
                    <a:off x="5721732" y="4532231"/>
                    <a:ext cx="50747" cy="37268"/>
                  </a:xfrm>
                  <a:custGeom>
                    <a:avLst/>
                    <a:gdLst>
                      <a:gd name="T0" fmla="*/ 0 w 282"/>
                      <a:gd name="T1" fmla="*/ 0 h 206"/>
                      <a:gd name="T2" fmla="*/ 0 w 282"/>
                      <a:gd name="T3" fmla="*/ 176 h 206"/>
                      <a:gd name="T4" fmla="*/ 37 w 282"/>
                      <a:gd name="T5" fmla="*/ 206 h 206"/>
                      <a:gd name="T6" fmla="*/ 244 w 282"/>
                      <a:gd name="T7" fmla="*/ 206 h 206"/>
                      <a:gd name="T8" fmla="*/ 282 w 282"/>
                      <a:gd name="T9" fmla="*/ 176 h 206"/>
                      <a:gd name="T10" fmla="*/ 282 w 282"/>
                      <a:gd name="T11" fmla="*/ 0 h 206"/>
                      <a:gd name="T12" fmla="*/ 0 w 282"/>
                      <a:gd name="T13" fmla="*/ 0 h 20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282" h="206">
                        <a:moveTo>
                          <a:pt x="0" y="0"/>
                        </a:moveTo>
                        <a:lnTo>
                          <a:pt x="0" y="176"/>
                        </a:lnTo>
                        <a:cubicBezTo>
                          <a:pt x="0" y="193"/>
                          <a:pt x="17" y="206"/>
                          <a:pt x="37" y="206"/>
                        </a:cubicBezTo>
                        <a:lnTo>
                          <a:pt x="244" y="206"/>
                        </a:lnTo>
                        <a:cubicBezTo>
                          <a:pt x="265" y="206"/>
                          <a:pt x="282" y="193"/>
                          <a:pt x="282" y="176"/>
                        </a:cubicBezTo>
                        <a:lnTo>
                          <a:pt x="282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90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grpSp>
              <p:nvGrpSpPr>
                <p:cNvPr id="296" name="Signal Strength"/>
                <p:cNvGrpSpPr>
                  <a:grpSpLocks noChangeAspect="1"/>
                </p:cNvGrpSpPr>
                <p:nvPr/>
              </p:nvGrpSpPr>
              <p:grpSpPr>
                <a:xfrm>
                  <a:off x="2348841" y="1306145"/>
                  <a:ext cx="76121" cy="76915"/>
                  <a:chOff x="5556804" y="4492585"/>
                  <a:chExt cx="76121" cy="76915"/>
                </a:xfrm>
              </p:grpSpPr>
              <p:sp>
                <p:nvSpPr>
                  <p:cNvPr id="300" name="Signal Strength Part 1"/>
                  <p:cNvSpPr>
                    <a:spLocks/>
                  </p:cNvSpPr>
                  <p:nvPr/>
                </p:nvSpPr>
                <p:spPr bwMode="auto">
                  <a:xfrm>
                    <a:off x="5602001" y="4492585"/>
                    <a:ext cx="30924" cy="76914"/>
                  </a:xfrm>
                  <a:custGeom>
                    <a:avLst/>
                    <a:gdLst>
                      <a:gd name="T0" fmla="*/ 39 w 39"/>
                      <a:gd name="T1" fmla="*/ 0 h 97"/>
                      <a:gd name="T2" fmla="*/ 0 w 39"/>
                      <a:gd name="T3" fmla="*/ 39 h 97"/>
                      <a:gd name="T4" fmla="*/ 0 w 39"/>
                      <a:gd name="T5" fmla="*/ 97 h 97"/>
                      <a:gd name="T6" fmla="*/ 39 w 39"/>
                      <a:gd name="T7" fmla="*/ 97 h 97"/>
                      <a:gd name="T8" fmla="*/ 39 w 39"/>
                      <a:gd name="T9" fmla="*/ 0 h 9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9" h="97">
                        <a:moveTo>
                          <a:pt x="39" y="0"/>
                        </a:moveTo>
                        <a:lnTo>
                          <a:pt x="0" y="39"/>
                        </a:lnTo>
                        <a:lnTo>
                          <a:pt x="0" y="97"/>
                        </a:lnTo>
                        <a:lnTo>
                          <a:pt x="39" y="97"/>
                        </a:lnTo>
                        <a:lnTo>
                          <a:pt x="39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30000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301" name="Signal Strength Part 2"/>
                  <p:cNvSpPr>
                    <a:spLocks/>
                  </p:cNvSpPr>
                  <p:nvPr/>
                </p:nvSpPr>
                <p:spPr bwMode="auto">
                  <a:xfrm>
                    <a:off x="5556804" y="4523510"/>
                    <a:ext cx="45197" cy="45990"/>
                  </a:xfrm>
                  <a:custGeom>
                    <a:avLst/>
                    <a:gdLst>
                      <a:gd name="T0" fmla="*/ 0 w 254"/>
                      <a:gd name="T1" fmla="*/ 254 h 254"/>
                      <a:gd name="T2" fmla="*/ 254 w 254"/>
                      <a:gd name="T3" fmla="*/ 254 h 254"/>
                      <a:gd name="T4" fmla="*/ 254 w 254"/>
                      <a:gd name="T5" fmla="*/ 0 h 254"/>
                      <a:gd name="T6" fmla="*/ 0 w 254"/>
                      <a:gd name="T7" fmla="*/ 254 h 25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254" h="254">
                        <a:moveTo>
                          <a:pt x="0" y="254"/>
                        </a:moveTo>
                        <a:lnTo>
                          <a:pt x="254" y="254"/>
                        </a:lnTo>
                        <a:lnTo>
                          <a:pt x="254" y="0"/>
                        </a:lnTo>
                        <a:lnTo>
                          <a:pt x="0" y="254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90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grpSp>
              <p:nvGrpSpPr>
                <p:cNvPr id="297" name="WiFi"/>
                <p:cNvGrpSpPr>
                  <a:grpSpLocks noChangeAspect="1"/>
                </p:cNvGrpSpPr>
                <p:nvPr/>
              </p:nvGrpSpPr>
              <p:grpSpPr>
                <a:xfrm>
                  <a:off x="2189463" y="1308921"/>
                  <a:ext cx="89601" cy="71363"/>
                  <a:chOff x="5397426" y="4495757"/>
                  <a:chExt cx="89601" cy="71363"/>
                </a:xfrm>
              </p:grpSpPr>
              <p:sp>
                <p:nvSpPr>
                  <p:cNvPr id="298" name="WiFi Part 1"/>
                  <p:cNvSpPr>
                    <a:spLocks/>
                  </p:cNvSpPr>
                  <p:nvPr/>
                </p:nvSpPr>
                <p:spPr bwMode="auto">
                  <a:xfrm>
                    <a:off x="5397426" y="4495757"/>
                    <a:ext cx="89601" cy="31717"/>
                  </a:xfrm>
                  <a:custGeom>
                    <a:avLst/>
                    <a:gdLst>
                      <a:gd name="T0" fmla="*/ 248 w 496"/>
                      <a:gd name="T1" fmla="*/ 0 h 175"/>
                      <a:gd name="T2" fmla="*/ 0 w 496"/>
                      <a:gd name="T3" fmla="*/ 86 h 175"/>
                      <a:gd name="T4" fmla="*/ 71 w 496"/>
                      <a:gd name="T5" fmla="*/ 175 h 175"/>
                      <a:gd name="T6" fmla="*/ 248 w 496"/>
                      <a:gd name="T7" fmla="*/ 113 h 175"/>
                      <a:gd name="T8" fmla="*/ 425 w 496"/>
                      <a:gd name="T9" fmla="*/ 175 h 175"/>
                      <a:gd name="T10" fmla="*/ 496 w 496"/>
                      <a:gd name="T11" fmla="*/ 86 h 175"/>
                      <a:gd name="T12" fmla="*/ 248 w 496"/>
                      <a:gd name="T13" fmla="*/ 0 h 17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96" h="175">
                        <a:moveTo>
                          <a:pt x="248" y="0"/>
                        </a:moveTo>
                        <a:cubicBezTo>
                          <a:pt x="104" y="0"/>
                          <a:pt x="10" y="79"/>
                          <a:pt x="0" y="86"/>
                        </a:cubicBezTo>
                        <a:lnTo>
                          <a:pt x="71" y="175"/>
                        </a:lnTo>
                        <a:cubicBezTo>
                          <a:pt x="80" y="168"/>
                          <a:pt x="147" y="113"/>
                          <a:pt x="248" y="113"/>
                        </a:cubicBezTo>
                        <a:cubicBezTo>
                          <a:pt x="348" y="113"/>
                          <a:pt x="416" y="168"/>
                          <a:pt x="425" y="175"/>
                        </a:cubicBezTo>
                        <a:lnTo>
                          <a:pt x="496" y="86"/>
                        </a:lnTo>
                        <a:cubicBezTo>
                          <a:pt x="487" y="79"/>
                          <a:pt x="391" y="0"/>
                          <a:pt x="248" y="0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30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299" name="WiFi Part 2"/>
                  <p:cNvSpPr>
                    <a:spLocks/>
                  </p:cNvSpPr>
                  <p:nvPr/>
                </p:nvSpPr>
                <p:spPr bwMode="auto">
                  <a:xfrm>
                    <a:off x="5410113" y="4516373"/>
                    <a:ext cx="64227" cy="50747"/>
                  </a:xfrm>
                  <a:custGeom>
                    <a:avLst/>
                    <a:gdLst>
                      <a:gd name="T0" fmla="*/ 0 w 354"/>
                      <a:gd name="T1" fmla="*/ 62 h 282"/>
                      <a:gd name="T2" fmla="*/ 177 w 354"/>
                      <a:gd name="T3" fmla="*/ 282 h 282"/>
                      <a:gd name="T4" fmla="*/ 177 w 354"/>
                      <a:gd name="T5" fmla="*/ 282 h 282"/>
                      <a:gd name="T6" fmla="*/ 177 w 354"/>
                      <a:gd name="T7" fmla="*/ 282 h 282"/>
                      <a:gd name="T8" fmla="*/ 354 w 354"/>
                      <a:gd name="T9" fmla="*/ 62 h 282"/>
                      <a:gd name="T10" fmla="*/ 177 w 354"/>
                      <a:gd name="T11" fmla="*/ 0 h 282"/>
                      <a:gd name="T12" fmla="*/ 0 w 354"/>
                      <a:gd name="T13" fmla="*/ 62 h 28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354" h="282">
                        <a:moveTo>
                          <a:pt x="0" y="62"/>
                        </a:moveTo>
                        <a:lnTo>
                          <a:pt x="177" y="282"/>
                        </a:lnTo>
                        <a:lnTo>
                          <a:pt x="177" y="282"/>
                        </a:lnTo>
                        <a:lnTo>
                          <a:pt x="177" y="282"/>
                        </a:lnTo>
                        <a:lnTo>
                          <a:pt x="354" y="62"/>
                        </a:lnTo>
                        <a:cubicBezTo>
                          <a:pt x="345" y="55"/>
                          <a:pt x="278" y="0"/>
                          <a:pt x="177" y="0"/>
                        </a:cubicBezTo>
                        <a:cubicBezTo>
                          <a:pt x="77" y="0"/>
                          <a:pt x="9" y="55"/>
                          <a:pt x="0" y="62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90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</p:grpSp>
          <p:grpSp>
            <p:nvGrpSpPr>
              <p:cNvPr id="288" name="Navigation Bar"/>
              <p:cNvGrpSpPr/>
              <p:nvPr/>
            </p:nvGrpSpPr>
            <p:grpSpPr>
              <a:xfrm>
                <a:off x="595686" y="5020442"/>
                <a:ext cx="2286000" cy="304800"/>
                <a:chOff x="1517650" y="4775200"/>
                <a:chExt cx="2286000" cy="304800"/>
              </a:xfrm>
            </p:grpSpPr>
            <p:sp>
              <p:nvSpPr>
                <p:cNvPr id="289" name="Navigation Bar Container"/>
                <p:cNvSpPr/>
                <p:nvPr/>
              </p:nvSpPr>
              <p:spPr>
                <a:xfrm>
                  <a:off x="1517650" y="4775200"/>
                  <a:ext cx="2286000" cy="304800"/>
                </a:xfrm>
                <a:prstGeom prst="rect">
                  <a:avLst/>
                </a:prstGeom>
                <a:solidFill>
                  <a:srgbClr val="000000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 smtClean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90" name="Back"/>
                <p:cNvSpPr>
                  <a:spLocks noChangeAspect="1" noEditPoints="1"/>
                </p:cNvSpPr>
                <p:nvPr/>
              </p:nvSpPr>
              <p:spPr bwMode="auto">
                <a:xfrm>
                  <a:off x="1972789" y="4873681"/>
                  <a:ext cx="92772" cy="107838"/>
                </a:xfrm>
                <a:custGeom>
                  <a:avLst/>
                  <a:gdLst>
                    <a:gd name="T0" fmla="*/ 469 w 513"/>
                    <a:gd name="T1" fmla="*/ 592 h 593"/>
                    <a:gd name="T2" fmla="*/ 450 w 513"/>
                    <a:gd name="T3" fmla="*/ 585 h 593"/>
                    <a:gd name="T4" fmla="*/ 27 w 513"/>
                    <a:gd name="T5" fmla="*/ 338 h 593"/>
                    <a:gd name="T6" fmla="*/ 2 w 513"/>
                    <a:gd name="T7" fmla="*/ 292 h 593"/>
                    <a:gd name="T8" fmla="*/ 29 w 513"/>
                    <a:gd name="T9" fmla="*/ 254 h 593"/>
                    <a:gd name="T10" fmla="*/ 449 w 513"/>
                    <a:gd name="T11" fmla="*/ 9 h 593"/>
                    <a:gd name="T12" fmla="*/ 468 w 513"/>
                    <a:gd name="T13" fmla="*/ 1 h 593"/>
                    <a:gd name="T14" fmla="*/ 504 w 513"/>
                    <a:gd name="T15" fmla="*/ 15 h 593"/>
                    <a:gd name="T16" fmla="*/ 513 w 513"/>
                    <a:gd name="T17" fmla="*/ 37 h 593"/>
                    <a:gd name="T18" fmla="*/ 513 w 513"/>
                    <a:gd name="T19" fmla="*/ 49 h 593"/>
                    <a:gd name="T20" fmla="*/ 513 w 513"/>
                    <a:gd name="T21" fmla="*/ 553 h 593"/>
                    <a:gd name="T22" fmla="*/ 506 w 513"/>
                    <a:gd name="T23" fmla="*/ 574 h 593"/>
                    <a:gd name="T24" fmla="*/ 469 w 513"/>
                    <a:gd name="T25" fmla="*/ 592 h 593"/>
                    <a:gd name="T26" fmla="*/ 442 w 513"/>
                    <a:gd name="T27" fmla="*/ 498 h 593"/>
                    <a:gd name="T28" fmla="*/ 442 w 513"/>
                    <a:gd name="T29" fmla="*/ 93 h 593"/>
                    <a:gd name="T30" fmla="*/ 96 w 513"/>
                    <a:gd name="T31" fmla="*/ 297 h 593"/>
                    <a:gd name="T32" fmla="*/ 442 w 513"/>
                    <a:gd name="T33" fmla="*/ 498 h 5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513" h="593">
                      <a:moveTo>
                        <a:pt x="469" y="592"/>
                      </a:moveTo>
                      <a:cubicBezTo>
                        <a:pt x="458" y="590"/>
                        <a:pt x="454" y="588"/>
                        <a:pt x="450" y="585"/>
                      </a:cubicBezTo>
                      <a:lnTo>
                        <a:pt x="27" y="338"/>
                      </a:lnTo>
                      <a:cubicBezTo>
                        <a:pt x="13" y="330"/>
                        <a:pt x="0" y="311"/>
                        <a:pt x="2" y="292"/>
                      </a:cubicBezTo>
                      <a:cubicBezTo>
                        <a:pt x="5" y="273"/>
                        <a:pt x="17" y="261"/>
                        <a:pt x="29" y="254"/>
                      </a:cubicBezTo>
                      <a:lnTo>
                        <a:pt x="449" y="9"/>
                      </a:lnTo>
                      <a:cubicBezTo>
                        <a:pt x="454" y="6"/>
                        <a:pt x="458" y="2"/>
                        <a:pt x="468" y="1"/>
                      </a:cubicBezTo>
                      <a:cubicBezTo>
                        <a:pt x="478" y="0"/>
                        <a:pt x="496" y="5"/>
                        <a:pt x="504" y="15"/>
                      </a:cubicBezTo>
                      <a:cubicBezTo>
                        <a:pt x="512" y="25"/>
                        <a:pt x="512" y="32"/>
                        <a:pt x="513" y="37"/>
                      </a:cubicBezTo>
                      <a:cubicBezTo>
                        <a:pt x="513" y="42"/>
                        <a:pt x="513" y="46"/>
                        <a:pt x="513" y="49"/>
                      </a:cubicBezTo>
                      <a:cubicBezTo>
                        <a:pt x="513" y="216"/>
                        <a:pt x="513" y="388"/>
                        <a:pt x="513" y="553"/>
                      </a:cubicBezTo>
                      <a:cubicBezTo>
                        <a:pt x="513" y="557"/>
                        <a:pt x="513" y="563"/>
                        <a:pt x="506" y="574"/>
                      </a:cubicBezTo>
                      <a:cubicBezTo>
                        <a:pt x="499" y="585"/>
                        <a:pt x="479" y="593"/>
                        <a:pt x="469" y="592"/>
                      </a:cubicBezTo>
                      <a:close/>
                      <a:moveTo>
                        <a:pt x="442" y="498"/>
                      </a:moveTo>
                      <a:lnTo>
                        <a:pt x="442" y="93"/>
                      </a:lnTo>
                      <a:lnTo>
                        <a:pt x="96" y="297"/>
                      </a:lnTo>
                      <a:lnTo>
                        <a:pt x="442" y="498"/>
                      </a:lnTo>
                      <a:close/>
                    </a:path>
                  </a:pathLst>
                </a:custGeom>
                <a:solidFill>
                  <a:srgbClr val="FFFFFF">
                    <a:alpha val="89804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91" name="Home"/>
                <p:cNvSpPr>
                  <a:spLocks noChangeAspect="1" noEditPoints="1"/>
                </p:cNvSpPr>
                <p:nvPr/>
              </p:nvSpPr>
              <p:spPr bwMode="auto">
                <a:xfrm>
                  <a:off x="2606335" y="4877646"/>
                  <a:ext cx="99116" cy="99908"/>
                </a:xfrm>
                <a:custGeom>
                  <a:avLst/>
                  <a:gdLst>
                    <a:gd name="T0" fmla="*/ 276 w 551"/>
                    <a:gd name="T1" fmla="*/ 551 h 551"/>
                    <a:gd name="T2" fmla="*/ 0 w 551"/>
                    <a:gd name="T3" fmla="*/ 275 h 551"/>
                    <a:gd name="T4" fmla="*/ 276 w 551"/>
                    <a:gd name="T5" fmla="*/ 0 h 551"/>
                    <a:gd name="T6" fmla="*/ 551 w 551"/>
                    <a:gd name="T7" fmla="*/ 275 h 551"/>
                    <a:gd name="T8" fmla="*/ 276 w 551"/>
                    <a:gd name="T9" fmla="*/ 551 h 551"/>
                    <a:gd name="T10" fmla="*/ 276 w 551"/>
                    <a:gd name="T11" fmla="*/ 487 h 551"/>
                    <a:gd name="T12" fmla="*/ 488 w 551"/>
                    <a:gd name="T13" fmla="*/ 275 h 551"/>
                    <a:gd name="T14" fmla="*/ 276 w 551"/>
                    <a:gd name="T15" fmla="*/ 64 h 551"/>
                    <a:gd name="T16" fmla="*/ 64 w 551"/>
                    <a:gd name="T17" fmla="*/ 275 h 551"/>
                    <a:gd name="T18" fmla="*/ 276 w 551"/>
                    <a:gd name="T19" fmla="*/ 487 h 5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551" h="551">
                      <a:moveTo>
                        <a:pt x="276" y="551"/>
                      </a:moveTo>
                      <a:cubicBezTo>
                        <a:pt x="124" y="551"/>
                        <a:pt x="0" y="427"/>
                        <a:pt x="0" y="275"/>
                      </a:cubicBezTo>
                      <a:cubicBezTo>
                        <a:pt x="0" y="123"/>
                        <a:pt x="124" y="0"/>
                        <a:pt x="276" y="0"/>
                      </a:cubicBezTo>
                      <a:cubicBezTo>
                        <a:pt x="428" y="0"/>
                        <a:pt x="551" y="123"/>
                        <a:pt x="551" y="275"/>
                      </a:cubicBezTo>
                      <a:cubicBezTo>
                        <a:pt x="551" y="427"/>
                        <a:pt x="428" y="551"/>
                        <a:pt x="276" y="551"/>
                      </a:cubicBezTo>
                      <a:close/>
                      <a:moveTo>
                        <a:pt x="276" y="487"/>
                      </a:moveTo>
                      <a:cubicBezTo>
                        <a:pt x="393" y="487"/>
                        <a:pt x="488" y="393"/>
                        <a:pt x="488" y="275"/>
                      </a:cubicBezTo>
                      <a:cubicBezTo>
                        <a:pt x="488" y="158"/>
                        <a:pt x="393" y="64"/>
                        <a:pt x="276" y="64"/>
                      </a:cubicBezTo>
                      <a:cubicBezTo>
                        <a:pt x="158" y="64"/>
                        <a:pt x="64" y="158"/>
                        <a:pt x="64" y="275"/>
                      </a:cubicBezTo>
                      <a:cubicBezTo>
                        <a:pt x="64" y="393"/>
                        <a:pt x="158" y="487"/>
                        <a:pt x="276" y="487"/>
                      </a:cubicBezTo>
                      <a:close/>
                    </a:path>
                  </a:pathLst>
                </a:custGeom>
                <a:solidFill>
                  <a:srgbClr val="FFFFFF">
                    <a:alpha val="89804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92" name="Recents"/>
                <p:cNvSpPr>
                  <a:spLocks noChangeAspect="1" noEditPoints="1"/>
                </p:cNvSpPr>
                <p:nvPr/>
              </p:nvSpPr>
              <p:spPr bwMode="auto">
                <a:xfrm>
                  <a:off x="3247018" y="4876060"/>
                  <a:ext cx="101494" cy="102287"/>
                </a:xfrm>
                <a:custGeom>
                  <a:avLst/>
                  <a:gdLst>
                    <a:gd name="T0" fmla="*/ 62 w 564"/>
                    <a:gd name="T1" fmla="*/ 565 h 565"/>
                    <a:gd name="T2" fmla="*/ 20 w 564"/>
                    <a:gd name="T3" fmla="*/ 547 h 565"/>
                    <a:gd name="T4" fmla="*/ 0 w 564"/>
                    <a:gd name="T5" fmla="*/ 504 h 565"/>
                    <a:gd name="T6" fmla="*/ 0 w 564"/>
                    <a:gd name="T7" fmla="*/ 61 h 565"/>
                    <a:gd name="T8" fmla="*/ 20 w 564"/>
                    <a:gd name="T9" fmla="*/ 18 h 565"/>
                    <a:gd name="T10" fmla="*/ 62 w 564"/>
                    <a:gd name="T11" fmla="*/ 0 h 565"/>
                    <a:gd name="T12" fmla="*/ 501 w 564"/>
                    <a:gd name="T13" fmla="*/ 0 h 565"/>
                    <a:gd name="T14" fmla="*/ 544 w 564"/>
                    <a:gd name="T15" fmla="*/ 18 h 565"/>
                    <a:gd name="T16" fmla="*/ 564 w 564"/>
                    <a:gd name="T17" fmla="*/ 61 h 565"/>
                    <a:gd name="T18" fmla="*/ 564 w 564"/>
                    <a:gd name="T19" fmla="*/ 504 h 565"/>
                    <a:gd name="T20" fmla="*/ 544 w 564"/>
                    <a:gd name="T21" fmla="*/ 547 h 565"/>
                    <a:gd name="T22" fmla="*/ 501 w 564"/>
                    <a:gd name="T23" fmla="*/ 565 h 565"/>
                    <a:gd name="T24" fmla="*/ 62 w 564"/>
                    <a:gd name="T25" fmla="*/ 565 h 565"/>
                    <a:gd name="T26" fmla="*/ 70 w 564"/>
                    <a:gd name="T27" fmla="*/ 494 h 565"/>
                    <a:gd name="T28" fmla="*/ 493 w 564"/>
                    <a:gd name="T29" fmla="*/ 494 h 565"/>
                    <a:gd name="T30" fmla="*/ 493 w 564"/>
                    <a:gd name="T31" fmla="*/ 71 h 565"/>
                    <a:gd name="T32" fmla="*/ 70 w 564"/>
                    <a:gd name="T33" fmla="*/ 71 h 565"/>
                    <a:gd name="T34" fmla="*/ 70 w 564"/>
                    <a:gd name="T35" fmla="*/ 494 h 5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564" h="565">
                      <a:moveTo>
                        <a:pt x="62" y="565"/>
                      </a:moveTo>
                      <a:cubicBezTo>
                        <a:pt x="44" y="565"/>
                        <a:pt x="31" y="557"/>
                        <a:pt x="20" y="547"/>
                      </a:cubicBezTo>
                      <a:cubicBezTo>
                        <a:pt x="10" y="537"/>
                        <a:pt x="0" y="524"/>
                        <a:pt x="0" y="504"/>
                      </a:cubicBezTo>
                      <a:lnTo>
                        <a:pt x="0" y="61"/>
                      </a:lnTo>
                      <a:cubicBezTo>
                        <a:pt x="0" y="41"/>
                        <a:pt x="10" y="28"/>
                        <a:pt x="20" y="18"/>
                      </a:cubicBezTo>
                      <a:cubicBezTo>
                        <a:pt x="31" y="8"/>
                        <a:pt x="44" y="0"/>
                        <a:pt x="62" y="0"/>
                      </a:cubicBezTo>
                      <a:lnTo>
                        <a:pt x="501" y="0"/>
                      </a:lnTo>
                      <a:cubicBezTo>
                        <a:pt x="519" y="0"/>
                        <a:pt x="533" y="8"/>
                        <a:pt x="544" y="18"/>
                      </a:cubicBezTo>
                      <a:cubicBezTo>
                        <a:pt x="555" y="28"/>
                        <a:pt x="564" y="41"/>
                        <a:pt x="564" y="61"/>
                      </a:cubicBezTo>
                      <a:lnTo>
                        <a:pt x="564" y="504"/>
                      </a:lnTo>
                      <a:cubicBezTo>
                        <a:pt x="564" y="524"/>
                        <a:pt x="555" y="537"/>
                        <a:pt x="544" y="547"/>
                      </a:cubicBezTo>
                      <a:cubicBezTo>
                        <a:pt x="533" y="557"/>
                        <a:pt x="519" y="565"/>
                        <a:pt x="501" y="565"/>
                      </a:cubicBezTo>
                      <a:lnTo>
                        <a:pt x="62" y="565"/>
                      </a:lnTo>
                      <a:close/>
                      <a:moveTo>
                        <a:pt x="70" y="494"/>
                      </a:moveTo>
                      <a:lnTo>
                        <a:pt x="493" y="494"/>
                      </a:lnTo>
                      <a:lnTo>
                        <a:pt x="493" y="71"/>
                      </a:lnTo>
                      <a:lnTo>
                        <a:pt x="70" y="71"/>
                      </a:lnTo>
                      <a:lnTo>
                        <a:pt x="70" y="494"/>
                      </a:lnTo>
                      <a:close/>
                    </a:path>
                  </a:pathLst>
                </a:custGeom>
                <a:solidFill>
                  <a:srgbClr val="FFFFFF">
                    <a:alpha val="89804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sp>
          <p:nvSpPr>
            <p:cNvPr id="283" name="App Bar Container"/>
            <p:cNvSpPr>
              <a:spLocks noChangeArrowheads="1"/>
            </p:cNvSpPr>
            <p:nvPr/>
          </p:nvSpPr>
          <p:spPr bwMode="auto">
            <a:xfrm>
              <a:off x="6585732" y="849855"/>
              <a:ext cx="2286000" cy="368241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>
              <a:outerShdw blurRad="38100" dist="12700" dir="5400000" algn="ctr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457200" tIns="198120" rIns="91440" bIns="104140" numCol="1" anchor="b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 smtClean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  <a:r>
                <a:rPr lang="ko-KR" altLang="en-US" sz="1000" dirty="0" err="1" smtClean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번방</a:t>
              </a:r>
              <a:endParaRPr lang="en-US" sz="10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84" name="Nav Icon"/>
            <p:cNvSpPr>
              <a:spLocks noChangeAspect="1" noEditPoints="1"/>
            </p:cNvSpPr>
            <p:nvPr/>
          </p:nvSpPr>
          <p:spPr bwMode="auto">
            <a:xfrm flipH="1">
              <a:off x="6742068" y="974230"/>
              <a:ext cx="130897" cy="87311"/>
            </a:xfrm>
            <a:custGeom>
              <a:avLst/>
              <a:gdLst>
                <a:gd name="T0" fmla="*/ 0 w 635"/>
                <a:gd name="T1" fmla="*/ 70 h 423"/>
                <a:gd name="T2" fmla="*/ 635 w 635"/>
                <a:gd name="T3" fmla="*/ 70 h 423"/>
                <a:gd name="T4" fmla="*/ 635 w 635"/>
                <a:gd name="T5" fmla="*/ 0 h 423"/>
                <a:gd name="T6" fmla="*/ 0 w 635"/>
                <a:gd name="T7" fmla="*/ 0 h 423"/>
                <a:gd name="T8" fmla="*/ 0 w 635"/>
                <a:gd name="T9" fmla="*/ 70 h 423"/>
                <a:gd name="T10" fmla="*/ 0 w 635"/>
                <a:gd name="T11" fmla="*/ 247 h 423"/>
                <a:gd name="T12" fmla="*/ 635 w 635"/>
                <a:gd name="T13" fmla="*/ 247 h 423"/>
                <a:gd name="T14" fmla="*/ 635 w 635"/>
                <a:gd name="T15" fmla="*/ 176 h 423"/>
                <a:gd name="T16" fmla="*/ 0 w 635"/>
                <a:gd name="T17" fmla="*/ 176 h 423"/>
                <a:gd name="T18" fmla="*/ 0 w 635"/>
                <a:gd name="T19" fmla="*/ 247 h 423"/>
                <a:gd name="T20" fmla="*/ 0 w 635"/>
                <a:gd name="T21" fmla="*/ 423 h 423"/>
                <a:gd name="T22" fmla="*/ 635 w 635"/>
                <a:gd name="T23" fmla="*/ 423 h 423"/>
                <a:gd name="T24" fmla="*/ 635 w 635"/>
                <a:gd name="T25" fmla="*/ 352 h 423"/>
                <a:gd name="T26" fmla="*/ 0 w 635"/>
                <a:gd name="T27" fmla="*/ 352 h 423"/>
                <a:gd name="T28" fmla="*/ 0 w 635"/>
                <a:gd name="T29" fmla="*/ 423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35" h="423">
                  <a:moveTo>
                    <a:pt x="0" y="70"/>
                  </a:moveTo>
                  <a:lnTo>
                    <a:pt x="635" y="70"/>
                  </a:lnTo>
                  <a:lnTo>
                    <a:pt x="635" y="0"/>
                  </a:lnTo>
                  <a:lnTo>
                    <a:pt x="0" y="0"/>
                  </a:lnTo>
                  <a:lnTo>
                    <a:pt x="0" y="70"/>
                  </a:lnTo>
                  <a:close/>
                  <a:moveTo>
                    <a:pt x="0" y="247"/>
                  </a:moveTo>
                  <a:lnTo>
                    <a:pt x="635" y="247"/>
                  </a:lnTo>
                  <a:lnTo>
                    <a:pt x="635" y="176"/>
                  </a:lnTo>
                  <a:lnTo>
                    <a:pt x="0" y="176"/>
                  </a:lnTo>
                  <a:lnTo>
                    <a:pt x="0" y="247"/>
                  </a:lnTo>
                  <a:close/>
                  <a:moveTo>
                    <a:pt x="0" y="423"/>
                  </a:moveTo>
                  <a:lnTo>
                    <a:pt x="635" y="423"/>
                  </a:lnTo>
                  <a:lnTo>
                    <a:pt x="635" y="352"/>
                  </a:lnTo>
                  <a:lnTo>
                    <a:pt x="0" y="352"/>
                  </a:lnTo>
                  <a:lnTo>
                    <a:pt x="0" y="423"/>
                  </a:lnTo>
                  <a:close/>
                </a:path>
              </a:pathLst>
            </a:custGeom>
            <a:solidFill>
              <a:srgbClr val="FFFFFF">
                <a:alpha val="87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85" name="Menu Icon"/>
            <p:cNvSpPr>
              <a:spLocks noChangeAspect="1" noEditPoints="1"/>
            </p:cNvSpPr>
            <p:nvPr/>
          </p:nvSpPr>
          <p:spPr bwMode="auto">
            <a:xfrm>
              <a:off x="8673058" y="962122"/>
              <a:ext cx="25374" cy="101286"/>
            </a:xfrm>
            <a:custGeom>
              <a:avLst/>
              <a:gdLst>
                <a:gd name="T0" fmla="*/ 71 w 141"/>
                <a:gd name="T1" fmla="*/ 423 h 564"/>
                <a:gd name="T2" fmla="*/ 0 w 141"/>
                <a:gd name="T3" fmla="*/ 494 h 564"/>
                <a:gd name="T4" fmla="*/ 71 w 141"/>
                <a:gd name="T5" fmla="*/ 564 h 564"/>
                <a:gd name="T6" fmla="*/ 141 w 141"/>
                <a:gd name="T7" fmla="*/ 494 h 564"/>
                <a:gd name="T8" fmla="*/ 71 w 141"/>
                <a:gd name="T9" fmla="*/ 423 h 564"/>
                <a:gd name="T10" fmla="*/ 71 w 141"/>
                <a:gd name="T11" fmla="*/ 212 h 564"/>
                <a:gd name="T12" fmla="*/ 0 w 141"/>
                <a:gd name="T13" fmla="*/ 282 h 564"/>
                <a:gd name="T14" fmla="*/ 71 w 141"/>
                <a:gd name="T15" fmla="*/ 353 h 564"/>
                <a:gd name="T16" fmla="*/ 141 w 141"/>
                <a:gd name="T17" fmla="*/ 282 h 564"/>
                <a:gd name="T18" fmla="*/ 71 w 141"/>
                <a:gd name="T19" fmla="*/ 212 h 564"/>
                <a:gd name="T20" fmla="*/ 71 w 141"/>
                <a:gd name="T21" fmla="*/ 141 h 564"/>
                <a:gd name="T22" fmla="*/ 141 w 141"/>
                <a:gd name="T23" fmla="*/ 71 h 564"/>
                <a:gd name="T24" fmla="*/ 71 w 141"/>
                <a:gd name="T25" fmla="*/ 0 h 564"/>
                <a:gd name="T26" fmla="*/ 0 w 141"/>
                <a:gd name="T27" fmla="*/ 71 h 564"/>
                <a:gd name="T28" fmla="*/ 71 w 141"/>
                <a:gd name="T29" fmla="*/ 141 h 5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1" h="564">
                  <a:moveTo>
                    <a:pt x="71" y="423"/>
                  </a:moveTo>
                  <a:cubicBezTo>
                    <a:pt x="32" y="423"/>
                    <a:pt x="0" y="455"/>
                    <a:pt x="0" y="494"/>
                  </a:cubicBezTo>
                  <a:cubicBezTo>
                    <a:pt x="0" y="533"/>
                    <a:pt x="32" y="564"/>
                    <a:pt x="71" y="564"/>
                  </a:cubicBezTo>
                  <a:cubicBezTo>
                    <a:pt x="110" y="564"/>
                    <a:pt x="141" y="533"/>
                    <a:pt x="141" y="494"/>
                  </a:cubicBezTo>
                  <a:cubicBezTo>
                    <a:pt x="141" y="455"/>
                    <a:pt x="110" y="423"/>
                    <a:pt x="71" y="423"/>
                  </a:cubicBezTo>
                  <a:moveTo>
                    <a:pt x="71" y="212"/>
                  </a:moveTo>
                  <a:cubicBezTo>
                    <a:pt x="32" y="212"/>
                    <a:pt x="0" y="243"/>
                    <a:pt x="0" y="282"/>
                  </a:cubicBezTo>
                  <a:cubicBezTo>
                    <a:pt x="0" y="321"/>
                    <a:pt x="32" y="353"/>
                    <a:pt x="71" y="353"/>
                  </a:cubicBezTo>
                  <a:cubicBezTo>
                    <a:pt x="110" y="353"/>
                    <a:pt x="141" y="321"/>
                    <a:pt x="141" y="282"/>
                  </a:cubicBezTo>
                  <a:cubicBezTo>
                    <a:pt x="141" y="243"/>
                    <a:pt x="110" y="212"/>
                    <a:pt x="71" y="212"/>
                  </a:cubicBezTo>
                  <a:moveTo>
                    <a:pt x="71" y="141"/>
                  </a:moveTo>
                  <a:cubicBezTo>
                    <a:pt x="110" y="141"/>
                    <a:pt x="141" y="110"/>
                    <a:pt x="141" y="71"/>
                  </a:cubicBezTo>
                  <a:cubicBezTo>
                    <a:pt x="141" y="32"/>
                    <a:pt x="110" y="0"/>
                    <a:pt x="71" y="0"/>
                  </a:cubicBezTo>
                  <a:cubicBezTo>
                    <a:pt x="32" y="0"/>
                    <a:pt x="0" y="32"/>
                    <a:pt x="0" y="71"/>
                  </a:cubicBezTo>
                  <a:cubicBezTo>
                    <a:pt x="0" y="110"/>
                    <a:pt x="32" y="141"/>
                    <a:pt x="71" y="141"/>
                  </a:cubicBezTo>
                </a:path>
              </a:pathLst>
            </a:custGeom>
            <a:solidFill>
              <a:srgbClr val="FFFFFF">
                <a:alpha val="87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cxnSp>
        <p:nvCxnSpPr>
          <p:cNvPr id="309" name="꺾인 연결선 308"/>
          <p:cNvCxnSpPr/>
          <p:nvPr/>
        </p:nvCxnSpPr>
        <p:spPr>
          <a:xfrm>
            <a:off x="5332045" y="3298948"/>
            <a:ext cx="1234167" cy="98417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11" name="모서리가 둥근 직사각형 310"/>
          <p:cNvSpPr/>
          <p:nvPr/>
        </p:nvSpPr>
        <p:spPr>
          <a:xfrm>
            <a:off x="6800376" y="4490798"/>
            <a:ext cx="1380387" cy="1507733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대기화면</a:t>
            </a:r>
            <a:endParaRPr lang="ko-KR" altLang="en-US"/>
          </a:p>
        </p:txBody>
      </p:sp>
      <p:sp>
        <p:nvSpPr>
          <p:cNvPr id="312" name="모서리가 둥근 직사각형 311"/>
          <p:cNvSpPr/>
          <p:nvPr/>
        </p:nvSpPr>
        <p:spPr>
          <a:xfrm>
            <a:off x="6791167" y="806797"/>
            <a:ext cx="1380387" cy="1507733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a옛날목욕탕B" pitchFamily="18" charset="-127"/>
                <a:ea typeface="a옛날목욕탕B" pitchFamily="18" charset="-127"/>
              </a:rPr>
              <a:t>대기화면</a:t>
            </a:r>
            <a:endParaRPr lang="en-US" altLang="ko-KR" dirty="0" smtClean="0">
              <a:solidFill>
                <a:schemeClr val="tx1"/>
              </a:solidFill>
              <a:latin typeface="a옛날목욕탕B" pitchFamily="18" charset="-127"/>
              <a:ea typeface="a옛날목욕탕B" pitchFamily="18" charset="-127"/>
            </a:endParaRPr>
          </a:p>
        </p:txBody>
      </p:sp>
      <p:sp>
        <p:nvSpPr>
          <p:cNvPr id="313" name="모서리가 둥근 직사각형 312"/>
          <p:cNvSpPr/>
          <p:nvPr/>
        </p:nvSpPr>
        <p:spPr>
          <a:xfrm>
            <a:off x="6821991" y="4413708"/>
            <a:ext cx="1380387" cy="1507733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a옛날목욕탕B" pitchFamily="18" charset="-127"/>
                <a:ea typeface="a옛날목욕탕B" pitchFamily="18" charset="-127"/>
              </a:rPr>
              <a:t>대기화면</a:t>
            </a:r>
            <a:endParaRPr lang="ko-KR" altLang="en-US" dirty="0">
              <a:solidFill>
                <a:schemeClr val="tx1"/>
              </a:solidFill>
              <a:latin typeface="a옛날목욕탕B" pitchFamily="18" charset="-127"/>
              <a:ea typeface="a옛날목욕탕B" pitchFamily="18" charset="-127"/>
            </a:endParaRPr>
          </a:p>
        </p:txBody>
      </p:sp>
      <p:cxnSp>
        <p:nvCxnSpPr>
          <p:cNvPr id="317" name="꺾인 연결선 316"/>
          <p:cNvCxnSpPr>
            <a:stCxn id="321" idx="3"/>
          </p:cNvCxnSpPr>
          <p:nvPr/>
        </p:nvCxnSpPr>
        <p:spPr>
          <a:xfrm>
            <a:off x="8261129" y="2666043"/>
            <a:ext cx="1274793" cy="42711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8" name="꺾인 연결선 317"/>
          <p:cNvCxnSpPr/>
          <p:nvPr/>
        </p:nvCxnSpPr>
        <p:spPr>
          <a:xfrm flipV="1">
            <a:off x="8246591" y="3700668"/>
            <a:ext cx="1289331" cy="128371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19" name="모서리가 둥근 직사각형 318"/>
          <p:cNvSpPr/>
          <p:nvPr/>
        </p:nvSpPr>
        <p:spPr>
          <a:xfrm>
            <a:off x="9881040" y="2043882"/>
            <a:ext cx="1547167" cy="1375328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a옛날목욕탕B" pitchFamily="18" charset="-127"/>
                <a:ea typeface="a옛날목욕탕B" pitchFamily="18" charset="-127"/>
              </a:rPr>
              <a:t>게임화면</a:t>
            </a:r>
            <a:endParaRPr lang="en-US" altLang="ko-KR" dirty="0" smtClean="0">
              <a:solidFill>
                <a:schemeClr val="tx1"/>
              </a:solidFill>
              <a:latin typeface="a옛날목욕탕B" pitchFamily="18" charset="-127"/>
              <a:ea typeface="a옛날목욕탕B" pitchFamily="18" charset="-127"/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a옛날목욕탕B" pitchFamily="18" charset="-127"/>
                <a:ea typeface="a옛날목욕탕B" pitchFamily="18" charset="-127"/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  <a:latin typeface="a옛날목욕탕B" pitchFamily="18" charset="-127"/>
                <a:ea typeface="a옛날목욕탕B" pitchFamily="18" charset="-127"/>
              </a:rPr>
              <a:t>질문 내용</a:t>
            </a:r>
            <a:endParaRPr lang="en-US" altLang="ko-KR" dirty="0" smtClean="0">
              <a:solidFill>
                <a:schemeClr val="tx1"/>
              </a:solidFill>
              <a:latin typeface="a옛날목욕탕B" pitchFamily="18" charset="-127"/>
              <a:ea typeface="a옛날목욕탕B" pitchFamily="18" charset="-127"/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a옛날목욕탕B" pitchFamily="18" charset="-127"/>
                <a:ea typeface="a옛날목욕탕B" pitchFamily="18" charset="-127"/>
              </a:rPr>
              <a:t>보여주기</a:t>
            </a:r>
            <a:r>
              <a:rPr lang="en-US" altLang="ko-KR" dirty="0" smtClean="0">
                <a:solidFill>
                  <a:schemeClr val="tx1"/>
                </a:solidFill>
                <a:latin typeface="a옛날목욕탕B" pitchFamily="18" charset="-127"/>
                <a:ea typeface="a옛날목욕탕B" pitchFamily="18" charset="-127"/>
              </a:rPr>
              <a:t>)</a:t>
            </a:r>
          </a:p>
        </p:txBody>
      </p:sp>
      <p:sp>
        <p:nvSpPr>
          <p:cNvPr id="320" name="모서리가 둥근 직사각형 319"/>
          <p:cNvSpPr/>
          <p:nvPr/>
        </p:nvSpPr>
        <p:spPr>
          <a:xfrm>
            <a:off x="9892328" y="3503287"/>
            <a:ext cx="1547167" cy="794081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a옛날목욕탕B" pitchFamily="18" charset="-127"/>
                <a:ea typeface="a옛날목욕탕B" pitchFamily="18" charset="-127"/>
              </a:rPr>
              <a:t>입력공간</a:t>
            </a:r>
            <a:endParaRPr lang="en-US" altLang="ko-KR" dirty="0" smtClean="0">
              <a:solidFill>
                <a:schemeClr val="tx1"/>
              </a:solidFill>
              <a:latin typeface="a옛날목욕탕B" pitchFamily="18" charset="-127"/>
              <a:ea typeface="a옛날목욕탕B" pitchFamily="18" charset="-127"/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9683184" y="1661665"/>
            <a:ext cx="1918084" cy="26195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a옛날목욕탕L" pitchFamily="18" charset="-127"/>
                <a:ea typeface="a옛날목욕탕L" pitchFamily="18" charset="-127"/>
              </a:rPr>
              <a:t>시간제한</a:t>
            </a:r>
            <a:endParaRPr lang="ko-KR" altLang="en-US" sz="1400" dirty="0">
              <a:solidFill>
                <a:schemeClr val="tx1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9903617" y="4413708"/>
            <a:ext cx="1547167" cy="2740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latin typeface="a옛날목욕탕L" pitchFamily="18" charset="-127"/>
                <a:ea typeface="a옛날목욕탕L" pitchFamily="18" charset="-127"/>
              </a:rPr>
              <a:t>전송</a:t>
            </a:r>
            <a:endParaRPr lang="ko-KR" altLang="en-US" sz="1400" dirty="0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321" name="모서리가 둥근 직사각형 320"/>
          <p:cNvSpPr/>
          <p:nvPr/>
        </p:nvSpPr>
        <p:spPr>
          <a:xfrm>
            <a:off x="6713962" y="2529002"/>
            <a:ext cx="1547167" cy="27408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latin typeface="a옛날목욕탕L" pitchFamily="18" charset="-127"/>
                <a:ea typeface="a옛날목욕탕L" pitchFamily="18" charset="-127"/>
              </a:rPr>
              <a:t>스타트버튼</a:t>
            </a:r>
            <a:endParaRPr lang="ko-KR" altLang="en-US" sz="1200" dirty="0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322" name="TextBox 321"/>
          <p:cNvSpPr txBox="1"/>
          <p:nvPr/>
        </p:nvSpPr>
        <p:spPr>
          <a:xfrm>
            <a:off x="509563" y="4977642"/>
            <a:ext cx="2006838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a옛날목욕탕B" pitchFamily="18" charset="-127"/>
                <a:ea typeface="a옛날목욕탕B" pitchFamily="18" charset="-127"/>
              </a:rPr>
              <a:t>방 목록 화면</a:t>
            </a:r>
            <a:endParaRPr lang="ko-KR" altLang="en-US" dirty="0">
              <a:latin typeface="a옛날목욕탕B" pitchFamily="18" charset="-127"/>
              <a:ea typeface="a옛날목욕탕B" pitchFamily="18" charset="-127"/>
            </a:endParaRPr>
          </a:p>
        </p:txBody>
      </p:sp>
      <p:sp>
        <p:nvSpPr>
          <p:cNvPr id="323" name="TextBox 322"/>
          <p:cNvSpPr txBox="1"/>
          <p:nvPr/>
        </p:nvSpPr>
        <p:spPr>
          <a:xfrm>
            <a:off x="3666649" y="4991710"/>
            <a:ext cx="2006838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a옛날목욕탕B" pitchFamily="18" charset="-127"/>
                <a:ea typeface="a옛날목욕탕B" pitchFamily="18" charset="-127"/>
              </a:rPr>
              <a:t>방 만들기 화면</a:t>
            </a:r>
            <a:endParaRPr lang="ko-KR" altLang="en-US" dirty="0">
              <a:latin typeface="a옛날목욕탕B" pitchFamily="18" charset="-127"/>
              <a:ea typeface="a옛날목욕탕B" pitchFamily="18" charset="-127"/>
            </a:endParaRPr>
          </a:p>
        </p:txBody>
      </p:sp>
      <p:sp>
        <p:nvSpPr>
          <p:cNvPr id="324" name="TextBox 323"/>
          <p:cNvSpPr txBox="1"/>
          <p:nvPr/>
        </p:nvSpPr>
        <p:spPr>
          <a:xfrm>
            <a:off x="8565584" y="175049"/>
            <a:ext cx="2006838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a옛날목욕탕B" pitchFamily="18" charset="-127"/>
                <a:ea typeface="a옛날목욕탕B" pitchFamily="18" charset="-127"/>
              </a:rPr>
              <a:t>Host </a:t>
            </a:r>
            <a:r>
              <a:rPr lang="ko-KR" altLang="en-US" dirty="0" smtClean="0">
                <a:latin typeface="a옛날목욕탕B" pitchFamily="18" charset="-127"/>
                <a:ea typeface="a옛날목욕탕B" pitchFamily="18" charset="-127"/>
              </a:rPr>
              <a:t>대기화면</a:t>
            </a:r>
            <a:endParaRPr lang="ko-KR" altLang="en-US" dirty="0">
              <a:latin typeface="a옛날목욕탕B" pitchFamily="18" charset="-127"/>
              <a:ea typeface="a옛날목욕탕B" pitchFamily="18" charset="-127"/>
            </a:endParaRPr>
          </a:p>
        </p:txBody>
      </p:sp>
      <p:sp>
        <p:nvSpPr>
          <p:cNvPr id="325" name="TextBox 324"/>
          <p:cNvSpPr txBox="1"/>
          <p:nvPr/>
        </p:nvSpPr>
        <p:spPr>
          <a:xfrm>
            <a:off x="4427433" y="6233133"/>
            <a:ext cx="2006838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a옛날목욕탕B" pitchFamily="18" charset="-127"/>
                <a:ea typeface="a옛날목욕탕B" pitchFamily="18" charset="-127"/>
              </a:rPr>
              <a:t>참여인원 대기화면</a:t>
            </a:r>
            <a:endParaRPr lang="ko-KR" altLang="en-US" dirty="0">
              <a:latin typeface="a옛날목욕탕B" pitchFamily="18" charset="-127"/>
              <a:ea typeface="a옛날목욕탕B" pitchFamily="18" charset="-127"/>
            </a:endParaRPr>
          </a:p>
        </p:txBody>
      </p:sp>
      <p:sp>
        <p:nvSpPr>
          <p:cNvPr id="326" name="TextBox 325"/>
          <p:cNvSpPr txBox="1"/>
          <p:nvPr/>
        </p:nvSpPr>
        <p:spPr>
          <a:xfrm>
            <a:off x="9638071" y="5248773"/>
            <a:ext cx="2006838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a옛날목욕탕B" pitchFamily="18" charset="-127"/>
                <a:ea typeface="a옛날목욕탕B" pitchFamily="18" charset="-127"/>
              </a:rPr>
              <a:t>게임 화면</a:t>
            </a:r>
            <a:endParaRPr lang="ko-KR" altLang="en-US" dirty="0">
              <a:latin typeface="a옛날목욕탕B" pitchFamily="18" charset="-127"/>
              <a:ea typeface="a옛날목욕탕B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28949" y="282950"/>
            <a:ext cx="3405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[POST]/users/[id]/</a:t>
            </a:r>
            <a:r>
              <a:rPr lang="en-US" altLang="ko-KR" dirty="0" err="1" smtClean="0"/>
              <a:t>gamerooms</a:t>
            </a:r>
            <a:endParaRPr lang="ko-KR" altLang="en-US" dirty="0"/>
          </a:p>
        </p:txBody>
      </p:sp>
      <p:sp>
        <p:nvSpPr>
          <p:cNvPr id="192" name="TextBox 191"/>
          <p:cNvSpPr txBox="1"/>
          <p:nvPr/>
        </p:nvSpPr>
        <p:spPr>
          <a:xfrm>
            <a:off x="317567" y="5903707"/>
            <a:ext cx="40045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방</a:t>
            </a:r>
            <a:r>
              <a:rPr lang="en-US" altLang="ko-KR" dirty="0" smtClean="0"/>
              <a:t> </a:t>
            </a:r>
            <a:r>
              <a:rPr lang="ko-KR" altLang="en-US" dirty="0" smtClean="0"/>
              <a:t>나가기</a:t>
            </a:r>
            <a:endParaRPr lang="en-US" altLang="ko-KR" dirty="0" smtClean="0"/>
          </a:p>
          <a:p>
            <a:r>
              <a:rPr lang="en-US" altLang="ko-KR" dirty="0" smtClean="0"/>
              <a:t>[PUT]/users/[id]/</a:t>
            </a:r>
            <a:r>
              <a:rPr lang="en-US" altLang="ko-KR" dirty="0" err="1" smtClean="0"/>
              <a:t>gamerooms</a:t>
            </a:r>
            <a:r>
              <a:rPr lang="en-US" altLang="ko-KR" dirty="0" smtClean="0"/>
              <a:t>/[id]/quit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0657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" name="Contacts"/>
          <p:cNvGrpSpPr/>
          <p:nvPr/>
        </p:nvGrpSpPr>
        <p:grpSpPr>
          <a:xfrm>
            <a:off x="4263474" y="659333"/>
            <a:ext cx="2286000" cy="4064000"/>
            <a:chOff x="595686" y="1261242"/>
            <a:chExt cx="2286000" cy="4064000"/>
          </a:xfrm>
        </p:grpSpPr>
        <p:grpSp>
          <p:nvGrpSpPr>
            <p:cNvPr id="136" name="App Bar"/>
            <p:cNvGrpSpPr/>
            <p:nvPr/>
          </p:nvGrpSpPr>
          <p:grpSpPr>
            <a:xfrm>
              <a:off x="595686" y="1261242"/>
              <a:ext cx="2286000" cy="383944"/>
              <a:chOff x="595686" y="1261242"/>
              <a:chExt cx="2286000" cy="383944"/>
            </a:xfrm>
          </p:grpSpPr>
          <p:sp>
            <p:nvSpPr>
              <p:cNvPr id="154" name="App Bar Container"/>
              <p:cNvSpPr>
                <a:spLocks noChangeArrowheads="1"/>
              </p:cNvSpPr>
              <p:nvPr/>
            </p:nvSpPr>
            <p:spPr bwMode="auto">
              <a:xfrm>
                <a:off x="595686" y="1261242"/>
                <a:ext cx="2286000" cy="152400"/>
              </a:xfrm>
              <a:prstGeom prst="rect">
                <a:avLst/>
              </a:prstGeom>
              <a:solidFill>
                <a:srgbClr val="009688"/>
              </a:solidFill>
              <a:ln>
                <a:noFill/>
              </a:ln>
              <a:effectLst>
                <a:outerShdw blurRad="38100" dist="12700" dir="5400000" algn="ctr" rotWithShape="0">
                  <a:prstClr val="black">
                    <a:alpha val="25000"/>
                  </a:prstClr>
                </a:outerShdw>
              </a:effectLst>
            </p:spPr>
            <p:txBody>
              <a:bodyPr vert="horz" wrap="square" lIns="457200" tIns="198120" rIns="91440" bIns="104140" numCol="1" anchor="b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000" dirty="0" smtClean="0">
                    <a:solidFill>
                      <a:srgbClr val="FFFFF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All</a:t>
                </a:r>
                <a:endParaRPr lang="en-US" sz="1000" dirty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55" name="Search Icon"/>
              <p:cNvSpPr>
                <a:spLocks noChangeAspect="1" noEditPoints="1"/>
              </p:cNvSpPr>
              <p:nvPr/>
            </p:nvSpPr>
            <p:spPr bwMode="auto">
              <a:xfrm>
                <a:off x="2407518" y="1534478"/>
                <a:ext cx="111009" cy="110708"/>
              </a:xfrm>
              <a:custGeom>
                <a:avLst/>
                <a:gdLst>
                  <a:gd name="T0" fmla="*/ 229 w 617"/>
                  <a:gd name="T1" fmla="*/ 388 h 617"/>
                  <a:gd name="T2" fmla="*/ 70 w 617"/>
                  <a:gd name="T3" fmla="*/ 229 h 617"/>
                  <a:gd name="T4" fmla="*/ 229 w 617"/>
                  <a:gd name="T5" fmla="*/ 70 h 617"/>
                  <a:gd name="T6" fmla="*/ 388 w 617"/>
                  <a:gd name="T7" fmla="*/ 229 h 617"/>
                  <a:gd name="T8" fmla="*/ 229 w 617"/>
                  <a:gd name="T9" fmla="*/ 388 h 617"/>
                  <a:gd name="T10" fmla="*/ 441 w 617"/>
                  <a:gd name="T11" fmla="*/ 388 h 617"/>
                  <a:gd name="T12" fmla="*/ 413 w 617"/>
                  <a:gd name="T13" fmla="*/ 388 h 617"/>
                  <a:gd name="T14" fmla="*/ 403 w 617"/>
                  <a:gd name="T15" fmla="*/ 378 h 617"/>
                  <a:gd name="T16" fmla="*/ 458 w 617"/>
                  <a:gd name="T17" fmla="*/ 229 h 617"/>
                  <a:gd name="T18" fmla="*/ 229 w 617"/>
                  <a:gd name="T19" fmla="*/ 0 h 617"/>
                  <a:gd name="T20" fmla="*/ 0 w 617"/>
                  <a:gd name="T21" fmla="*/ 229 h 617"/>
                  <a:gd name="T22" fmla="*/ 229 w 617"/>
                  <a:gd name="T23" fmla="*/ 458 h 617"/>
                  <a:gd name="T24" fmla="*/ 378 w 617"/>
                  <a:gd name="T25" fmla="*/ 403 h 617"/>
                  <a:gd name="T26" fmla="*/ 388 w 617"/>
                  <a:gd name="T27" fmla="*/ 413 h 617"/>
                  <a:gd name="T28" fmla="*/ 388 w 617"/>
                  <a:gd name="T29" fmla="*/ 441 h 617"/>
                  <a:gd name="T30" fmla="*/ 564 w 617"/>
                  <a:gd name="T31" fmla="*/ 617 h 617"/>
                  <a:gd name="T32" fmla="*/ 617 w 617"/>
                  <a:gd name="T33" fmla="*/ 564 h 617"/>
                  <a:gd name="T34" fmla="*/ 441 w 617"/>
                  <a:gd name="T35" fmla="*/ 388 h 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17" h="617">
                    <a:moveTo>
                      <a:pt x="229" y="388"/>
                    </a:moveTo>
                    <a:cubicBezTo>
                      <a:pt x="141" y="388"/>
                      <a:pt x="70" y="317"/>
                      <a:pt x="70" y="229"/>
                    </a:cubicBezTo>
                    <a:cubicBezTo>
                      <a:pt x="70" y="141"/>
                      <a:pt x="141" y="70"/>
                      <a:pt x="229" y="70"/>
                    </a:cubicBezTo>
                    <a:cubicBezTo>
                      <a:pt x="317" y="70"/>
                      <a:pt x="388" y="141"/>
                      <a:pt x="388" y="229"/>
                    </a:cubicBezTo>
                    <a:cubicBezTo>
                      <a:pt x="388" y="317"/>
                      <a:pt x="317" y="388"/>
                      <a:pt x="229" y="388"/>
                    </a:cubicBezTo>
                    <a:moveTo>
                      <a:pt x="441" y="388"/>
                    </a:moveTo>
                    <a:lnTo>
                      <a:pt x="413" y="388"/>
                    </a:lnTo>
                    <a:lnTo>
                      <a:pt x="403" y="378"/>
                    </a:lnTo>
                    <a:cubicBezTo>
                      <a:pt x="438" y="338"/>
                      <a:pt x="458" y="286"/>
                      <a:pt x="458" y="229"/>
                    </a:cubicBezTo>
                    <a:cubicBezTo>
                      <a:pt x="458" y="102"/>
                      <a:pt x="356" y="0"/>
                      <a:pt x="229" y="0"/>
                    </a:cubicBezTo>
                    <a:cubicBezTo>
                      <a:pt x="102" y="0"/>
                      <a:pt x="0" y="102"/>
                      <a:pt x="0" y="229"/>
                    </a:cubicBezTo>
                    <a:cubicBezTo>
                      <a:pt x="0" y="356"/>
                      <a:pt x="102" y="458"/>
                      <a:pt x="229" y="458"/>
                    </a:cubicBezTo>
                    <a:cubicBezTo>
                      <a:pt x="286" y="458"/>
                      <a:pt x="338" y="437"/>
                      <a:pt x="378" y="403"/>
                    </a:cubicBezTo>
                    <a:lnTo>
                      <a:pt x="388" y="413"/>
                    </a:lnTo>
                    <a:lnTo>
                      <a:pt x="388" y="441"/>
                    </a:lnTo>
                    <a:lnTo>
                      <a:pt x="564" y="617"/>
                    </a:lnTo>
                    <a:lnTo>
                      <a:pt x="617" y="564"/>
                    </a:lnTo>
                    <a:lnTo>
                      <a:pt x="441" y="388"/>
                    </a:lnTo>
                    <a:close/>
                  </a:path>
                </a:pathLst>
              </a:custGeom>
              <a:solidFill>
                <a:srgbClr val="FFFFFF">
                  <a:alpha val="87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chemeClr val="bg1">
                      <a:lumMod val="9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56" name="Menu Icon"/>
              <p:cNvSpPr>
                <a:spLocks noChangeAspect="1" noEditPoints="1"/>
              </p:cNvSpPr>
              <p:nvPr/>
            </p:nvSpPr>
            <p:spPr bwMode="auto">
              <a:xfrm>
                <a:off x="2723101" y="1540760"/>
                <a:ext cx="25374" cy="101286"/>
              </a:xfrm>
              <a:custGeom>
                <a:avLst/>
                <a:gdLst>
                  <a:gd name="T0" fmla="*/ 71 w 141"/>
                  <a:gd name="T1" fmla="*/ 423 h 564"/>
                  <a:gd name="T2" fmla="*/ 0 w 141"/>
                  <a:gd name="T3" fmla="*/ 494 h 564"/>
                  <a:gd name="T4" fmla="*/ 71 w 141"/>
                  <a:gd name="T5" fmla="*/ 564 h 564"/>
                  <a:gd name="T6" fmla="*/ 141 w 141"/>
                  <a:gd name="T7" fmla="*/ 494 h 564"/>
                  <a:gd name="T8" fmla="*/ 71 w 141"/>
                  <a:gd name="T9" fmla="*/ 423 h 564"/>
                  <a:gd name="T10" fmla="*/ 71 w 141"/>
                  <a:gd name="T11" fmla="*/ 212 h 564"/>
                  <a:gd name="T12" fmla="*/ 0 w 141"/>
                  <a:gd name="T13" fmla="*/ 282 h 564"/>
                  <a:gd name="T14" fmla="*/ 71 w 141"/>
                  <a:gd name="T15" fmla="*/ 353 h 564"/>
                  <a:gd name="T16" fmla="*/ 141 w 141"/>
                  <a:gd name="T17" fmla="*/ 282 h 564"/>
                  <a:gd name="T18" fmla="*/ 71 w 141"/>
                  <a:gd name="T19" fmla="*/ 212 h 564"/>
                  <a:gd name="T20" fmla="*/ 71 w 141"/>
                  <a:gd name="T21" fmla="*/ 141 h 564"/>
                  <a:gd name="T22" fmla="*/ 141 w 141"/>
                  <a:gd name="T23" fmla="*/ 71 h 564"/>
                  <a:gd name="T24" fmla="*/ 71 w 141"/>
                  <a:gd name="T25" fmla="*/ 0 h 564"/>
                  <a:gd name="T26" fmla="*/ 0 w 141"/>
                  <a:gd name="T27" fmla="*/ 71 h 564"/>
                  <a:gd name="T28" fmla="*/ 71 w 141"/>
                  <a:gd name="T29" fmla="*/ 141 h 5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41" h="564">
                    <a:moveTo>
                      <a:pt x="71" y="423"/>
                    </a:moveTo>
                    <a:cubicBezTo>
                      <a:pt x="32" y="423"/>
                      <a:pt x="0" y="455"/>
                      <a:pt x="0" y="494"/>
                    </a:cubicBezTo>
                    <a:cubicBezTo>
                      <a:pt x="0" y="533"/>
                      <a:pt x="32" y="564"/>
                      <a:pt x="71" y="564"/>
                    </a:cubicBezTo>
                    <a:cubicBezTo>
                      <a:pt x="110" y="564"/>
                      <a:pt x="141" y="533"/>
                      <a:pt x="141" y="494"/>
                    </a:cubicBezTo>
                    <a:cubicBezTo>
                      <a:pt x="141" y="455"/>
                      <a:pt x="110" y="423"/>
                      <a:pt x="71" y="423"/>
                    </a:cubicBezTo>
                    <a:moveTo>
                      <a:pt x="71" y="212"/>
                    </a:moveTo>
                    <a:cubicBezTo>
                      <a:pt x="32" y="212"/>
                      <a:pt x="0" y="243"/>
                      <a:pt x="0" y="282"/>
                    </a:cubicBezTo>
                    <a:cubicBezTo>
                      <a:pt x="0" y="321"/>
                      <a:pt x="32" y="353"/>
                      <a:pt x="71" y="353"/>
                    </a:cubicBezTo>
                    <a:cubicBezTo>
                      <a:pt x="110" y="353"/>
                      <a:pt x="141" y="321"/>
                      <a:pt x="141" y="282"/>
                    </a:cubicBezTo>
                    <a:cubicBezTo>
                      <a:pt x="141" y="243"/>
                      <a:pt x="110" y="212"/>
                      <a:pt x="71" y="212"/>
                    </a:cubicBezTo>
                    <a:moveTo>
                      <a:pt x="71" y="141"/>
                    </a:moveTo>
                    <a:cubicBezTo>
                      <a:pt x="110" y="141"/>
                      <a:pt x="141" y="110"/>
                      <a:pt x="141" y="71"/>
                    </a:cubicBezTo>
                    <a:cubicBezTo>
                      <a:pt x="141" y="32"/>
                      <a:pt x="110" y="0"/>
                      <a:pt x="71" y="0"/>
                    </a:cubicBezTo>
                    <a:cubicBezTo>
                      <a:pt x="32" y="0"/>
                      <a:pt x="0" y="32"/>
                      <a:pt x="0" y="71"/>
                    </a:cubicBezTo>
                    <a:cubicBezTo>
                      <a:pt x="0" y="110"/>
                      <a:pt x="32" y="141"/>
                      <a:pt x="71" y="141"/>
                    </a:cubicBezTo>
                  </a:path>
                </a:pathLst>
              </a:custGeom>
              <a:solidFill>
                <a:srgbClr val="FFFFFF">
                  <a:alpha val="87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chemeClr val="bg1">
                      <a:lumMod val="9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57" name="Nav Icon"/>
              <p:cNvSpPr>
                <a:spLocks noChangeAspect="1" noEditPoints="1"/>
              </p:cNvSpPr>
              <p:nvPr/>
            </p:nvSpPr>
            <p:spPr bwMode="auto">
              <a:xfrm>
                <a:off x="716210" y="1553322"/>
                <a:ext cx="114181" cy="76161"/>
              </a:xfrm>
              <a:custGeom>
                <a:avLst/>
                <a:gdLst>
                  <a:gd name="T0" fmla="*/ 0 w 635"/>
                  <a:gd name="T1" fmla="*/ 70 h 423"/>
                  <a:gd name="T2" fmla="*/ 635 w 635"/>
                  <a:gd name="T3" fmla="*/ 70 h 423"/>
                  <a:gd name="T4" fmla="*/ 635 w 635"/>
                  <a:gd name="T5" fmla="*/ 0 h 423"/>
                  <a:gd name="T6" fmla="*/ 0 w 635"/>
                  <a:gd name="T7" fmla="*/ 0 h 423"/>
                  <a:gd name="T8" fmla="*/ 0 w 635"/>
                  <a:gd name="T9" fmla="*/ 70 h 423"/>
                  <a:gd name="T10" fmla="*/ 0 w 635"/>
                  <a:gd name="T11" fmla="*/ 247 h 423"/>
                  <a:gd name="T12" fmla="*/ 635 w 635"/>
                  <a:gd name="T13" fmla="*/ 247 h 423"/>
                  <a:gd name="T14" fmla="*/ 635 w 635"/>
                  <a:gd name="T15" fmla="*/ 176 h 423"/>
                  <a:gd name="T16" fmla="*/ 0 w 635"/>
                  <a:gd name="T17" fmla="*/ 176 h 423"/>
                  <a:gd name="T18" fmla="*/ 0 w 635"/>
                  <a:gd name="T19" fmla="*/ 247 h 423"/>
                  <a:gd name="T20" fmla="*/ 0 w 635"/>
                  <a:gd name="T21" fmla="*/ 423 h 423"/>
                  <a:gd name="T22" fmla="*/ 635 w 635"/>
                  <a:gd name="T23" fmla="*/ 423 h 423"/>
                  <a:gd name="T24" fmla="*/ 635 w 635"/>
                  <a:gd name="T25" fmla="*/ 352 h 423"/>
                  <a:gd name="T26" fmla="*/ 0 w 635"/>
                  <a:gd name="T27" fmla="*/ 352 h 423"/>
                  <a:gd name="T28" fmla="*/ 0 w 635"/>
                  <a:gd name="T29" fmla="*/ 423 h 4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35" h="423">
                    <a:moveTo>
                      <a:pt x="0" y="70"/>
                    </a:moveTo>
                    <a:lnTo>
                      <a:pt x="635" y="70"/>
                    </a:lnTo>
                    <a:lnTo>
                      <a:pt x="635" y="0"/>
                    </a:lnTo>
                    <a:lnTo>
                      <a:pt x="0" y="0"/>
                    </a:lnTo>
                    <a:lnTo>
                      <a:pt x="0" y="70"/>
                    </a:lnTo>
                    <a:close/>
                    <a:moveTo>
                      <a:pt x="0" y="247"/>
                    </a:moveTo>
                    <a:lnTo>
                      <a:pt x="635" y="247"/>
                    </a:lnTo>
                    <a:lnTo>
                      <a:pt x="635" y="176"/>
                    </a:lnTo>
                    <a:lnTo>
                      <a:pt x="0" y="176"/>
                    </a:lnTo>
                    <a:lnTo>
                      <a:pt x="0" y="247"/>
                    </a:lnTo>
                    <a:close/>
                    <a:moveTo>
                      <a:pt x="0" y="423"/>
                    </a:moveTo>
                    <a:lnTo>
                      <a:pt x="635" y="423"/>
                    </a:lnTo>
                    <a:lnTo>
                      <a:pt x="635" y="352"/>
                    </a:lnTo>
                    <a:lnTo>
                      <a:pt x="0" y="352"/>
                    </a:lnTo>
                    <a:lnTo>
                      <a:pt x="0" y="423"/>
                    </a:lnTo>
                    <a:close/>
                  </a:path>
                </a:pathLst>
              </a:custGeom>
              <a:solidFill>
                <a:srgbClr val="FFFFFF">
                  <a:alpha val="87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chemeClr val="bg1">
                      <a:lumMod val="9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58" name="Drop-down Arrow"/>
              <p:cNvSpPr>
                <a:spLocks noChangeAspect="1"/>
              </p:cNvSpPr>
              <p:nvPr/>
            </p:nvSpPr>
            <p:spPr bwMode="auto">
              <a:xfrm>
                <a:off x="1253334" y="1571737"/>
                <a:ext cx="63500" cy="33618"/>
              </a:xfrm>
              <a:custGeom>
                <a:avLst/>
                <a:gdLst>
                  <a:gd name="T0" fmla="*/ 0 w 353"/>
                  <a:gd name="T1" fmla="*/ 0 h 176"/>
                  <a:gd name="T2" fmla="*/ 176 w 353"/>
                  <a:gd name="T3" fmla="*/ 176 h 176"/>
                  <a:gd name="T4" fmla="*/ 353 w 353"/>
                  <a:gd name="T5" fmla="*/ 0 h 176"/>
                  <a:gd name="T6" fmla="*/ 0 w 353"/>
                  <a:gd name="T7" fmla="*/ 0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53" h="176">
                    <a:moveTo>
                      <a:pt x="0" y="0"/>
                    </a:moveTo>
                    <a:lnTo>
                      <a:pt x="176" y="176"/>
                    </a:lnTo>
                    <a:lnTo>
                      <a:pt x="35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>
                  <a:alpha val="87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37" name="Status Bar"/>
            <p:cNvGrpSpPr/>
            <p:nvPr/>
          </p:nvGrpSpPr>
          <p:grpSpPr>
            <a:xfrm>
              <a:off x="595686" y="1261242"/>
              <a:ext cx="2286000" cy="152400"/>
              <a:chOff x="595686" y="1268402"/>
              <a:chExt cx="2286000" cy="152400"/>
            </a:xfrm>
          </p:grpSpPr>
          <p:sp>
            <p:nvSpPr>
              <p:cNvPr id="143" name="System Bar Container"/>
              <p:cNvSpPr>
                <a:spLocks noChangeArrowheads="1"/>
              </p:cNvSpPr>
              <p:nvPr/>
            </p:nvSpPr>
            <p:spPr bwMode="auto">
              <a:xfrm>
                <a:off x="595686" y="1268402"/>
                <a:ext cx="2286000" cy="152400"/>
              </a:xfrm>
              <a:prstGeom prst="rect">
                <a:avLst/>
              </a:prstGeom>
              <a:solidFill>
                <a:srgbClr val="000000">
                  <a:alpha val="50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4" name="Time"/>
              <p:cNvSpPr>
                <a:spLocks noChangeAspect="1" noEditPoints="1"/>
              </p:cNvSpPr>
              <p:nvPr/>
            </p:nvSpPr>
            <p:spPr bwMode="auto">
              <a:xfrm>
                <a:off x="2626121" y="1314082"/>
                <a:ext cx="193854" cy="61041"/>
              </a:xfrm>
              <a:custGeom>
                <a:avLst/>
                <a:gdLst>
                  <a:gd name="T0" fmla="*/ 10 w 122"/>
                  <a:gd name="T1" fmla="*/ 6 h 38"/>
                  <a:gd name="T2" fmla="*/ 14 w 122"/>
                  <a:gd name="T3" fmla="*/ 0 h 38"/>
                  <a:gd name="T4" fmla="*/ 52 w 122"/>
                  <a:gd name="T5" fmla="*/ 37 h 38"/>
                  <a:gd name="T6" fmla="*/ 40 w 122"/>
                  <a:gd name="T7" fmla="*/ 20 h 38"/>
                  <a:gd name="T8" fmla="*/ 46 w 122"/>
                  <a:gd name="T9" fmla="*/ 12 h 38"/>
                  <a:gd name="T10" fmla="*/ 44 w 122"/>
                  <a:gd name="T11" fmla="*/ 5 h 38"/>
                  <a:gd name="T12" fmla="*/ 36 w 122"/>
                  <a:gd name="T13" fmla="*/ 4 h 38"/>
                  <a:gd name="T14" fmla="*/ 32 w 122"/>
                  <a:gd name="T15" fmla="*/ 11 h 38"/>
                  <a:gd name="T16" fmla="*/ 30 w 122"/>
                  <a:gd name="T17" fmla="*/ 3 h 38"/>
                  <a:gd name="T18" fmla="*/ 44 w 122"/>
                  <a:gd name="T19" fmla="*/ 0 h 38"/>
                  <a:gd name="T20" fmla="*/ 51 w 122"/>
                  <a:gd name="T21" fmla="*/ 9 h 38"/>
                  <a:gd name="T22" fmla="*/ 46 w 122"/>
                  <a:gd name="T23" fmla="*/ 19 h 38"/>
                  <a:gd name="T24" fmla="*/ 52 w 122"/>
                  <a:gd name="T25" fmla="*/ 33 h 38"/>
                  <a:gd name="T26" fmla="*/ 58 w 122"/>
                  <a:gd name="T27" fmla="*/ 33 h 38"/>
                  <a:gd name="T28" fmla="*/ 63 w 122"/>
                  <a:gd name="T29" fmla="*/ 35 h 38"/>
                  <a:gd name="T30" fmla="*/ 58 w 122"/>
                  <a:gd name="T31" fmla="*/ 36 h 38"/>
                  <a:gd name="T32" fmla="*/ 58 w 122"/>
                  <a:gd name="T33" fmla="*/ 10 h 38"/>
                  <a:gd name="T34" fmla="*/ 63 w 122"/>
                  <a:gd name="T35" fmla="*/ 12 h 38"/>
                  <a:gd name="T36" fmla="*/ 58 w 122"/>
                  <a:gd name="T37" fmla="*/ 14 h 38"/>
                  <a:gd name="T38" fmla="*/ 80 w 122"/>
                  <a:gd name="T39" fmla="*/ 16 h 38"/>
                  <a:gd name="T40" fmla="*/ 87 w 122"/>
                  <a:gd name="T41" fmla="*/ 12 h 38"/>
                  <a:gd name="T42" fmla="*/ 81 w 122"/>
                  <a:gd name="T43" fmla="*/ 3 h 38"/>
                  <a:gd name="T44" fmla="*/ 75 w 122"/>
                  <a:gd name="T45" fmla="*/ 7 h 38"/>
                  <a:gd name="T46" fmla="*/ 70 w 122"/>
                  <a:gd name="T47" fmla="*/ 6 h 38"/>
                  <a:gd name="T48" fmla="*/ 81 w 122"/>
                  <a:gd name="T49" fmla="*/ 0 h 38"/>
                  <a:gd name="T50" fmla="*/ 91 w 122"/>
                  <a:gd name="T51" fmla="*/ 5 h 38"/>
                  <a:gd name="T52" fmla="*/ 91 w 122"/>
                  <a:gd name="T53" fmla="*/ 14 h 38"/>
                  <a:gd name="T54" fmla="*/ 89 w 122"/>
                  <a:gd name="T55" fmla="*/ 20 h 38"/>
                  <a:gd name="T56" fmla="*/ 93 w 122"/>
                  <a:gd name="T57" fmla="*/ 27 h 38"/>
                  <a:gd name="T58" fmla="*/ 85 w 122"/>
                  <a:gd name="T59" fmla="*/ 37 h 38"/>
                  <a:gd name="T60" fmla="*/ 73 w 122"/>
                  <a:gd name="T61" fmla="*/ 35 h 38"/>
                  <a:gd name="T62" fmla="*/ 74 w 122"/>
                  <a:gd name="T63" fmla="*/ 27 h 38"/>
                  <a:gd name="T64" fmla="*/ 78 w 122"/>
                  <a:gd name="T65" fmla="*/ 33 h 38"/>
                  <a:gd name="T66" fmla="*/ 86 w 122"/>
                  <a:gd name="T67" fmla="*/ 32 h 38"/>
                  <a:gd name="T68" fmla="*/ 87 w 122"/>
                  <a:gd name="T69" fmla="*/ 24 h 38"/>
                  <a:gd name="T70" fmla="*/ 80 w 122"/>
                  <a:gd name="T71" fmla="*/ 20 h 38"/>
                  <a:gd name="T72" fmla="*/ 122 w 122"/>
                  <a:gd name="T73" fmla="*/ 21 h 38"/>
                  <a:gd name="T74" fmla="*/ 115 w 122"/>
                  <a:gd name="T75" fmla="*/ 37 h 38"/>
                  <a:gd name="T76" fmla="*/ 102 w 122"/>
                  <a:gd name="T77" fmla="*/ 34 h 38"/>
                  <a:gd name="T78" fmla="*/ 99 w 122"/>
                  <a:gd name="T79" fmla="*/ 16 h 38"/>
                  <a:gd name="T80" fmla="*/ 106 w 122"/>
                  <a:gd name="T81" fmla="*/ 0 h 38"/>
                  <a:gd name="T82" fmla="*/ 119 w 122"/>
                  <a:gd name="T83" fmla="*/ 3 h 38"/>
                  <a:gd name="T84" fmla="*/ 122 w 122"/>
                  <a:gd name="T85" fmla="*/ 21 h 38"/>
                  <a:gd name="T86" fmla="*/ 116 w 122"/>
                  <a:gd name="T87" fmla="*/ 6 h 38"/>
                  <a:gd name="T88" fmla="*/ 108 w 122"/>
                  <a:gd name="T89" fmla="*/ 4 h 38"/>
                  <a:gd name="T90" fmla="*/ 104 w 122"/>
                  <a:gd name="T91" fmla="*/ 15 h 38"/>
                  <a:gd name="T92" fmla="*/ 105 w 122"/>
                  <a:gd name="T93" fmla="*/ 31 h 38"/>
                  <a:gd name="T94" fmla="*/ 114 w 122"/>
                  <a:gd name="T95" fmla="*/ 33 h 38"/>
                  <a:gd name="T96" fmla="*/ 117 w 122"/>
                  <a:gd name="T97" fmla="*/ 22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22" h="38">
                    <a:moveTo>
                      <a:pt x="14" y="37"/>
                    </a:moveTo>
                    <a:cubicBezTo>
                      <a:pt x="10" y="37"/>
                      <a:pt x="10" y="37"/>
                      <a:pt x="10" y="37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4" y="0"/>
                      <a:pt x="14" y="0"/>
                      <a:pt x="14" y="0"/>
                    </a:cubicBezTo>
                    <a:lnTo>
                      <a:pt x="14" y="37"/>
                    </a:lnTo>
                    <a:close/>
                    <a:moveTo>
                      <a:pt x="52" y="37"/>
                    </a:moveTo>
                    <a:cubicBezTo>
                      <a:pt x="28" y="37"/>
                      <a:pt x="28" y="37"/>
                      <a:pt x="28" y="37"/>
                    </a:cubicBezTo>
                    <a:cubicBezTo>
                      <a:pt x="28" y="34"/>
                      <a:pt x="28" y="34"/>
                      <a:pt x="28" y="34"/>
                    </a:cubicBezTo>
                    <a:cubicBezTo>
                      <a:pt x="40" y="20"/>
                      <a:pt x="40" y="20"/>
                      <a:pt x="40" y="20"/>
                    </a:cubicBezTo>
                    <a:cubicBezTo>
                      <a:pt x="41" y="19"/>
                      <a:pt x="42" y="18"/>
                      <a:pt x="43" y="17"/>
                    </a:cubicBezTo>
                    <a:cubicBezTo>
                      <a:pt x="44" y="16"/>
                      <a:pt x="44" y="15"/>
                      <a:pt x="45" y="14"/>
                    </a:cubicBezTo>
                    <a:cubicBezTo>
                      <a:pt x="45" y="14"/>
                      <a:pt x="45" y="13"/>
                      <a:pt x="46" y="12"/>
                    </a:cubicBezTo>
                    <a:cubicBezTo>
                      <a:pt x="46" y="11"/>
                      <a:pt x="46" y="11"/>
                      <a:pt x="46" y="10"/>
                    </a:cubicBezTo>
                    <a:cubicBezTo>
                      <a:pt x="46" y="9"/>
                      <a:pt x="46" y="8"/>
                      <a:pt x="45" y="7"/>
                    </a:cubicBezTo>
                    <a:cubicBezTo>
                      <a:pt x="45" y="7"/>
                      <a:pt x="45" y="6"/>
                      <a:pt x="44" y="5"/>
                    </a:cubicBezTo>
                    <a:cubicBezTo>
                      <a:pt x="44" y="5"/>
                      <a:pt x="43" y="4"/>
                      <a:pt x="42" y="4"/>
                    </a:cubicBezTo>
                    <a:cubicBezTo>
                      <a:pt x="41" y="4"/>
                      <a:pt x="40" y="3"/>
                      <a:pt x="39" y="3"/>
                    </a:cubicBezTo>
                    <a:cubicBezTo>
                      <a:pt x="38" y="3"/>
                      <a:pt x="37" y="4"/>
                      <a:pt x="36" y="4"/>
                    </a:cubicBezTo>
                    <a:cubicBezTo>
                      <a:pt x="35" y="4"/>
                      <a:pt x="34" y="5"/>
                      <a:pt x="34" y="5"/>
                    </a:cubicBezTo>
                    <a:cubicBezTo>
                      <a:pt x="33" y="6"/>
                      <a:pt x="33" y="7"/>
                      <a:pt x="32" y="8"/>
                    </a:cubicBezTo>
                    <a:cubicBezTo>
                      <a:pt x="32" y="9"/>
                      <a:pt x="32" y="10"/>
                      <a:pt x="32" y="11"/>
                    </a:cubicBezTo>
                    <a:cubicBezTo>
                      <a:pt x="27" y="11"/>
                      <a:pt x="27" y="11"/>
                      <a:pt x="27" y="11"/>
                    </a:cubicBezTo>
                    <a:cubicBezTo>
                      <a:pt x="27" y="9"/>
                      <a:pt x="28" y="8"/>
                      <a:pt x="28" y="7"/>
                    </a:cubicBezTo>
                    <a:cubicBezTo>
                      <a:pt x="29" y="5"/>
                      <a:pt x="29" y="4"/>
                      <a:pt x="30" y="3"/>
                    </a:cubicBezTo>
                    <a:cubicBezTo>
                      <a:pt x="31" y="2"/>
                      <a:pt x="33" y="1"/>
                      <a:pt x="34" y="0"/>
                    </a:cubicBezTo>
                    <a:cubicBezTo>
                      <a:pt x="36" y="0"/>
                      <a:pt x="37" y="0"/>
                      <a:pt x="39" y="0"/>
                    </a:cubicBezTo>
                    <a:cubicBezTo>
                      <a:pt x="41" y="0"/>
                      <a:pt x="43" y="0"/>
                      <a:pt x="44" y="0"/>
                    </a:cubicBezTo>
                    <a:cubicBezTo>
                      <a:pt x="45" y="1"/>
                      <a:pt x="47" y="1"/>
                      <a:pt x="48" y="2"/>
                    </a:cubicBezTo>
                    <a:cubicBezTo>
                      <a:pt x="49" y="3"/>
                      <a:pt x="49" y="4"/>
                      <a:pt x="50" y="5"/>
                    </a:cubicBezTo>
                    <a:cubicBezTo>
                      <a:pt x="50" y="7"/>
                      <a:pt x="51" y="8"/>
                      <a:pt x="51" y="9"/>
                    </a:cubicBezTo>
                    <a:cubicBezTo>
                      <a:pt x="51" y="11"/>
                      <a:pt x="50" y="12"/>
                      <a:pt x="50" y="13"/>
                    </a:cubicBezTo>
                    <a:cubicBezTo>
                      <a:pt x="50" y="14"/>
                      <a:pt x="49" y="15"/>
                      <a:pt x="48" y="16"/>
                    </a:cubicBezTo>
                    <a:cubicBezTo>
                      <a:pt x="48" y="17"/>
                      <a:pt x="47" y="18"/>
                      <a:pt x="46" y="19"/>
                    </a:cubicBezTo>
                    <a:cubicBezTo>
                      <a:pt x="45" y="20"/>
                      <a:pt x="45" y="21"/>
                      <a:pt x="44" y="22"/>
                    </a:cubicBezTo>
                    <a:cubicBezTo>
                      <a:pt x="34" y="33"/>
                      <a:pt x="34" y="33"/>
                      <a:pt x="34" y="33"/>
                    </a:cubicBezTo>
                    <a:cubicBezTo>
                      <a:pt x="52" y="33"/>
                      <a:pt x="52" y="33"/>
                      <a:pt x="52" y="33"/>
                    </a:cubicBezTo>
                    <a:lnTo>
                      <a:pt x="52" y="37"/>
                    </a:lnTo>
                    <a:close/>
                    <a:moveTo>
                      <a:pt x="58" y="35"/>
                    </a:moveTo>
                    <a:cubicBezTo>
                      <a:pt x="58" y="34"/>
                      <a:pt x="58" y="33"/>
                      <a:pt x="58" y="33"/>
                    </a:cubicBezTo>
                    <a:cubicBezTo>
                      <a:pt x="59" y="32"/>
                      <a:pt x="59" y="32"/>
                      <a:pt x="60" y="32"/>
                    </a:cubicBezTo>
                    <a:cubicBezTo>
                      <a:pt x="61" y="32"/>
                      <a:pt x="62" y="32"/>
                      <a:pt x="63" y="33"/>
                    </a:cubicBezTo>
                    <a:cubicBezTo>
                      <a:pt x="63" y="33"/>
                      <a:pt x="63" y="34"/>
                      <a:pt x="63" y="35"/>
                    </a:cubicBezTo>
                    <a:cubicBezTo>
                      <a:pt x="63" y="35"/>
                      <a:pt x="63" y="36"/>
                      <a:pt x="63" y="36"/>
                    </a:cubicBezTo>
                    <a:cubicBezTo>
                      <a:pt x="62" y="37"/>
                      <a:pt x="61" y="37"/>
                      <a:pt x="60" y="37"/>
                    </a:cubicBezTo>
                    <a:cubicBezTo>
                      <a:pt x="59" y="37"/>
                      <a:pt x="59" y="37"/>
                      <a:pt x="58" y="36"/>
                    </a:cubicBezTo>
                    <a:cubicBezTo>
                      <a:pt x="58" y="36"/>
                      <a:pt x="58" y="35"/>
                      <a:pt x="58" y="35"/>
                    </a:cubicBezTo>
                    <a:close/>
                    <a:moveTo>
                      <a:pt x="58" y="12"/>
                    </a:moveTo>
                    <a:cubicBezTo>
                      <a:pt x="58" y="11"/>
                      <a:pt x="58" y="11"/>
                      <a:pt x="58" y="10"/>
                    </a:cubicBezTo>
                    <a:cubicBezTo>
                      <a:pt x="59" y="10"/>
                      <a:pt x="59" y="9"/>
                      <a:pt x="60" y="9"/>
                    </a:cubicBezTo>
                    <a:cubicBezTo>
                      <a:pt x="61" y="9"/>
                      <a:pt x="62" y="10"/>
                      <a:pt x="63" y="10"/>
                    </a:cubicBezTo>
                    <a:cubicBezTo>
                      <a:pt x="63" y="11"/>
                      <a:pt x="63" y="11"/>
                      <a:pt x="63" y="12"/>
                    </a:cubicBezTo>
                    <a:cubicBezTo>
                      <a:pt x="63" y="13"/>
                      <a:pt x="63" y="14"/>
                      <a:pt x="63" y="14"/>
                    </a:cubicBezTo>
                    <a:cubicBezTo>
                      <a:pt x="62" y="15"/>
                      <a:pt x="61" y="15"/>
                      <a:pt x="60" y="15"/>
                    </a:cubicBezTo>
                    <a:cubicBezTo>
                      <a:pt x="59" y="15"/>
                      <a:pt x="59" y="15"/>
                      <a:pt x="58" y="14"/>
                    </a:cubicBezTo>
                    <a:cubicBezTo>
                      <a:pt x="58" y="14"/>
                      <a:pt x="58" y="13"/>
                      <a:pt x="58" y="12"/>
                    </a:cubicBezTo>
                    <a:close/>
                    <a:moveTo>
                      <a:pt x="77" y="16"/>
                    </a:moveTo>
                    <a:cubicBezTo>
                      <a:pt x="80" y="16"/>
                      <a:pt x="80" y="16"/>
                      <a:pt x="80" y="16"/>
                    </a:cubicBezTo>
                    <a:cubicBezTo>
                      <a:pt x="81" y="16"/>
                      <a:pt x="82" y="16"/>
                      <a:pt x="83" y="16"/>
                    </a:cubicBezTo>
                    <a:cubicBezTo>
                      <a:pt x="84" y="15"/>
                      <a:pt x="85" y="15"/>
                      <a:pt x="85" y="14"/>
                    </a:cubicBezTo>
                    <a:cubicBezTo>
                      <a:pt x="86" y="14"/>
                      <a:pt x="87" y="13"/>
                      <a:pt x="87" y="12"/>
                    </a:cubicBezTo>
                    <a:cubicBezTo>
                      <a:pt x="87" y="12"/>
                      <a:pt x="87" y="11"/>
                      <a:pt x="87" y="10"/>
                    </a:cubicBezTo>
                    <a:cubicBezTo>
                      <a:pt x="87" y="8"/>
                      <a:pt x="87" y="6"/>
                      <a:pt x="86" y="5"/>
                    </a:cubicBezTo>
                    <a:cubicBezTo>
                      <a:pt x="85" y="4"/>
                      <a:pt x="83" y="3"/>
                      <a:pt x="81" y="3"/>
                    </a:cubicBezTo>
                    <a:cubicBezTo>
                      <a:pt x="80" y="3"/>
                      <a:pt x="79" y="4"/>
                      <a:pt x="78" y="4"/>
                    </a:cubicBezTo>
                    <a:cubicBezTo>
                      <a:pt x="77" y="4"/>
                      <a:pt x="77" y="5"/>
                      <a:pt x="76" y="5"/>
                    </a:cubicBezTo>
                    <a:cubicBezTo>
                      <a:pt x="75" y="6"/>
                      <a:pt x="75" y="6"/>
                      <a:pt x="75" y="7"/>
                    </a:cubicBezTo>
                    <a:cubicBezTo>
                      <a:pt x="74" y="8"/>
                      <a:pt x="74" y="9"/>
                      <a:pt x="74" y="10"/>
                    </a:cubicBezTo>
                    <a:cubicBezTo>
                      <a:pt x="69" y="10"/>
                      <a:pt x="69" y="10"/>
                      <a:pt x="69" y="10"/>
                    </a:cubicBezTo>
                    <a:cubicBezTo>
                      <a:pt x="69" y="8"/>
                      <a:pt x="70" y="7"/>
                      <a:pt x="70" y="6"/>
                    </a:cubicBezTo>
                    <a:cubicBezTo>
                      <a:pt x="71" y="5"/>
                      <a:pt x="72" y="3"/>
                      <a:pt x="73" y="3"/>
                    </a:cubicBezTo>
                    <a:cubicBezTo>
                      <a:pt x="74" y="2"/>
                      <a:pt x="75" y="1"/>
                      <a:pt x="76" y="0"/>
                    </a:cubicBezTo>
                    <a:cubicBezTo>
                      <a:pt x="78" y="0"/>
                      <a:pt x="79" y="0"/>
                      <a:pt x="81" y="0"/>
                    </a:cubicBezTo>
                    <a:cubicBezTo>
                      <a:pt x="82" y="0"/>
                      <a:pt x="84" y="0"/>
                      <a:pt x="85" y="0"/>
                    </a:cubicBezTo>
                    <a:cubicBezTo>
                      <a:pt x="87" y="1"/>
                      <a:pt x="88" y="1"/>
                      <a:pt x="89" y="2"/>
                    </a:cubicBezTo>
                    <a:cubicBezTo>
                      <a:pt x="90" y="3"/>
                      <a:pt x="91" y="4"/>
                      <a:pt x="91" y="5"/>
                    </a:cubicBezTo>
                    <a:cubicBezTo>
                      <a:pt x="92" y="7"/>
                      <a:pt x="92" y="8"/>
                      <a:pt x="92" y="10"/>
                    </a:cubicBezTo>
                    <a:cubicBezTo>
                      <a:pt x="92" y="11"/>
                      <a:pt x="92" y="11"/>
                      <a:pt x="92" y="12"/>
                    </a:cubicBezTo>
                    <a:cubicBezTo>
                      <a:pt x="91" y="13"/>
                      <a:pt x="91" y="14"/>
                      <a:pt x="91" y="14"/>
                    </a:cubicBezTo>
                    <a:cubicBezTo>
                      <a:pt x="90" y="15"/>
                      <a:pt x="90" y="16"/>
                      <a:pt x="89" y="16"/>
                    </a:cubicBezTo>
                    <a:cubicBezTo>
                      <a:pt x="88" y="17"/>
                      <a:pt x="87" y="18"/>
                      <a:pt x="86" y="18"/>
                    </a:cubicBezTo>
                    <a:cubicBezTo>
                      <a:pt x="87" y="18"/>
                      <a:pt x="88" y="19"/>
                      <a:pt x="89" y="20"/>
                    </a:cubicBezTo>
                    <a:cubicBezTo>
                      <a:pt x="90" y="20"/>
                      <a:pt x="91" y="21"/>
                      <a:pt x="91" y="22"/>
                    </a:cubicBezTo>
                    <a:cubicBezTo>
                      <a:pt x="92" y="22"/>
                      <a:pt x="92" y="23"/>
                      <a:pt x="92" y="24"/>
                    </a:cubicBezTo>
                    <a:cubicBezTo>
                      <a:pt x="92" y="25"/>
                      <a:pt x="93" y="26"/>
                      <a:pt x="93" y="27"/>
                    </a:cubicBezTo>
                    <a:cubicBezTo>
                      <a:pt x="93" y="28"/>
                      <a:pt x="92" y="30"/>
                      <a:pt x="92" y="31"/>
                    </a:cubicBezTo>
                    <a:cubicBezTo>
                      <a:pt x="91" y="33"/>
                      <a:pt x="90" y="34"/>
                      <a:pt x="89" y="35"/>
                    </a:cubicBezTo>
                    <a:cubicBezTo>
                      <a:pt x="88" y="36"/>
                      <a:pt x="87" y="36"/>
                      <a:pt x="85" y="37"/>
                    </a:cubicBezTo>
                    <a:cubicBezTo>
                      <a:pt x="84" y="37"/>
                      <a:pt x="83" y="38"/>
                      <a:pt x="81" y="38"/>
                    </a:cubicBezTo>
                    <a:cubicBezTo>
                      <a:pt x="79" y="38"/>
                      <a:pt x="78" y="37"/>
                      <a:pt x="76" y="37"/>
                    </a:cubicBezTo>
                    <a:cubicBezTo>
                      <a:pt x="75" y="36"/>
                      <a:pt x="74" y="36"/>
                      <a:pt x="73" y="35"/>
                    </a:cubicBezTo>
                    <a:cubicBezTo>
                      <a:pt x="71" y="34"/>
                      <a:pt x="71" y="33"/>
                      <a:pt x="70" y="32"/>
                    </a:cubicBezTo>
                    <a:cubicBezTo>
                      <a:pt x="69" y="30"/>
                      <a:pt x="69" y="29"/>
                      <a:pt x="69" y="27"/>
                    </a:cubicBezTo>
                    <a:cubicBezTo>
                      <a:pt x="74" y="27"/>
                      <a:pt x="74" y="27"/>
                      <a:pt x="74" y="27"/>
                    </a:cubicBezTo>
                    <a:cubicBezTo>
                      <a:pt x="74" y="28"/>
                      <a:pt x="74" y="29"/>
                      <a:pt x="74" y="30"/>
                    </a:cubicBezTo>
                    <a:cubicBezTo>
                      <a:pt x="75" y="31"/>
                      <a:pt x="75" y="31"/>
                      <a:pt x="76" y="32"/>
                    </a:cubicBezTo>
                    <a:cubicBezTo>
                      <a:pt x="76" y="32"/>
                      <a:pt x="77" y="33"/>
                      <a:pt x="78" y="33"/>
                    </a:cubicBezTo>
                    <a:cubicBezTo>
                      <a:pt x="79" y="34"/>
                      <a:pt x="80" y="34"/>
                      <a:pt x="81" y="34"/>
                    </a:cubicBezTo>
                    <a:cubicBezTo>
                      <a:pt x="82" y="34"/>
                      <a:pt x="83" y="34"/>
                      <a:pt x="84" y="33"/>
                    </a:cubicBezTo>
                    <a:cubicBezTo>
                      <a:pt x="85" y="33"/>
                      <a:pt x="85" y="33"/>
                      <a:pt x="86" y="32"/>
                    </a:cubicBezTo>
                    <a:cubicBezTo>
                      <a:pt x="87" y="31"/>
                      <a:pt x="87" y="31"/>
                      <a:pt x="87" y="30"/>
                    </a:cubicBezTo>
                    <a:cubicBezTo>
                      <a:pt x="88" y="29"/>
                      <a:pt x="88" y="28"/>
                      <a:pt x="88" y="27"/>
                    </a:cubicBezTo>
                    <a:cubicBezTo>
                      <a:pt x="88" y="26"/>
                      <a:pt x="88" y="25"/>
                      <a:pt x="87" y="24"/>
                    </a:cubicBezTo>
                    <a:cubicBezTo>
                      <a:pt x="87" y="23"/>
                      <a:pt x="86" y="22"/>
                      <a:pt x="86" y="22"/>
                    </a:cubicBezTo>
                    <a:cubicBezTo>
                      <a:pt x="85" y="21"/>
                      <a:pt x="84" y="21"/>
                      <a:pt x="83" y="20"/>
                    </a:cubicBezTo>
                    <a:cubicBezTo>
                      <a:pt x="82" y="20"/>
                      <a:pt x="81" y="20"/>
                      <a:pt x="80" y="20"/>
                    </a:cubicBezTo>
                    <a:cubicBezTo>
                      <a:pt x="77" y="20"/>
                      <a:pt x="77" y="20"/>
                      <a:pt x="77" y="20"/>
                    </a:cubicBezTo>
                    <a:lnTo>
                      <a:pt x="77" y="16"/>
                    </a:lnTo>
                    <a:close/>
                    <a:moveTo>
                      <a:pt x="122" y="21"/>
                    </a:moveTo>
                    <a:cubicBezTo>
                      <a:pt x="122" y="24"/>
                      <a:pt x="122" y="27"/>
                      <a:pt x="121" y="29"/>
                    </a:cubicBezTo>
                    <a:cubicBezTo>
                      <a:pt x="121" y="31"/>
                      <a:pt x="120" y="33"/>
                      <a:pt x="119" y="34"/>
                    </a:cubicBezTo>
                    <a:cubicBezTo>
                      <a:pt x="118" y="35"/>
                      <a:pt x="117" y="36"/>
                      <a:pt x="115" y="37"/>
                    </a:cubicBezTo>
                    <a:cubicBezTo>
                      <a:pt x="114" y="37"/>
                      <a:pt x="112" y="38"/>
                      <a:pt x="111" y="38"/>
                    </a:cubicBezTo>
                    <a:cubicBezTo>
                      <a:pt x="109" y="38"/>
                      <a:pt x="107" y="37"/>
                      <a:pt x="106" y="37"/>
                    </a:cubicBezTo>
                    <a:cubicBezTo>
                      <a:pt x="104" y="36"/>
                      <a:pt x="103" y="35"/>
                      <a:pt x="102" y="34"/>
                    </a:cubicBezTo>
                    <a:cubicBezTo>
                      <a:pt x="101" y="33"/>
                      <a:pt x="100" y="31"/>
                      <a:pt x="100" y="29"/>
                    </a:cubicBezTo>
                    <a:cubicBezTo>
                      <a:pt x="99" y="27"/>
                      <a:pt x="99" y="24"/>
                      <a:pt x="99" y="21"/>
                    </a:cubicBezTo>
                    <a:cubicBezTo>
                      <a:pt x="99" y="16"/>
                      <a:pt x="99" y="16"/>
                      <a:pt x="99" y="16"/>
                    </a:cubicBezTo>
                    <a:cubicBezTo>
                      <a:pt x="99" y="13"/>
                      <a:pt x="99" y="10"/>
                      <a:pt x="100" y="8"/>
                    </a:cubicBezTo>
                    <a:cubicBezTo>
                      <a:pt x="100" y="6"/>
                      <a:pt x="101" y="4"/>
                      <a:pt x="102" y="3"/>
                    </a:cubicBezTo>
                    <a:cubicBezTo>
                      <a:pt x="103" y="2"/>
                      <a:pt x="104" y="1"/>
                      <a:pt x="106" y="0"/>
                    </a:cubicBezTo>
                    <a:cubicBezTo>
                      <a:pt x="107" y="0"/>
                      <a:pt x="109" y="0"/>
                      <a:pt x="110" y="0"/>
                    </a:cubicBezTo>
                    <a:cubicBezTo>
                      <a:pt x="112" y="0"/>
                      <a:pt x="114" y="0"/>
                      <a:pt x="115" y="0"/>
                    </a:cubicBezTo>
                    <a:cubicBezTo>
                      <a:pt x="117" y="1"/>
                      <a:pt x="118" y="2"/>
                      <a:pt x="119" y="3"/>
                    </a:cubicBezTo>
                    <a:cubicBezTo>
                      <a:pt x="120" y="4"/>
                      <a:pt x="121" y="6"/>
                      <a:pt x="121" y="8"/>
                    </a:cubicBezTo>
                    <a:cubicBezTo>
                      <a:pt x="122" y="10"/>
                      <a:pt x="122" y="13"/>
                      <a:pt x="122" y="16"/>
                    </a:cubicBezTo>
                    <a:lnTo>
                      <a:pt x="122" y="21"/>
                    </a:lnTo>
                    <a:close/>
                    <a:moveTo>
                      <a:pt x="117" y="15"/>
                    </a:moveTo>
                    <a:cubicBezTo>
                      <a:pt x="117" y="13"/>
                      <a:pt x="117" y="11"/>
                      <a:pt x="117" y="10"/>
                    </a:cubicBezTo>
                    <a:cubicBezTo>
                      <a:pt x="117" y="8"/>
                      <a:pt x="116" y="7"/>
                      <a:pt x="116" y="6"/>
                    </a:cubicBezTo>
                    <a:cubicBezTo>
                      <a:pt x="115" y="5"/>
                      <a:pt x="114" y="4"/>
                      <a:pt x="114" y="4"/>
                    </a:cubicBezTo>
                    <a:cubicBezTo>
                      <a:pt x="113" y="4"/>
                      <a:pt x="112" y="3"/>
                      <a:pt x="110" y="3"/>
                    </a:cubicBezTo>
                    <a:cubicBezTo>
                      <a:pt x="109" y="3"/>
                      <a:pt x="108" y="4"/>
                      <a:pt x="108" y="4"/>
                    </a:cubicBezTo>
                    <a:cubicBezTo>
                      <a:pt x="107" y="4"/>
                      <a:pt x="106" y="5"/>
                      <a:pt x="105" y="6"/>
                    </a:cubicBezTo>
                    <a:cubicBezTo>
                      <a:pt x="105" y="7"/>
                      <a:pt x="104" y="8"/>
                      <a:pt x="104" y="10"/>
                    </a:cubicBezTo>
                    <a:cubicBezTo>
                      <a:pt x="104" y="11"/>
                      <a:pt x="104" y="13"/>
                      <a:pt x="104" y="15"/>
                    </a:cubicBezTo>
                    <a:cubicBezTo>
                      <a:pt x="104" y="22"/>
                      <a:pt x="104" y="22"/>
                      <a:pt x="104" y="22"/>
                    </a:cubicBezTo>
                    <a:cubicBezTo>
                      <a:pt x="104" y="24"/>
                      <a:pt x="104" y="26"/>
                      <a:pt x="104" y="27"/>
                    </a:cubicBezTo>
                    <a:cubicBezTo>
                      <a:pt x="104" y="29"/>
                      <a:pt x="105" y="30"/>
                      <a:pt x="105" y="31"/>
                    </a:cubicBezTo>
                    <a:cubicBezTo>
                      <a:pt x="106" y="32"/>
                      <a:pt x="107" y="33"/>
                      <a:pt x="108" y="33"/>
                    </a:cubicBezTo>
                    <a:cubicBezTo>
                      <a:pt x="108" y="33"/>
                      <a:pt x="109" y="34"/>
                      <a:pt x="111" y="34"/>
                    </a:cubicBezTo>
                    <a:cubicBezTo>
                      <a:pt x="112" y="34"/>
                      <a:pt x="113" y="33"/>
                      <a:pt x="114" y="33"/>
                    </a:cubicBezTo>
                    <a:cubicBezTo>
                      <a:pt x="114" y="33"/>
                      <a:pt x="115" y="32"/>
                      <a:pt x="116" y="31"/>
                    </a:cubicBezTo>
                    <a:cubicBezTo>
                      <a:pt x="116" y="30"/>
                      <a:pt x="117" y="29"/>
                      <a:pt x="117" y="27"/>
                    </a:cubicBezTo>
                    <a:cubicBezTo>
                      <a:pt x="117" y="26"/>
                      <a:pt x="117" y="24"/>
                      <a:pt x="117" y="22"/>
                    </a:cubicBezTo>
                    <a:lnTo>
                      <a:pt x="117" y="1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145" name="Battery"/>
              <p:cNvGrpSpPr>
                <a:grpSpLocks noChangeAspect="1"/>
              </p:cNvGrpSpPr>
              <p:nvPr/>
            </p:nvGrpSpPr>
            <p:grpSpPr>
              <a:xfrm>
                <a:off x="2513769" y="1302974"/>
                <a:ext cx="50747" cy="83257"/>
                <a:chOff x="5721732" y="4486242"/>
                <a:chExt cx="50747" cy="83257"/>
              </a:xfrm>
            </p:grpSpPr>
            <p:sp>
              <p:nvSpPr>
                <p:cNvPr id="152" name="Battery Part 1"/>
                <p:cNvSpPr>
                  <a:spLocks/>
                </p:cNvSpPr>
                <p:nvPr/>
              </p:nvSpPr>
              <p:spPr bwMode="auto">
                <a:xfrm>
                  <a:off x="5721732" y="4486242"/>
                  <a:ext cx="50747" cy="45990"/>
                </a:xfrm>
                <a:custGeom>
                  <a:avLst/>
                  <a:gdLst>
                    <a:gd name="T0" fmla="*/ 282 w 282"/>
                    <a:gd name="T1" fmla="*/ 76 h 252"/>
                    <a:gd name="T2" fmla="*/ 245 w 282"/>
                    <a:gd name="T3" fmla="*/ 46 h 252"/>
                    <a:gd name="T4" fmla="*/ 197 w 282"/>
                    <a:gd name="T5" fmla="*/ 46 h 252"/>
                    <a:gd name="T6" fmla="*/ 197 w 282"/>
                    <a:gd name="T7" fmla="*/ 0 h 252"/>
                    <a:gd name="T8" fmla="*/ 85 w 282"/>
                    <a:gd name="T9" fmla="*/ 0 h 252"/>
                    <a:gd name="T10" fmla="*/ 85 w 282"/>
                    <a:gd name="T11" fmla="*/ 46 h 252"/>
                    <a:gd name="T12" fmla="*/ 37 w 282"/>
                    <a:gd name="T13" fmla="*/ 46 h 252"/>
                    <a:gd name="T14" fmla="*/ 0 w 282"/>
                    <a:gd name="T15" fmla="*/ 76 h 252"/>
                    <a:gd name="T16" fmla="*/ 0 w 282"/>
                    <a:gd name="T17" fmla="*/ 252 h 252"/>
                    <a:gd name="T18" fmla="*/ 282 w 282"/>
                    <a:gd name="T19" fmla="*/ 252 h 252"/>
                    <a:gd name="T20" fmla="*/ 282 w 282"/>
                    <a:gd name="T21" fmla="*/ 76 h 2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82" h="252">
                      <a:moveTo>
                        <a:pt x="282" y="76"/>
                      </a:moveTo>
                      <a:cubicBezTo>
                        <a:pt x="282" y="59"/>
                        <a:pt x="265" y="46"/>
                        <a:pt x="245" y="46"/>
                      </a:cubicBezTo>
                      <a:lnTo>
                        <a:pt x="197" y="46"/>
                      </a:lnTo>
                      <a:lnTo>
                        <a:pt x="197" y="0"/>
                      </a:lnTo>
                      <a:lnTo>
                        <a:pt x="85" y="0"/>
                      </a:lnTo>
                      <a:lnTo>
                        <a:pt x="85" y="46"/>
                      </a:lnTo>
                      <a:lnTo>
                        <a:pt x="37" y="46"/>
                      </a:lnTo>
                      <a:cubicBezTo>
                        <a:pt x="17" y="46"/>
                        <a:pt x="0" y="59"/>
                        <a:pt x="0" y="76"/>
                      </a:cubicBezTo>
                      <a:lnTo>
                        <a:pt x="0" y="252"/>
                      </a:lnTo>
                      <a:lnTo>
                        <a:pt x="282" y="252"/>
                      </a:lnTo>
                      <a:lnTo>
                        <a:pt x="282" y="76"/>
                      </a:lnTo>
                      <a:close/>
                    </a:path>
                  </a:pathLst>
                </a:custGeom>
                <a:solidFill>
                  <a:srgbClr val="FFFFFF">
                    <a:alpha val="30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53" name="Battery Part 2"/>
                <p:cNvSpPr>
                  <a:spLocks/>
                </p:cNvSpPr>
                <p:nvPr/>
              </p:nvSpPr>
              <p:spPr bwMode="auto">
                <a:xfrm>
                  <a:off x="5721732" y="4532231"/>
                  <a:ext cx="50747" cy="37268"/>
                </a:xfrm>
                <a:custGeom>
                  <a:avLst/>
                  <a:gdLst>
                    <a:gd name="T0" fmla="*/ 0 w 282"/>
                    <a:gd name="T1" fmla="*/ 0 h 206"/>
                    <a:gd name="T2" fmla="*/ 0 w 282"/>
                    <a:gd name="T3" fmla="*/ 176 h 206"/>
                    <a:gd name="T4" fmla="*/ 37 w 282"/>
                    <a:gd name="T5" fmla="*/ 206 h 206"/>
                    <a:gd name="T6" fmla="*/ 244 w 282"/>
                    <a:gd name="T7" fmla="*/ 206 h 206"/>
                    <a:gd name="T8" fmla="*/ 282 w 282"/>
                    <a:gd name="T9" fmla="*/ 176 h 206"/>
                    <a:gd name="T10" fmla="*/ 282 w 282"/>
                    <a:gd name="T11" fmla="*/ 0 h 206"/>
                    <a:gd name="T12" fmla="*/ 0 w 282"/>
                    <a:gd name="T13" fmla="*/ 0 h 2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82" h="206">
                      <a:moveTo>
                        <a:pt x="0" y="0"/>
                      </a:moveTo>
                      <a:lnTo>
                        <a:pt x="0" y="176"/>
                      </a:lnTo>
                      <a:cubicBezTo>
                        <a:pt x="0" y="193"/>
                        <a:pt x="17" y="206"/>
                        <a:pt x="37" y="206"/>
                      </a:cubicBezTo>
                      <a:lnTo>
                        <a:pt x="244" y="206"/>
                      </a:lnTo>
                      <a:cubicBezTo>
                        <a:pt x="265" y="206"/>
                        <a:pt x="282" y="193"/>
                        <a:pt x="282" y="176"/>
                      </a:cubicBezTo>
                      <a:lnTo>
                        <a:pt x="282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>
                    <a:alpha val="90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146" name="Signal Strength"/>
              <p:cNvGrpSpPr>
                <a:grpSpLocks noChangeAspect="1"/>
              </p:cNvGrpSpPr>
              <p:nvPr/>
            </p:nvGrpSpPr>
            <p:grpSpPr>
              <a:xfrm>
                <a:off x="2348841" y="1306145"/>
                <a:ext cx="76121" cy="76915"/>
                <a:chOff x="5556804" y="4492585"/>
                <a:chExt cx="76121" cy="76915"/>
              </a:xfrm>
            </p:grpSpPr>
            <p:sp>
              <p:nvSpPr>
                <p:cNvPr id="150" name="Signal Strength Part 1"/>
                <p:cNvSpPr>
                  <a:spLocks/>
                </p:cNvSpPr>
                <p:nvPr/>
              </p:nvSpPr>
              <p:spPr bwMode="auto">
                <a:xfrm>
                  <a:off x="5602001" y="4492585"/>
                  <a:ext cx="30924" cy="76914"/>
                </a:xfrm>
                <a:custGeom>
                  <a:avLst/>
                  <a:gdLst>
                    <a:gd name="T0" fmla="*/ 39 w 39"/>
                    <a:gd name="T1" fmla="*/ 0 h 97"/>
                    <a:gd name="T2" fmla="*/ 0 w 39"/>
                    <a:gd name="T3" fmla="*/ 39 h 97"/>
                    <a:gd name="T4" fmla="*/ 0 w 39"/>
                    <a:gd name="T5" fmla="*/ 97 h 97"/>
                    <a:gd name="T6" fmla="*/ 39 w 39"/>
                    <a:gd name="T7" fmla="*/ 97 h 97"/>
                    <a:gd name="T8" fmla="*/ 39 w 39"/>
                    <a:gd name="T9" fmla="*/ 0 h 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97">
                      <a:moveTo>
                        <a:pt x="39" y="0"/>
                      </a:moveTo>
                      <a:lnTo>
                        <a:pt x="0" y="39"/>
                      </a:lnTo>
                      <a:lnTo>
                        <a:pt x="0" y="97"/>
                      </a:lnTo>
                      <a:lnTo>
                        <a:pt x="39" y="97"/>
                      </a:lnTo>
                      <a:lnTo>
                        <a:pt x="39" y="0"/>
                      </a:lnTo>
                      <a:close/>
                    </a:path>
                  </a:pathLst>
                </a:custGeom>
                <a:solidFill>
                  <a:srgbClr val="FFFFFF">
                    <a:alpha val="3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51" name="Signal Strength Part 2"/>
                <p:cNvSpPr>
                  <a:spLocks/>
                </p:cNvSpPr>
                <p:nvPr/>
              </p:nvSpPr>
              <p:spPr bwMode="auto">
                <a:xfrm>
                  <a:off x="5556804" y="4523510"/>
                  <a:ext cx="45197" cy="45990"/>
                </a:xfrm>
                <a:custGeom>
                  <a:avLst/>
                  <a:gdLst>
                    <a:gd name="T0" fmla="*/ 0 w 254"/>
                    <a:gd name="T1" fmla="*/ 254 h 254"/>
                    <a:gd name="T2" fmla="*/ 254 w 254"/>
                    <a:gd name="T3" fmla="*/ 254 h 254"/>
                    <a:gd name="T4" fmla="*/ 254 w 254"/>
                    <a:gd name="T5" fmla="*/ 0 h 254"/>
                    <a:gd name="T6" fmla="*/ 0 w 254"/>
                    <a:gd name="T7" fmla="*/ 254 h 2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4" h="254">
                      <a:moveTo>
                        <a:pt x="0" y="254"/>
                      </a:moveTo>
                      <a:lnTo>
                        <a:pt x="254" y="254"/>
                      </a:lnTo>
                      <a:lnTo>
                        <a:pt x="254" y="0"/>
                      </a:lnTo>
                      <a:lnTo>
                        <a:pt x="0" y="254"/>
                      </a:lnTo>
                      <a:close/>
                    </a:path>
                  </a:pathLst>
                </a:custGeom>
                <a:solidFill>
                  <a:srgbClr val="FFFFFF">
                    <a:alpha val="90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147" name="WiFi"/>
              <p:cNvGrpSpPr>
                <a:grpSpLocks noChangeAspect="1"/>
              </p:cNvGrpSpPr>
              <p:nvPr/>
            </p:nvGrpSpPr>
            <p:grpSpPr>
              <a:xfrm>
                <a:off x="2189463" y="1308921"/>
                <a:ext cx="89601" cy="71363"/>
                <a:chOff x="5397426" y="4495757"/>
                <a:chExt cx="89601" cy="71363"/>
              </a:xfrm>
            </p:grpSpPr>
            <p:sp>
              <p:nvSpPr>
                <p:cNvPr id="148" name="WiFi Part 1"/>
                <p:cNvSpPr>
                  <a:spLocks/>
                </p:cNvSpPr>
                <p:nvPr/>
              </p:nvSpPr>
              <p:spPr bwMode="auto">
                <a:xfrm>
                  <a:off x="5397426" y="4495757"/>
                  <a:ext cx="89601" cy="31717"/>
                </a:xfrm>
                <a:custGeom>
                  <a:avLst/>
                  <a:gdLst>
                    <a:gd name="T0" fmla="*/ 248 w 496"/>
                    <a:gd name="T1" fmla="*/ 0 h 175"/>
                    <a:gd name="T2" fmla="*/ 0 w 496"/>
                    <a:gd name="T3" fmla="*/ 86 h 175"/>
                    <a:gd name="T4" fmla="*/ 71 w 496"/>
                    <a:gd name="T5" fmla="*/ 175 h 175"/>
                    <a:gd name="T6" fmla="*/ 248 w 496"/>
                    <a:gd name="T7" fmla="*/ 113 h 175"/>
                    <a:gd name="T8" fmla="*/ 425 w 496"/>
                    <a:gd name="T9" fmla="*/ 175 h 175"/>
                    <a:gd name="T10" fmla="*/ 496 w 496"/>
                    <a:gd name="T11" fmla="*/ 86 h 175"/>
                    <a:gd name="T12" fmla="*/ 248 w 496"/>
                    <a:gd name="T13" fmla="*/ 0 h 1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96" h="175">
                      <a:moveTo>
                        <a:pt x="248" y="0"/>
                      </a:moveTo>
                      <a:cubicBezTo>
                        <a:pt x="104" y="0"/>
                        <a:pt x="10" y="79"/>
                        <a:pt x="0" y="86"/>
                      </a:cubicBezTo>
                      <a:lnTo>
                        <a:pt x="71" y="175"/>
                      </a:lnTo>
                      <a:cubicBezTo>
                        <a:pt x="80" y="168"/>
                        <a:pt x="147" y="113"/>
                        <a:pt x="248" y="113"/>
                      </a:cubicBezTo>
                      <a:cubicBezTo>
                        <a:pt x="348" y="113"/>
                        <a:pt x="416" y="168"/>
                        <a:pt x="425" y="175"/>
                      </a:cubicBezTo>
                      <a:lnTo>
                        <a:pt x="496" y="86"/>
                      </a:lnTo>
                      <a:cubicBezTo>
                        <a:pt x="487" y="79"/>
                        <a:pt x="391" y="0"/>
                        <a:pt x="248" y="0"/>
                      </a:cubicBezTo>
                      <a:close/>
                    </a:path>
                  </a:pathLst>
                </a:custGeom>
                <a:solidFill>
                  <a:srgbClr val="FFFFFF">
                    <a:alpha val="30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49" name="WiFi Part 2"/>
                <p:cNvSpPr>
                  <a:spLocks/>
                </p:cNvSpPr>
                <p:nvPr/>
              </p:nvSpPr>
              <p:spPr bwMode="auto">
                <a:xfrm>
                  <a:off x="5410113" y="4516373"/>
                  <a:ext cx="64227" cy="50747"/>
                </a:xfrm>
                <a:custGeom>
                  <a:avLst/>
                  <a:gdLst>
                    <a:gd name="T0" fmla="*/ 0 w 354"/>
                    <a:gd name="T1" fmla="*/ 62 h 282"/>
                    <a:gd name="T2" fmla="*/ 177 w 354"/>
                    <a:gd name="T3" fmla="*/ 282 h 282"/>
                    <a:gd name="T4" fmla="*/ 177 w 354"/>
                    <a:gd name="T5" fmla="*/ 282 h 282"/>
                    <a:gd name="T6" fmla="*/ 177 w 354"/>
                    <a:gd name="T7" fmla="*/ 282 h 282"/>
                    <a:gd name="T8" fmla="*/ 354 w 354"/>
                    <a:gd name="T9" fmla="*/ 62 h 282"/>
                    <a:gd name="T10" fmla="*/ 177 w 354"/>
                    <a:gd name="T11" fmla="*/ 0 h 282"/>
                    <a:gd name="T12" fmla="*/ 0 w 354"/>
                    <a:gd name="T13" fmla="*/ 62 h 2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54" h="282">
                      <a:moveTo>
                        <a:pt x="0" y="62"/>
                      </a:moveTo>
                      <a:lnTo>
                        <a:pt x="177" y="282"/>
                      </a:lnTo>
                      <a:lnTo>
                        <a:pt x="177" y="282"/>
                      </a:lnTo>
                      <a:lnTo>
                        <a:pt x="177" y="282"/>
                      </a:lnTo>
                      <a:lnTo>
                        <a:pt x="354" y="62"/>
                      </a:lnTo>
                      <a:cubicBezTo>
                        <a:pt x="345" y="55"/>
                        <a:pt x="278" y="0"/>
                        <a:pt x="177" y="0"/>
                      </a:cubicBezTo>
                      <a:cubicBezTo>
                        <a:pt x="77" y="0"/>
                        <a:pt x="9" y="55"/>
                        <a:pt x="0" y="62"/>
                      </a:cubicBezTo>
                      <a:close/>
                    </a:path>
                  </a:pathLst>
                </a:custGeom>
                <a:solidFill>
                  <a:srgbClr val="FFFFFF">
                    <a:alpha val="90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grpSp>
          <p:nvGrpSpPr>
            <p:cNvPr id="138" name="Navigation Bar"/>
            <p:cNvGrpSpPr/>
            <p:nvPr/>
          </p:nvGrpSpPr>
          <p:grpSpPr>
            <a:xfrm>
              <a:off x="595686" y="5020442"/>
              <a:ext cx="2286000" cy="304800"/>
              <a:chOff x="1517650" y="4775200"/>
              <a:chExt cx="2286000" cy="304800"/>
            </a:xfrm>
          </p:grpSpPr>
          <p:sp>
            <p:nvSpPr>
              <p:cNvPr id="139" name="Navigation Bar Container"/>
              <p:cNvSpPr/>
              <p:nvPr/>
            </p:nvSpPr>
            <p:spPr>
              <a:xfrm>
                <a:off x="1517650" y="4775200"/>
                <a:ext cx="2286000" cy="304800"/>
              </a:xfrm>
              <a:prstGeom prst="rect">
                <a:avLst/>
              </a:prstGeom>
              <a:solidFill>
                <a:srgbClr val="000000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 smtClean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0" name="Back"/>
              <p:cNvSpPr>
                <a:spLocks noChangeAspect="1" noEditPoints="1"/>
              </p:cNvSpPr>
              <p:nvPr/>
            </p:nvSpPr>
            <p:spPr bwMode="auto">
              <a:xfrm>
                <a:off x="1972789" y="4873681"/>
                <a:ext cx="92772" cy="107838"/>
              </a:xfrm>
              <a:custGeom>
                <a:avLst/>
                <a:gdLst>
                  <a:gd name="T0" fmla="*/ 469 w 513"/>
                  <a:gd name="T1" fmla="*/ 592 h 593"/>
                  <a:gd name="T2" fmla="*/ 450 w 513"/>
                  <a:gd name="T3" fmla="*/ 585 h 593"/>
                  <a:gd name="T4" fmla="*/ 27 w 513"/>
                  <a:gd name="T5" fmla="*/ 338 h 593"/>
                  <a:gd name="T6" fmla="*/ 2 w 513"/>
                  <a:gd name="T7" fmla="*/ 292 h 593"/>
                  <a:gd name="T8" fmla="*/ 29 w 513"/>
                  <a:gd name="T9" fmla="*/ 254 h 593"/>
                  <a:gd name="T10" fmla="*/ 449 w 513"/>
                  <a:gd name="T11" fmla="*/ 9 h 593"/>
                  <a:gd name="T12" fmla="*/ 468 w 513"/>
                  <a:gd name="T13" fmla="*/ 1 h 593"/>
                  <a:gd name="T14" fmla="*/ 504 w 513"/>
                  <a:gd name="T15" fmla="*/ 15 h 593"/>
                  <a:gd name="T16" fmla="*/ 513 w 513"/>
                  <a:gd name="T17" fmla="*/ 37 h 593"/>
                  <a:gd name="T18" fmla="*/ 513 w 513"/>
                  <a:gd name="T19" fmla="*/ 49 h 593"/>
                  <a:gd name="T20" fmla="*/ 513 w 513"/>
                  <a:gd name="T21" fmla="*/ 553 h 593"/>
                  <a:gd name="T22" fmla="*/ 506 w 513"/>
                  <a:gd name="T23" fmla="*/ 574 h 593"/>
                  <a:gd name="T24" fmla="*/ 469 w 513"/>
                  <a:gd name="T25" fmla="*/ 592 h 593"/>
                  <a:gd name="T26" fmla="*/ 442 w 513"/>
                  <a:gd name="T27" fmla="*/ 498 h 593"/>
                  <a:gd name="T28" fmla="*/ 442 w 513"/>
                  <a:gd name="T29" fmla="*/ 93 h 593"/>
                  <a:gd name="T30" fmla="*/ 96 w 513"/>
                  <a:gd name="T31" fmla="*/ 297 h 593"/>
                  <a:gd name="T32" fmla="*/ 442 w 513"/>
                  <a:gd name="T33" fmla="*/ 498 h 5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13" h="593">
                    <a:moveTo>
                      <a:pt x="469" y="592"/>
                    </a:moveTo>
                    <a:cubicBezTo>
                      <a:pt x="458" y="590"/>
                      <a:pt x="454" y="588"/>
                      <a:pt x="450" y="585"/>
                    </a:cubicBezTo>
                    <a:lnTo>
                      <a:pt x="27" y="338"/>
                    </a:lnTo>
                    <a:cubicBezTo>
                      <a:pt x="13" y="330"/>
                      <a:pt x="0" y="311"/>
                      <a:pt x="2" y="292"/>
                    </a:cubicBezTo>
                    <a:cubicBezTo>
                      <a:pt x="5" y="273"/>
                      <a:pt x="17" y="261"/>
                      <a:pt x="29" y="254"/>
                    </a:cubicBezTo>
                    <a:lnTo>
                      <a:pt x="449" y="9"/>
                    </a:lnTo>
                    <a:cubicBezTo>
                      <a:pt x="454" y="6"/>
                      <a:pt x="458" y="2"/>
                      <a:pt x="468" y="1"/>
                    </a:cubicBezTo>
                    <a:cubicBezTo>
                      <a:pt x="478" y="0"/>
                      <a:pt x="496" y="5"/>
                      <a:pt x="504" y="15"/>
                    </a:cubicBezTo>
                    <a:cubicBezTo>
                      <a:pt x="512" y="25"/>
                      <a:pt x="512" y="32"/>
                      <a:pt x="513" y="37"/>
                    </a:cubicBezTo>
                    <a:cubicBezTo>
                      <a:pt x="513" y="42"/>
                      <a:pt x="513" y="46"/>
                      <a:pt x="513" y="49"/>
                    </a:cubicBezTo>
                    <a:cubicBezTo>
                      <a:pt x="513" y="216"/>
                      <a:pt x="513" y="388"/>
                      <a:pt x="513" y="553"/>
                    </a:cubicBezTo>
                    <a:cubicBezTo>
                      <a:pt x="513" y="557"/>
                      <a:pt x="513" y="563"/>
                      <a:pt x="506" y="574"/>
                    </a:cubicBezTo>
                    <a:cubicBezTo>
                      <a:pt x="499" y="585"/>
                      <a:pt x="479" y="593"/>
                      <a:pt x="469" y="592"/>
                    </a:cubicBezTo>
                    <a:close/>
                    <a:moveTo>
                      <a:pt x="442" y="498"/>
                    </a:moveTo>
                    <a:lnTo>
                      <a:pt x="442" y="93"/>
                    </a:lnTo>
                    <a:lnTo>
                      <a:pt x="96" y="297"/>
                    </a:lnTo>
                    <a:lnTo>
                      <a:pt x="442" y="498"/>
                    </a:lnTo>
                    <a:close/>
                  </a:path>
                </a:pathLst>
              </a:custGeom>
              <a:solidFill>
                <a:srgbClr val="FFFFFF">
                  <a:alpha val="89804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1" name="Home"/>
              <p:cNvSpPr>
                <a:spLocks noChangeAspect="1" noEditPoints="1"/>
              </p:cNvSpPr>
              <p:nvPr/>
            </p:nvSpPr>
            <p:spPr bwMode="auto">
              <a:xfrm>
                <a:off x="2606335" y="4877646"/>
                <a:ext cx="99116" cy="99908"/>
              </a:xfrm>
              <a:custGeom>
                <a:avLst/>
                <a:gdLst>
                  <a:gd name="T0" fmla="*/ 276 w 551"/>
                  <a:gd name="T1" fmla="*/ 551 h 551"/>
                  <a:gd name="T2" fmla="*/ 0 w 551"/>
                  <a:gd name="T3" fmla="*/ 275 h 551"/>
                  <a:gd name="T4" fmla="*/ 276 w 551"/>
                  <a:gd name="T5" fmla="*/ 0 h 551"/>
                  <a:gd name="T6" fmla="*/ 551 w 551"/>
                  <a:gd name="T7" fmla="*/ 275 h 551"/>
                  <a:gd name="T8" fmla="*/ 276 w 551"/>
                  <a:gd name="T9" fmla="*/ 551 h 551"/>
                  <a:gd name="T10" fmla="*/ 276 w 551"/>
                  <a:gd name="T11" fmla="*/ 487 h 551"/>
                  <a:gd name="T12" fmla="*/ 488 w 551"/>
                  <a:gd name="T13" fmla="*/ 275 h 551"/>
                  <a:gd name="T14" fmla="*/ 276 w 551"/>
                  <a:gd name="T15" fmla="*/ 64 h 551"/>
                  <a:gd name="T16" fmla="*/ 64 w 551"/>
                  <a:gd name="T17" fmla="*/ 275 h 551"/>
                  <a:gd name="T18" fmla="*/ 276 w 551"/>
                  <a:gd name="T19" fmla="*/ 487 h 5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51" h="551">
                    <a:moveTo>
                      <a:pt x="276" y="551"/>
                    </a:moveTo>
                    <a:cubicBezTo>
                      <a:pt x="124" y="551"/>
                      <a:pt x="0" y="427"/>
                      <a:pt x="0" y="275"/>
                    </a:cubicBezTo>
                    <a:cubicBezTo>
                      <a:pt x="0" y="123"/>
                      <a:pt x="124" y="0"/>
                      <a:pt x="276" y="0"/>
                    </a:cubicBezTo>
                    <a:cubicBezTo>
                      <a:pt x="428" y="0"/>
                      <a:pt x="551" y="123"/>
                      <a:pt x="551" y="275"/>
                    </a:cubicBezTo>
                    <a:cubicBezTo>
                      <a:pt x="551" y="427"/>
                      <a:pt x="428" y="551"/>
                      <a:pt x="276" y="551"/>
                    </a:cubicBezTo>
                    <a:close/>
                    <a:moveTo>
                      <a:pt x="276" y="487"/>
                    </a:moveTo>
                    <a:cubicBezTo>
                      <a:pt x="393" y="487"/>
                      <a:pt x="488" y="393"/>
                      <a:pt x="488" y="275"/>
                    </a:cubicBezTo>
                    <a:cubicBezTo>
                      <a:pt x="488" y="158"/>
                      <a:pt x="393" y="64"/>
                      <a:pt x="276" y="64"/>
                    </a:cubicBezTo>
                    <a:cubicBezTo>
                      <a:pt x="158" y="64"/>
                      <a:pt x="64" y="158"/>
                      <a:pt x="64" y="275"/>
                    </a:cubicBezTo>
                    <a:cubicBezTo>
                      <a:pt x="64" y="393"/>
                      <a:pt x="158" y="487"/>
                      <a:pt x="276" y="487"/>
                    </a:cubicBezTo>
                    <a:close/>
                  </a:path>
                </a:pathLst>
              </a:custGeom>
              <a:solidFill>
                <a:srgbClr val="FFFFFF">
                  <a:alpha val="89804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2" name="Recents"/>
              <p:cNvSpPr>
                <a:spLocks noChangeAspect="1" noEditPoints="1"/>
              </p:cNvSpPr>
              <p:nvPr/>
            </p:nvSpPr>
            <p:spPr bwMode="auto">
              <a:xfrm>
                <a:off x="3247018" y="4876060"/>
                <a:ext cx="101494" cy="102287"/>
              </a:xfrm>
              <a:custGeom>
                <a:avLst/>
                <a:gdLst>
                  <a:gd name="T0" fmla="*/ 62 w 564"/>
                  <a:gd name="T1" fmla="*/ 565 h 565"/>
                  <a:gd name="T2" fmla="*/ 20 w 564"/>
                  <a:gd name="T3" fmla="*/ 547 h 565"/>
                  <a:gd name="T4" fmla="*/ 0 w 564"/>
                  <a:gd name="T5" fmla="*/ 504 h 565"/>
                  <a:gd name="T6" fmla="*/ 0 w 564"/>
                  <a:gd name="T7" fmla="*/ 61 h 565"/>
                  <a:gd name="T8" fmla="*/ 20 w 564"/>
                  <a:gd name="T9" fmla="*/ 18 h 565"/>
                  <a:gd name="T10" fmla="*/ 62 w 564"/>
                  <a:gd name="T11" fmla="*/ 0 h 565"/>
                  <a:gd name="T12" fmla="*/ 501 w 564"/>
                  <a:gd name="T13" fmla="*/ 0 h 565"/>
                  <a:gd name="T14" fmla="*/ 544 w 564"/>
                  <a:gd name="T15" fmla="*/ 18 h 565"/>
                  <a:gd name="T16" fmla="*/ 564 w 564"/>
                  <a:gd name="T17" fmla="*/ 61 h 565"/>
                  <a:gd name="T18" fmla="*/ 564 w 564"/>
                  <a:gd name="T19" fmla="*/ 504 h 565"/>
                  <a:gd name="T20" fmla="*/ 544 w 564"/>
                  <a:gd name="T21" fmla="*/ 547 h 565"/>
                  <a:gd name="T22" fmla="*/ 501 w 564"/>
                  <a:gd name="T23" fmla="*/ 565 h 565"/>
                  <a:gd name="T24" fmla="*/ 62 w 564"/>
                  <a:gd name="T25" fmla="*/ 565 h 565"/>
                  <a:gd name="T26" fmla="*/ 70 w 564"/>
                  <a:gd name="T27" fmla="*/ 494 h 565"/>
                  <a:gd name="T28" fmla="*/ 493 w 564"/>
                  <a:gd name="T29" fmla="*/ 494 h 565"/>
                  <a:gd name="T30" fmla="*/ 493 w 564"/>
                  <a:gd name="T31" fmla="*/ 71 h 565"/>
                  <a:gd name="T32" fmla="*/ 70 w 564"/>
                  <a:gd name="T33" fmla="*/ 71 h 565"/>
                  <a:gd name="T34" fmla="*/ 70 w 564"/>
                  <a:gd name="T35" fmla="*/ 494 h 5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64" h="565">
                    <a:moveTo>
                      <a:pt x="62" y="565"/>
                    </a:moveTo>
                    <a:cubicBezTo>
                      <a:pt x="44" y="565"/>
                      <a:pt x="31" y="557"/>
                      <a:pt x="20" y="547"/>
                    </a:cubicBezTo>
                    <a:cubicBezTo>
                      <a:pt x="10" y="537"/>
                      <a:pt x="0" y="524"/>
                      <a:pt x="0" y="504"/>
                    </a:cubicBezTo>
                    <a:lnTo>
                      <a:pt x="0" y="61"/>
                    </a:lnTo>
                    <a:cubicBezTo>
                      <a:pt x="0" y="41"/>
                      <a:pt x="10" y="28"/>
                      <a:pt x="20" y="18"/>
                    </a:cubicBezTo>
                    <a:cubicBezTo>
                      <a:pt x="31" y="8"/>
                      <a:pt x="44" y="0"/>
                      <a:pt x="62" y="0"/>
                    </a:cubicBezTo>
                    <a:lnTo>
                      <a:pt x="501" y="0"/>
                    </a:lnTo>
                    <a:cubicBezTo>
                      <a:pt x="519" y="0"/>
                      <a:pt x="533" y="8"/>
                      <a:pt x="544" y="18"/>
                    </a:cubicBezTo>
                    <a:cubicBezTo>
                      <a:pt x="555" y="28"/>
                      <a:pt x="564" y="41"/>
                      <a:pt x="564" y="61"/>
                    </a:cubicBezTo>
                    <a:lnTo>
                      <a:pt x="564" y="504"/>
                    </a:lnTo>
                    <a:cubicBezTo>
                      <a:pt x="564" y="524"/>
                      <a:pt x="555" y="537"/>
                      <a:pt x="544" y="547"/>
                    </a:cubicBezTo>
                    <a:cubicBezTo>
                      <a:pt x="533" y="557"/>
                      <a:pt x="519" y="565"/>
                      <a:pt x="501" y="565"/>
                    </a:cubicBezTo>
                    <a:lnTo>
                      <a:pt x="62" y="565"/>
                    </a:lnTo>
                    <a:close/>
                    <a:moveTo>
                      <a:pt x="70" y="494"/>
                    </a:moveTo>
                    <a:lnTo>
                      <a:pt x="493" y="494"/>
                    </a:lnTo>
                    <a:lnTo>
                      <a:pt x="493" y="71"/>
                    </a:lnTo>
                    <a:lnTo>
                      <a:pt x="70" y="71"/>
                    </a:lnTo>
                    <a:lnTo>
                      <a:pt x="70" y="494"/>
                    </a:lnTo>
                    <a:close/>
                  </a:path>
                </a:pathLst>
              </a:custGeom>
              <a:solidFill>
                <a:srgbClr val="FFFFFF">
                  <a:alpha val="89804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267" name="App Bar Container"/>
          <p:cNvSpPr>
            <a:spLocks noChangeArrowheads="1"/>
          </p:cNvSpPr>
          <p:nvPr/>
        </p:nvSpPr>
        <p:spPr bwMode="auto">
          <a:xfrm>
            <a:off x="4263474" y="811733"/>
            <a:ext cx="2280126" cy="36824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38100" dist="12700" dir="5400000" algn="ctr" rotWithShape="0">
              <a:prstClr val="black">
                <a:alpha val="25000"/>
              </a:prstClr>
            </a:outerShdw>
          </a:effectLst>
        </p:spPr>
        <p:txBody>
          <a:bodyPr vert="horz" wrap="square" lIns="457200" tIns="198120" rIns="91440" bIns="10414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00" dirty="0" smtClean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ko-KR" altLang="en-US" sz="1000" dirty="0" err="1" smtClean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번방</a:t>
            </a:r>
            <a:endParaRPr lang="en-US" sz="100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9" name="Nav Icon"/>
          <p:cNvSpPr>
            <a:spLocks noChangeAspect="1" noEditPoints="1"/>
          </p:cNvSpPr>
          <p:nvPr/>
        </p:nvSpPr>
        <p:spPr bwMode="auto">
          <a:xfrm>
            <a:off x="4391537" y="947357"/>
            <a:ext cx="114181" cy="76161"/>
          </a:xfrm>
          <a:custGeom>
            <a:avLst/>
            <a:gdLst>
              <a:gd name="T0" fmla="*/ 0 w 635"/>
              <a:gd name="T1" fmla="*/ 70 h 423"/>
              <a:gd name="T2" fmla="*/ 635 w 635"/>
              <a:gd name="T3" fmla="*/ 70 h 423"/>
              <a:gd name="T4" fmla="*/ 635 w 635"/>
              <a:gd name="T5" fmla="*/ 0 h 423"/>
              <a:gd name="T6" fmla="*/ 0 w 635"/>
              <a:gd name="T7" fmla="*/ 0 h 423"/>
              <a:gd name="T8" fmla="*/ 0 w 635"/>
              <a:gd name="T9" fmla="*/ 70 h 423"/>
              <a:gd name="T10" fmla="*/ 0 w 635"/>
              <a:gd name="T11" fmla="*/ 247 h 423"/>
              <a:gd name="T12" fmla="*/ 635 w 635"/>
              <a:gd name="T13" fmla="*/ 247 h 423"/>
              <a:gd name="T14" fmla="*/ 635 w 635"/>
              <a:gd name="T15" fmla="*/ 176 h 423"/>
              <a:gd name="T16" fmla="*/ 0 w 635"/>
              <a:gd name="T17" fmla="*/ 176 h 423"/>
              <a:gd name="T18" fmla="*/ 0 w 635"/>
              <a:gd name="T19" fmla="*/ 247 h 423"/>
              <a:gd name="T20" fmla="*/ 0 w 635"/>
              <a:gd name="T21" fmla="*/ 423 h 423"/>
              <a:gd name="T22" fmla="*/ 635 w 635"/>
              <a:gd name="T23" fmla="*/ 423 h 423"/>
              <a:gd name="T24" fmla="*/ 635 w 635"/>
              <a:gd name="T25" fmla="*/ 352 h 423"/>
              <a:gd name="T26" fmla="*/ 0 w 635"/>
              <a:gd name="T27" fmla="*/ 352 h 423"/>
              <a:gd name="T28" fmla="*/ 0 w 635"/>
              <a:gd name="T29" fmla="*/ 423 h 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635" h="423">
                <a:moveTo>
                  <a:pt x="0" y="70"/>
                </a:moveTo>
                <a:lnTo>
                  <a:pt x="635" y="70"/>
                </a:lnTo>
                <a:lnTo>
                  <a:pt x="635" y="0"/>
                </a:lnTo>
                <a:lnTo>
                  <a:pt x="0" y="0"/>
                </a:lnTo>
                <a:lnTo>
                  <a:pt x="0" y="70"/>
                </a:lnTo>
                <a:close/>
                <a:moveTo>
                  <a:pt x="0" y="247"/>
                </a:moveTo>
                <a:lnTo>
                  <a:pt x="635" y="247"/>
                </a:lnTo>
                <a:lnTo>
                  <a:pt x="635" y="176"/>
                </a:lnTo>
                <a:lnTo>
                  <a:pt x="0" y="176"/>
                </a:lnTo>
                <a:lnTo>
                  <a:pt x="0" y="247"/>
                </a:lnTo>
                <a:close/>
                <a:moveTo>
                  <a:pt x="0" y="423"/>
                </a:moveTo>
                <a:lnTo>
                  <a:pt x="635" y="423"/>
                </a:lnTo>
                <a:lnTo>
                  <a:pt x="635" y="352"/>
                </a:lnTo>
                <a:lnTo>
                  <a:pt x="0" y="352"/>
                </a:lnTo>
                <a:lnTo>
                  <a:pt x="0" y="423"/>
                </a:lnTo>
                <a:close/>
              </a:path>
            </a:pathLst>
          </a:custGeom>
          <a:solidFill>
            <a:srgbClr val="FFFFFF">
              <a:alpha val="87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0" name="Menu Icon"/>
          <p:cNvSpPr>
            <a:spLocks noChangeAspect="1" noEditPoints="1"/>
          </p:cNvSpPr>
          <p:nvPr/>
        </p:nvSpPr>
        <p:spPr bwMode="auto">
          <a:xfrm>
            <a:off x="3394133" y="1216648"/>
            <a:ext cx="25374" cy="101286"/>
          </a:xfrm>
          <a:custGeom>
            <a:avLst/>
            <a:gdLst>
              <a:gd name="T0" fmla="*/ 71 w 141"/>
              <a:gd name="T1" fmla="*/ 423 h 564"/>
              <a:gd name="T2" fmla="*/ 0 w 141"/>
              <a:gd name="T3" fmla="*/ 494 h 564"/>
              <a:gd name="T4" fmla="*/ 71 w 141"/>
              <a:gd name="T5" fmla="*/ 564 h 564"/>
              <a:gd name="T6" fmla="*/ 141 w 141"/>
              <a:gd name="T7" fmla="*/ 494 h 564"/>
              <a:gd name="T8" fmla="*/ 71 w 141"/>
              <a:gd name="T9" fmla="*/ 423 h 564"/>
              <a:gd name="T10" fmla="*/ 71 w 141"/>
              <a:gd name="T11" fmla="*/ 212 h 564"/>
              <a:gd name="T12" fmla="*/ 0 w 141"/>
              <a:gd name="T13" fmla="*/ 282 h 564"/>
              <a:gd name="T14" fmla="*/ 71 w 141"/>
              <a:gd name="T15" fmla="*/ 353 h 564"/>
              <a:gd name="T16" fmla="*/ 141 w 141"/>
              <a:gd name="T17" fmla="*/ 282 h 564"/>
              <a:gd name="T18" fmla="*/ 71 w 141"/>
              <a:gd name="T19" fmla="*/ 212 h 564"/>
              <a:gd name="T20" fmla="*/ 71 w 141"/>
              <a:gd name="T21" fmla="*/ 141 h 564"/>
              <a:gd name="T22" fmla="*/ 141 w 141"/>
              <a:gd name="T23" fmla="*/ 71 h 564"/>
              <a:gd name="T24" fmla="*/ 71 w 141"/>
              <a:gd name="T25" fmla="*/ 0 h 564"/>
              <a:gd name="T26" fmla="*/ 0 w 141"/>
              <a:gd name="T27" fmla="*/ 71 h 564"/>
              <a:gd name="T28" fmla="*/ 71 w 141"/>
              <a:gd name="T29" fmla="*/ 141 h 5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41" h="564">
                <a:moveTo>
                  <a:pt x="71" y="423"/>
                </a:moveTo>
                <a:cubicBezTo>
                  <a:pt x="32" y="423"/>
                  <a:pt x="0" y="455"/>
                  <a:pt x="0" y="494"/>
                </a:cubicBezTo>
                <a:cubicBezTo>
                  <a:pt x="0" y="533"/>
                  <a:pt x="32" y="564"/>
                  <a:pt x="71" y="564"/>
                </a:cubicBezTo>
                <a:cubicBezTo>
                  <a:pt x="110" y="564"/>
                  <a:pt x="141" y="533"/>
                  <a:pt x="141" y="494"/>
                </a:cubicBezTo>
                <a:cubicBezTo>
                  <a:pt x="141" y="455"/>
                  <a:pt x="110" y="423"/>
                  <a:pt x="71" y="423"/>
                </a:cubicBezTo>
                <a:moveTo>
                  <a:pt x="71" y="212"/>
                </a:moveTo>
                <a:cubicBezTo>
                  <a:pt x="32" y="212"/>
                  <a:pt x="0" y="243"/>
                  <a:pt x="0" y="282"/>
                </a:cubicBezTo>
                <a:cubicBezTo>
                  <a:pt x="0" y="321"/>
                  <a:pt x="32" y="353"/>
                  <a:pt x="71" y="353"/>
                </a:cubicBezTo>
                <a:cubicBezTo>
                  <a:pt x="110" y="353"/>
                  <a:pt x="141" y="321"/>
                  <a:pt x="141" y="282"/>
                </a:cubicBezTo>
                <a:cubicBezTo>
                  <a:pt x="141" y="243"/>
                  <a:pt x="110" y="212"/>
                  <a:pt x="71" y="212"/>
                </a:cubicBezTo>
                <a:moveTo>
                  <a:pt x="71" y="141"/>
                </a:moveTo>
                <a:cubicBezTo>
                  <a:pt x="110" y="141"/>
                  <a:pt x="141" y="110"/>
                  <a:pt x="141" y="71"/>
                </a:cubicBezTo>
                <a:cubicBezTo>
                  <a:pt x="141" y="32"/>
                  <a:pt x="110" y="0"/>
                  <a:pt x="71" y="0"/>
                </a:cubicBezTo>
                <a:cubicBezTo>
                  <a:pt x="32" y="0"/>
                  <a:pt x="0" y="32"/>
                  <a:pt x="0" y="71"/>
                </a:cubicBezTo>
                <a:cubicBezTo>
                  <a:pt x="0" y="110"/>
                  <a:pt x="32" y="141"/>
                  <a:pt x="71" y="141"/>
                </a:cubicBezTo>
              </a:path>
            </a:pathLst>
          </a:custGeom>
          <a:solidFill>
            <a:srgbClr val="FFFFFF">
              <a:alpha val="87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1" name="Menu Icon"/>
          <p:cNvSpPr>
            <a:spLocks noChangeAspect="1" noEditPoints="1"/>
          </p:cNvSpPr>
          <p:nvPr/>
        </p:nvSpPr>
        <p:spPr bwMode="auto">
          <a:xfrm>
            <a:off x="6403576" y="917986"/>
            <a:ext cx="25374" cy="101286"/>
          </a:xfrm>
          <a:custGeom>
            <a:avLst/>
            <a:gdLst>
              <a:gd name="T0" fmla="*/ 71 w 141"/>
              <a:gd name="T1" fmla="*/ 423 h 564"/>
              <a:gd name="T2" fmla="*/ 0 w 141"/>
              <a:gd name="T3" fmla="*/ 494 h 564"/>
              <a:gd name="T4" fmla="*/ 71 w 141"/>
              <a:gd name="T5" fmla="*/ 564 h 564"/>
              <a:gd name="T6" fmla="*/ 141 w 141"/>
              <a:gd name="T7" fmla="*/ 494 h 564"/>
              <a:gd name="T8" fmla="*/ 71 w 141"/>
              <a:gd name="T9" fmla="*/ 423 h 564"/>
              <a:gd name="T10" fmla="*/ 71 w 141"/>
              <a:gd name="T11" fmla="*/ 212 h 564"/>
              <a:gd name="T12" fmla="*/ 0 w 141"/>
              <a:gd name="T13" fmla="*/ 282 h 564"/>
              <a:gd name="T14" fmla="*/ 71 w 141"/>
              <a:gd name="T15" fmla="*/ 353 h 564"/>
              <a:gd name="T16" fmla="*/ 141 w 141"/>
              <a:gd name="T17" fmla="*/ 282 h 564"/>
              <a:gd name="T18" fmla="*/ 71 w 141"/>
              <a:gd name="T19" fmla="*/ 212 h 564"/>
              <a:gd name="T20" fmla="*/ 71 w 141"/>
              <a:gd name="T21" fmla="*/ 141 h 564"/>
              <a:gd name="T22" fmla="*/ 141 w 141"/>
              <a:gd name="T23" fmla="*/ 71 h 564"/>
              <a:gd name="T24" fmla="*/ 71 w 141"/>
              <a:gd name="T25" fmla="*/ 0 h 564"/>
              <a:gd name="T26" fmla="*/ 0 w 141"/>
              <a:gd name="T27" fmla="*/ 71 h 564"/>
              <a:gd name="T28" fmla="*/ 71 w 141"/>
              <a:gd name="T29" fmla="*/ 141 h 5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41" h="564">
                <a:moveTo>
                  <a:pt x="71" y="423"/>
                </a:moveTo>
                <a:cubicBezTo>
                  <a:pt x="32" y="423"/>
                  <a:pt x="0" y="455"/>
                  <a:pt x="0" y="494"/>
                </a:cubicBezTo>
                <a:cubicBezTo>
                  <a:pt x="0" y="533"/>
                  <a:pt x="32" y="564"/>
                  <a:pt x="71" y="564"/>
                </a:cubicBezTo>
                <a:cubicBezTo>
                  <a:pt x="110" y="564"/>
                  <a:pt x="141" y="533"/>
                  <a:pt x="141" y="494"/>
                </a:cubicBezTo>
                <a:cubicBezTo>
                  <a:pt x="141" y="455"/>
                  <a:pt x="110" y="423"/>
                  <a:pt x="71" y="423"/>
                </a:cubicBezTo>
                <a:moveTo>
                  <a:pt x="71" y="212"/>
                </a:moveTo>
                <a:cubicBezTo>
                  <a:pt x="32" y="212"/>
                  <a:pt x="0" y="243"/>
                  <a:pt x="0" y="282"/>
                </a:cubicBezTo>
                <a:cubicBezTo>
                  <a:pt x="0" y="321"/>
                  <a:pt x="32" y="353"/>
                  <a:pt x="71" y="353"/>
                </a:cubicBezTo>
                <a:cubicBezTo>
                  <a:pt x="110" y="353"/>
                  <a:pt x="141" y="321"/>
                  <a:pt x="141" y="282"/>
                </a:cubicBezTo>
                <a:cubicBezTo>
                  <a:pt x="141" y="243"/>
                  <a:pt x="110" y="212"/>
                  <a:pt x="71" y="212"/>
                </a:cubicBezTo>
                <a:moveTo>
                  <a:pt x="71" y="141"/>
                </a:moveTo>
                <a:cubicBezTo>
                  <a:pt x="110" y="141"/>
                  <a:pt x="141" y="110"/>
                  <a:pt x="141" y="71"/>
                </a:cubicBezTo>
                <a:cubicBezTo>
                  <a:pt x="141" y="32"/>
                  <a:pt x="110" y="0"/>
                  <a:pt x="71" y="0"/>
                </a:cubicBezTo>
                <a:cubicBezTo>
                  <a:pt x="32" y="0"/>
                  <a:pt x="0" y="32"/>
                  <a:pt x="0" y="71"/>
                </a:cubicBezTo>
                <a:cubicBezTo>
                  <a:pt x="0" y="110"/>
                  <a:pt x="32" y="141"/>
                  <a:pt x="71" y="141"/>
                </a:cubicBezTo>
              </a:path>
            </a:pathLst>
          </a:custGeom>
          <a:solidFill>
            <a:srgbClr val="FFFFFF">
              <a:alpha val="87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6" name="Menu Icon"/>
          <p:cNvSpPr>
            <a:spLocks noChangeAspect="1" noEditPoints="1"/>
          </p:cNvSpPr>
          <p:nvPr/>
        </p:nvSpPr>
        <p:spPr bwMode="auto">
          <a:xfrm>
            <a:off x="6555976" y="1171987"/>
            <a:ext cx="25374" cy="101286"/>
          </a:xfrm>
          <a:custGeom>
            <a:avLst/>
            <a:gdLst>
              <a:gd name="T0" fmla="*/ 71 w 141"/>
              <a:gd name="T1" fmla="*/ 423 h 564"/>
              <a:gd name="T2" fmla="*/ 0 w 141"/>
              <a:gd name="T3" fmla="*/ 494 h 564"/>
              <a:gd name="T4" fmla="*/ 71 w 141"/>
              <a:gd name="T5" fmla="*/ 564 h 564"/>
              <a:gd name="T6" fmla="*/ 141 w 141"/>
              <a:gd name="T7" fmla="*/ 494 h 564"/>
              <a:gd name="T8" fmla="*/ 71 w 141"/>
              <a:gd name="T9" fmla="*/ 423 h 564"/>
              <a:gd name="T10" fmla="*/ 71 w 141"/>
              <a:gd name="T11" fmla="*/ 212 h 564"/>
              <a:gd name="T12" fmla="*/ 0 w 141"/>
              <a:gd name="T13" fmla="*/ 282 h 564"/>
              <a:gd name="T14" fmla="*/ 71 w 141"/>
              <a:gd name="T15" fmla="*/ 353 h 564"/>
              <a:gd name="T16" fmla="*/ 141 w 141"/>
              <a:gd name="T17" fmla="*/ 282 h 564"/>
              <a:gd name="T18" fmla="*/ 71 w 141"/>
              <a:gd name="T19" fmla="*/ 212 h 564"/>
              <a:gd name="T20" fmla="*/ 71 w 141"/>
              <a:gd name="T21" fmla="*/ 141 h 564"/>
              <a:gd name="T22" fmla="*/ 141 w 141"/>
              <a:gd name="T23" fmla="*/ 71 h 564"/>
              <a:gd name="T24" fmla="*/ 71 w 141"/>
              <a:gd name="T25" fmla="*/ 0 h 564"/>
              <a:gd name="T26" fmla="*/ 0 w 141"/>
              <a:gd name="T27" fmla="*/ 71 h 564"/>
              <a:gd name="T28" fmla="*/ 71 w 141"/>
              <a:gd name="T29" fmla="*/ 141 h 5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41" h="564">
                <a:moveTo>
                  <a:pt x="71" y="423"/>
                </a:moveTo>
                <a:cubicBezTo>
                  <a:pt x="32" y="423"/>
                  <a:pt x="0" y="455"/>
                  <a:pt x="0" y="494"/>
                </a:cubicBezTo>
                <a:cubicBezTo>
                  <a:pt x="0" y="533"/>
                  <a:pt x="32" y="564"/>
                  <a:pt x="71" y="564"/>
                </a:cubicBezTo>
                <a:cubicBezTo>
                  <a:pt x="110" y="564"/>
                  <a:pt x="141" y="533"/>
                  <a:pt x="141" y="494"/>
                </a:cubicBezTo>
                <a:cubicBezTo>
                  <a:pt x="141" y="455"/>
                  <a:pt x="110" y="423"/>
                  <a:pt x="71" y="423"/>
                </a:cubicBezTo>
                <a:moveTo>
                  <a:pt x="71" y="212"/>
                </a:moveTo>
                <a:cubicBezTo>
                  <a:pt x="32" y="212"/>
                  <a:pt x="0" y="243"/>
                  <a:pt x="0" y="282"/>
                </a:cubicBezTo>
                <a:cubicBezTo>
                  <a:pt x="0" y="321"/>
                  <a:pt x="32" y="353"/>
                  <a:pt x="71" y="353"/>
                </a:cubicBezTo>
                <a:cubicBezTo>
                  <a:pt x="110" y="353"/>
                  <a:pt x="141" y="321"/>
                  <a:pt x="141" y="282"/>
                </a:cubicBezTo>
                <a:cubicBezTo>
                  <a:pt x="141" y="243"/>
                  <a:pt x="110" y="212"/>
                  <a:pt x="71" y="212"/>
                </a:cubicBezTo>
                <a:moveTo>
                  <a:pt x="71" y="141"/>
                </a:moveTo>
                <a:cubicBezTo>
                  <a:pt x="110" y="141"/>
                  <a:pt x="141" y="110"/>
                  <a:pt x="141" y="71"/>
                </a:cubicBezTo>
                <a:cubicBezTo>
                  <a:pt x="141" y="32"/>
                  <a:pt x="110" y="0"/>
                  <a:pt x="71" y="0"/>
                </a:cubicBezTo>
                <a:cubicBezTo>
                  <a:pt x="32" y="0"/>
                  <a:pt x="0" y="32"/>
                  <a:pt x="0" y="71"/>
                </a:cubicBezTo>
                <a:cubicBezTo>
                  <a:pt x="0" y="110"/>
                  <a:pt x="32" y="141"/>
                  <a:pt x="71" y="141"/>
                </a:cubicBezTo>
              </a:path>
            </a:pathLst>
          </a:custGeom>
          <a:solidFill>
            <a:srgbClr val="FFFFFF">
              <a:alpha val="87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7325993" y="209747"/>
            <a:ext cx="1829276" cy="3096227"/>
            <a:chOff x="6585732" y="708228"/>
            <a:chExt cx="2286000" cy="4064000"/>
          </a:xfrm>
        </p:grpSpPr>
        <p:grpSp>
          <p:nvGrpSpPr>
            <p:cNvPr id="163" name="Contacts"/>
            <p:cNvGrpSpPr/>
            <p:nvPr/>
          </p:nvGrpSpPr>
          <p:grpSpPr>
            <a:xfrm>
              <a:off x="6585732" y="708228"/>
              <a:ext cx="2286000" cy="4064000"/>
              <a:chOff x="595686" y="1261242"/>
              <a:chExt cx="2286000" cy="4064000"/>
            </a:xfrm>
          </p:grpSpPr>
          <p:grpSp>
            <p:nvGrpSpPr>
              <p:cNvPr id="165" name="App Bar"/>
              <p:cNvGrpSpPr/>
              <p:nvPr/>
            </p:nvGrpSpPr>
            <p:grpSpPr>
              <a:xfrm>
                <a:off x="595686" y="1261242"/>
                <a:ext cx="2286000" cy="383944"/>
                <a:chOff x="595686" y="1261242"/>
                <a:chExt cx="2286000" cy="383944"/>
              </a:xfrm>
            </p:grpSpPr>
            <p:sp>
              <p:nvSpPr>
                <p:cNvPr id="183" name="App Bar Container"/>
                <p:cNvSpPr>
                  <a:spLocks noChangeArrowheads="1"/>
                </p:cNvSpPr>
                <p:nvPr/>
              </p:nvSpPr>
              <p:spPr bwMode="auto">
                <a:xfrm>
                  <a:off x="595686" y="1261242"/>
                  <a:ext cx="2286000" cy="152400"/>
                </a:xfrm>
                <a:prstGeom prst="rect">
                  <a:avLst/>
                </a:prstGeom>
                <a:solidFill>
                  <a:srgbClr val="009688"/>
                </a:solidFill>
                <a:ln>
                  <a:noFill/>
                </a:ln>
                <a:effectLst>
                  <a:outerShdw blurRad="38100" dist="12700" dir="5400000" algn="ctr" rotWithShape="0">
                    <a:prstClr val="black">
                      <a:alpha val="25000"/>
                    </a:prstClr>
                  </a:outerShdw>
                </a:effectLst>
              </p:spPr>
              <p:txBody>
                <a:bodyPr vert="horz" wrap="square" lIns="457200" tIns="198120" rIns="91440" bIns="104140" numCol="1" anchor="b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1000" dirty="0" smtClean="0">
                      <a:solidFill>
                        <a:srgbClr val="FFFFF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All</a:t>
                  </a:r>
                  <a:endParaRPr lang="en-US" sz="1000" dirty="0">
                    <a:solidFill>
                      <a:srgbClr val="FFFFF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84" name="Search Icon"/>
                <p:cNvSpPr>
                  <a:spLocks noChangeAspect="1" noEditPoints="1"/>
                </p:cNvSpPr>
                <p:nvPr/>
              </p:nvSpPr>
              <p:spPr bwMode="auto">
                <a:xfrm>
                  <a:off x="2407518" y="1534478"/>
                  <a:ext cx="111009" cy="110708"/>
                </a:xfrm>
                <a:custGeom>
                  <a:avLst/>
                  <a:gdLst>
                    <a:gd name="T0" fmla="*/ 229 w 617"/>
                    <a:gd name="T1" fmla="*/ 388 h 617"/>
                    <a:gd name="T2" fmla="*/ 70 w 617"/>
                    <a:gd name="T3" fmla="*/ 229 h 617"/>
                    <a:gd name="T4" fmla="*/ 229 w 617"/>
                    <a:gd name="T5" fmla="*/ 70 h 617"/>
                    <a:gd name="T6" fmla="*/ 388 w 617"/>
                    <a:gd name="T7" fmla="*/ 229 h 617"/>
                    <a:gd name="T8" fmla="*/ 229 w 617"/>
                    <a:gd name="T9" fmla="*/ 388 h 617"/>
                    <a:gd name="T10" fmla="*/ 441 w 617"/>
                    <a:gd name="T11" fmla="*/ 388 h 617"/>
                    <a:gd name="T12" fmla="*/ 413 w 617"/>
                    <a:gd name="T13" fmla="*/ 388 h 617"/>
                    <a:gd name="T14" fmla="*/ 403 w 617"/>
                    <a:gd name="T15" fmla="*/ 378 h 617"/>
                    <a:gd name="T16" fmla="*/ 458 w 617"/>
                    <a:gd name="T17" fmla="*/ 229 h 617"/>
                    <a:gd name="T18" fmla="*/ 229 w 617"/>
                    <a:gd name="T19" fmla="*/ 0 h 617"/>
                    <a:gd name="T20" fmla="*/ 0 w 617"/>
                    <a:gd name="T21" fmla="*/ 229 h 617"/>
                    <a:gd name="T22" fmla="*/ 229 w 617"/>
                    <a:gd name="T23" fmla="*/ 458 h 617"/>
                    <a:gd name="T24" fmla="*/ 378 w 617"/>
                    <a:gd name="T25" fmla="*/ 403 h 617"/>
                    <a:gd name="T26" fmla="*/ 388 w 617"/>
                    <a:gd name="T27" fmla="*/ 413 h 617"/>
                    <a:gd name="T28" fmla="*/ 388 w 617"/>
                    <a:gd name="T29" fmla="*/ 441 h 617"/>
                    <a:gd name="T30" fmla="*/ 564 w 617"/>
                    <a:gd name="T31" fmla="*/ 617 h 617"/>
                    <a:gd name="T32" fmla="*/ 617 w 617"/>
                    <a:gd name="T33" fmla="*/ 564 h 617"/>
                    <a:gd name="T34" fmla="*/ 441 w 617"/>
                    <a:gd name="T35" fmla="*/ 388 h 6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617" h="617">
                      <a:moveTo>
                        <a:pt x="229" y="388"/>
                      </a:moveTo>
                      <a:cubicBezTo>
                        <a:pt x="141" y="388"/>
                        <a:pt x="70" y="317"/>
                        <a:pt x="70" y="229"/>
                      </a:cubicBezTo>
                      <a:cubicBezTo>
                        <a:pt x="70" y="141"/>
                        <a:pt x="141" y="70"/>
                        <a:pt x="229" y="70"/>
                      </a:cubicBezTo>
                      <a:cubicBezTo>
                        <a:pt x="317" y="70"/>
                        <a:pt x="388" y="141"/>
                        <a:pt x="388" y="229"/>
                      </a:cubicBezTo>
                      <a:cubicBezTo>
                        <a:pt x="388" y="317"/>
                        <a:pt x="317" y="388"/>
                        <a:pt x="229" y="388"/>
                      </a:cubicBezTo>
                      <a:moveTo>
                        <a:pt x="441" y="388"/>
                      </a:moveTo>
                      <a:lnTo>
                        <a:pt x="413" y="388"/>
                      </a:lnTo>
                      <a:lnTo>
                        <a:pt x="403" y="378"/>
                      </a:lnTo>
                      <a:cubicBezTo>
                        <a:pt x="438" y="338"/>
                        <a:pt x="458" y="286"/>
                        <a:pt x="458" y="229"/>
                      </a:cubicBezTo>
                      <a:cubicBezTo>
                        <a:pt x="458" y="102"/>
                        <a:pt x="356" y="0"/>
                        <a:pt x="229" y="0"/>
                      </a:cubicBezTo>
                      <a:cubicBezTo>
                        <a:pt x="102" y="0"/>
                        <a:pt x="0" y="102"/>
                        <a:pt x="0" y="229"/>
                      </a:cubicBezTo>
                      <a:cubicBezTo>
                        <a:pt x="0" y="356"/>
                        <a:pt x="102" y="458"/>
                        <a:pt x="229" y="458"/>
                      </a:cubicBezTo>
                      <a:cubicBezTo>
                        <a:pt x="286" y="458"/>
                        <a:pt x="338" y="437"/>
                        <a:pt x="378" y="403"/>
                      </a:cubicBezTo>
                      <a:lnTo>
                        <a:pt x="388" y="413"/>
                      </a:lnTo>
                      <a:lnTo>
                        <a:pt x="388" y="441"/>
                      </a:lnTo>
                      <a:lnTo>
                        <a:pt x="564" y="617"/>
                      </a:lnTo>
                      <a:lnTo>
                        <a:pt x="617" y="564"/>
                      </a:lnTo>
                      <a:lnTo>
                        <a:pt x="441" y="388"/>
                      </a:lnTo>
                      <a:close/>
                    </a:path>
                  </a:pathLst>
                </a:custGeom>
                <a:solidFill>
                  <a:srgbClr val="FFFFFF">
                    <a:alpha val="87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chemeClr val="bg1">
                        <a:lumMod val="9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85" name="Menu Icon"/>
                <p:cNvSpPr>
                  <a:spLocks noChangeAspect="1" noEditPoints="1"/>
                </p:cNvSpPr>
                <p:nvPr/>
              </p:nvSpPr>
              <p:spPr bwMode="auto">
                <a:xfrm>
                  <a:off x="2723101" y="1540760"/>
                  <a:ext cx="25374" cy="101286"/>
                </a:xfrm>
                <a:custGeom>
                  <a:avLst/>
                  <a:gdLst>
                    <a:gd name="T0" fmla="*/ 71 w 141"/>
                    <a:gd name="T1" fmla="*/ 423 h 564"/>
                    <a:gd name="T2" fmla="*/ 0 w 141"/>
                    <a:gd name="T3" fmla="*/ 494 h 564"/>
                    <a:gd name="T4" fmla="*/ 71 w 141"/>
                    <a:gd name="T5" fmla="*/ 564 h 564"/>
                    <a:gd name="T6" fmla="*/ 141 w 141"/>
                    <a:gd name="T7" fmla="*/ 494 h 564"/>
                    <a:gd name="T8" fmla="*/ 71 w 141"/>
                    <a:gd name="T9" fmla="*/ 423 h 564"/>
                    <a:gd name="T10" fmla="*/ 71 w 141"/>
                    <a:gd name="T11" fmla="*/ 212 h 564"/>
                    <a:gd name="T12" fmla="*/ 0 w 141"/>
                    <a:gd name="T13" fmla="*/ 282 h 564"/>
                    <a:gd name="T14" fmla="*/ 71 w 141"/>
                    <a:gd name="T15" fmla="*/ 353 h 564"/>
                    <a:gd name="T16" fmla="*/ 141 w 141"/>
                    <a:gd name="T17" fmla="*/ 282 h 564"/>
                    <a:gd name="T18" fmla="*/ 71 w 141"/>
                    <a:gd name="T19" fmla="*/ 212 h 564"/>
                    <a:gd name="T20" fmla="*/ 71 w 141"/>
                    <a:gd name="T21" fmla="*/ 141 h 564"/>
                    <a:gd name="T22" fmla="*/ 141 w 141"/>
                    <a:gd name="T23" fmla="*/ 71 h 564"/>
                    <a:gd name="T24" fmla="*/ 71 w 141"/>
                    <a:gd name="T25" fmla="*/ 0 h 564"/>
                    <a:gd name="T26" fmla="*/ 0 w 141"/>
                    <a:gd name="T27" fmla="*/ 71 h 564"/>
                    <a:gd name="T28" fmla="*/ 71 w 141"/>
                    <a:gd name="T29" fmla="*/ 141 h 5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41" h="564">
                      <a:moveTo>
                        <a:pt x="71" y="423"/>
                      </a:moveTo>
                      <a:cubicBezTo>
                        <a:pt x="32" y="423"/>
                        <a:pt x="0" y="455"/>
                        <a:pt x="0" y="494"/>
                      </a:cubicBezTo>
                      <a:cubicBezTo>
                        <a:pt x="0" y="533"/>
                        <a:pt x="32" y="564"/>
                        <a:pt x="71" y="564"/>
                      </a:cubicBezTo>
                      <a:cubicBezTo>
                        <a:pt x="110" y="564"/>
                        <a:pt x="141" y="533"/>
                        <a:pt x="141" y="494"/>
                      </a:cubicBezTo>
                      <a:cubicBezTo>
                        <a:pt x="141" y="455"/>
                        <a:pt x="110" y="423"/>
                        <a:pt x="71" y="423"/>
                      </a:cubicBezTo>
                      <a:moveTo>
                        <a:pt x="71" y="212"/>
                      </a:moveTo>
                      <a:cubicBezTo>
                        <a:pt x="32" y="212"/>
                        <a:pt x="0" y="243"/>
                        <a:pt x="0" y="282"/>
                      </a:cubicBezTo>
                      <a:cubicBezTo>
                        <a:pt x="0" y="321"/>
                        <a:pt x="32" y="353"/>
                        <a:pt x="71" y="353"/>
                      </a:cubicBezTo>
                      <a:cubicBezTo>
                        <a:pt x="110" y="353"/>
                        <a:pt x="141" y="321"/>
                        <a:pt x="141" y="282"/>
                      </a:cubicBezTo>
                      <a:cubicBezTo>
                        <a:pt x="141" y="243"/>
                        <a:pt x="110" y="212"/>
                        <a:pt x="71" y="212"/>
                      </a:cubicBezTo>
                      <a:moveTo>
                        <a:pt x="71" y="141"/>
                      </a:moveTo>
                      <a:cubicBezTo>
                        <a:pt x="110" y="141"/>
                        <a:pt x="141" y="110"/>
                        <a:pt x="141" y="71"/>
                      </a:cubicBezTo>
                      <a:cubicBezTo>
                        <a:pt x="141" y="32"/>
                        <a:pt x="110" y="0"/>
                        <a:pt x="71" y="0"/>
                      </a:cubicBezTo>
                      <a:cubicBezTo>
                        <a:pt x="32" y="0"/>
                        <a:pt x="0" y="32"/>
                        <a:pt x="0" y="71"/>
                      </a:cubicBezTo>
                      <a:cubicBezTo>
                        <a:pt x="0" y="110"/>
                        <a:pt x="32" y="141"/>
                        <a:pt x="71" y="141"/>
                      </a:cubicBezTo>
                    </a:path>
                  </a:pathLst>
                </a:custGeom>
                <a:solidFill>
                  <a:srgbClr val="FFFFFF">
                    <a:alpha val="87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chemeClr val="bg1">
                        <a:lumMod val="9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86" name="Nav Icon"/>
                <p:cNvSpPr>
                  <a:spLocks noChangeAspect="1" noEditPoints="1"/>
                </p:cNvSpPr>
                <p:nvPr/>
              </p:nvSpPr>
              <p:spPr bwMode="auto">
                <a:xfrm>
                  <a:off x="716210" y="1553322"/>
                  <a:ext cx="114181" cy="76161"/>
                </a:xfrm>
                <a:custGeom>
                  <a:avLst/>
                  <a:gdLst>
                    <a:gd name="T0" fmla="*/ 0 w 635"/>
                    <a:gd name="T1" fmla="*/ 70 h 423"/>
                    <a:gd name="T2" fmla="*/ 635 w 635"/>
                    <a:gd name="T3" fmla="*/ 70 h 423"/>
                    <a:gd name="T4" fmla="*/ 635 w 635"/>
                    <a:gd name="T5" fmla="*/ 0 h 423"/>
                    <a:gd name="T6" fmla="*/ 0 w 635"/>
                    <a:gd name="T7" fmla="*/ 0 h 423"/>
                    <a:gd name="T8" fmla="*/ 0 w 635"/>
                    <a:gd name="T9" fmla="*/ 70 h 423"/>
                    <a:gd name="T10" fmla="*/ 0 w 635"/>
                    <a:gd name="T11" fmla="*/ 247 h 423"/>
                    <a:gd name="T12" fmla="*/ 635 w 635"/>
                    <a:gd name="T13" fmla="*/ 247 h 423"/>
                    <a:gd name="T14" fmla="*/ 635 w 635"/>
                    <a:gd name="T15" fmla="*/ 176 h 423"/>
                    <a:gd name="T16" fmla="*/ 0 w 635"/>
                    <a:gd name="T17" fmla="*/ 176 h 423"/>
                    <a:gd name="T18" fmla="*/ 0 w 635"/>
                    <a:gd name="T19" fmla="*/ 247 h 423"/>
                    <a:gd name="T20" fmla="*/ 0 w 635"/>
                    <a:gd name="T21" fmla="*/ 423 h 423"/>
                    <a:gd name="T22" fmla="*/ 635 w 635"/>
                    <a:gd name="T23" fmla="*/ 423 h 423"/>
                    <a:gd name="T24" fmla="*/ 635 w 635"/>
                    <a:gd name="T25" fmla="*/ 352 h 423"/>
                    <a:gd name="T26" fmla="*/ 0 w 635"/>
                    <a:gd name="T27" fmla="*/ 352 h 423"/>
                    <a:gd name="T28" fmla="*/ 0 w 635"/>
                    <a:gd name="T29" fmla="*/ 423 h 4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635" h="423">
                      <a:moveTo>
                        <a:pt x="0" y="70"/>
                      </a:moveTo>
                      <a:lnTo>
                        <a:pt x="635" y="70"/>
                      </a:lnTo>
                      <a:lnTo>
                        <a:pt x="635" y="0"/>
                      </a:lnTo>
                      <a:lnTo>
                        <a:pt x="0" y="0"/>
                      </a:lnTo>
                      <a:lnTo>
                        <a:pt x="0" y="70"/>
                      </a:lnTo>
                      <a:close/>
                      <a:moveTo>
                        <a:pt x="0" y="247"/>
                      </a:moveTo>
                      <a:lnTo>
                        <a:pt x="635" y="247"/>
                      </a:lnTo>
                      <a:lnTo>
                        <a:pt x="635" y="176"/>
                      </a:lnTo>
                      <a:lnTo>
                        <a:pt x="0" y="176"/>
                      </a:lnTo>
                      <a:lnTo>
                        <a:pt x="0" y="247"/>
                      </a:lnTo>
                      <a:close/>
                      <a:moveTo>
                        <a:pt x="0" y="423"/>
                      </a:moveTo>
                      <a:lnTo>
                        <a:pt x="635" y="423"/>
                      </a:lnTo>
                      <a:lnTo>
                        <a:pt x="635" y="352"/>
                      </a:lnTo>
                      <a:lnTo>
                        <a:pt x="0" y="352"/>
                      </a:lnTo>
                      <a:lnTo>
                        <a:pt x="0" y="423"/>
                      </a:lnTo>
                      <a:close/>
                    </a:path>
                  </a:pathLst>
                </a:custGeom>
                <a:solidFill>
                  <a:srgbClr val="FFFFFF">
                    <a:alpha val="87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chemeClr val="bg1">
                        <a:lumMod val="9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87" name="Drop-down Arrow"/>
                <p:cNvSpPr>
                  <a:spLocks noChangeAspect="1"/>
                </p:cNvSpPr>
                <p:nvPr/>
              </p:nvSpPr>
              <p:spPr bwMode="auto">
                <a:xfrm>
                  <a:off x="1253334" y="1571737"/>
                  <a:ext cx="63500" cy="33618"/>
                </a:xfrm>
                <a:custGeom>
                  <a:avLst/>
                  <a:gdLst>
                    <a:gd name="T0" fmla="*/ 0 w 353"/>
                    <a:gd name="T1" fmla="*/ 0 h 176"/>
                    <a:gd name="T2" fmla="*/ 176 w 353"/>
                    <a:gd name="T3" fmla="*/ 176 h 176"/>
                    <a:gd name="T4" fmla="*/ 353 w 353"/>
                    <a:gd name="T5" fmla="*/ 0 h 176"/>
                    <a:gd name="T6" fmla="*/ 0 w 353"/>
                    <a:gd name="T7" fmla="*/ 0 h 1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53" h="176">
                      <a:moveTo>
                        <a:pt x="0" y="0"/>
                      </a:moveTo>
                      <a:lnTo>
                        <a:pt x="176" y="176"/>
                      </a:lnTo>
                      <a:lnTo>
                        <a:pt x="35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>
                    <a:alpha val="87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166" name="Status Bar"/>
              <p:cNvGrpSpPr/>
              <p:nvPr/>
            </p:nvGrpSpPr>
            <p:grpSpPr>
              <a:xfrm>
                <a:off x="595686" y="1261242"/>
                <a:ext cx="2286000" cy="152400"/>
                <a:chOff x="595686" y="1268402"/>
                <a:chExt cx="2286000" cy="152400"/>
              </a:xfrm>
            </p:grpSpPr>
            <p:sp>
              <p:nvSpPr>
                <p:cNvPr id="172" name="System Bar Container"/>
                <p:cNvSpPr>
                  <a:spLocks noChangeArrowheads="1"/>
                </p:cNvSpPr>
                <p:nvPr/>
              </p:nvSpPr>
              <p:spPr bwMode="auto">
                <a:xfrm>
                  <a:off x="595686" y="1268402"/>
                  <a:ext cx="2286000" cy="152400"/>
                </a:xfrm>
                <a:prstGeom prst="rect">
                  <a:avLst/>
                </a:prstGeom>
                <a:solidFill>
                  <a:srgbClr val="000000">
                    <a:alpha val="50000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73" name="Time"/>
                <p:cNvSpPr>
                  <a:spLocks noChangeAspect="1" noEditPoints="1"/>
                </p:cNvSpPr>
                <p:nvPr/>
              </p:nvSpPr>
              <p:spPr bwMode="auto">
                <a:xfrm>
                  <a:off x="2626121" y="1314082"/>
                  <a:ext cx="193854" cy="61041"/>
                </a:xfrm>
                <a:custGeom>
                  <a:avLst/>
                  <a:gdLst>
                    <a:gd name="T0" fmla="*/ 10 w 122"/>
                    <a:gd name="T1" fmla="*/ 6 h 38"/>
                    <a:gd name="T2" fmla="*/ 14 w 122"/>
                    <a:gd name="T3" fmla="*/ 0 h 38"/>
                    <a:gd name="T4" fmla="*/ 52 w 122"/>
                    <a:gd name="T5" fmla="*/ 37 h 38"/>
                    <a:gd name="T6" fmla="*/ 40 w 122"/>
                    <a:gd name="T7" fmla="*/ 20 h 38"/>
                    <a:gd name="T8" fmla="*/ 46 w 122"/>
                    <a:gd name="T9" fmla="*/ 12 h 38"/>
                    <a:gd name="T10" fmla="*/ 44 w 122"/>
                    <a:gd name="T11" fmla="*/ 5 h 38"/>
                    <a:gd name="T12" fmla="*/ 36 w 122"/>
                    <a:gd name="T13" fmla="*/ 4 h 38"/>
                    <a:gd name="T14" fmla="*/ 32 w 122"/>
                    <a:gd name="T15" fmla="*/ 11 h 38"/>
                    <a:gd name="T16" fmla="*/ 30 w 122"/>
                    <a:gd name="T17" fmla="*/ 3 h 38"/>
                    <a:gd name="T18" fmla="*/ 44 w 122"/>
                    <a:gd name="T19" fmla="*/ 0 h 38"/>
                    <a:gd name="T20" fmla="*/ 51 w 122"/>
                    <a:gd name="T21" fmla="*/ 9 h 38"/>
                    <a:gd name="T22" fmla="*/ 46 w 122"/>
                    <a:gd name="T23" fmla="*/ 19 h 38"/>
                    <a:gd name="T24" fmla="*/ 52 w 122"/>
                    <a:gd name="T25" fmla="*/ 33 h 38"/>
                    <a:gd name="T26" fmla="*/ 58 w 122"/>
                    <a:gd name="T27" fmla="*/ 33 h 38"/>
                    <a:gd name="T28" fmla="*/ 63 w 122"/>
                    <a:gd name="T29" fmla="*/ 35 h 38"/>
                    <a:gd name="T30" fmla="*/ 58 w 122"/>
                    <a:gd name="T31" fmla="*/ 36 h 38"/>
                    <a:gd name="T32" fmla="*/ 58 w 122"/>
                    <a:gd name="T33" fmla="*/ 10 h 38"/>
                    <a:gd name="T34" fmla="*/ 63 w 122"/>
                    <a:gd name="T35" fmla="*/ 12 h 38"/>
                    <a:gd name="T36" fmla="*/ 58 w 122"/>
                    <a:gd name="T37" fmla="*/ 14 h 38"/>
                    <a:gd name="T38" fmla="*/ 80 w 122"/>
                    <a:gd name="T39" fmla="*/ 16 h 38"/>
                    <a:gd name="T40" fmla="*/ 87 w 122"/>
                    <a:gd name="T41" fmla="*/ 12 h 38"/>
                    <a:gd name="T42" fmla="*/ 81 w 122"/>
                    <a:gd name="T43" fmla="*/ 3 h 38"/>
                    <a:gd name="T44" fmla="*/ 75 w 122"/>
                    <a:gd name="T45" fmla="*/ 7 h 38"/>
                    <a:gd name="T46" fmla="*/ 70 w 122"/>
                    <a:gd name="T47" fmla="*/ 6 h 38"/>
                    <a:gd name="T48" fmla="*/ 81 w 122"/>
                    <a:gd name="T49" fmla="*/ 0 h 38"/>
                    <a:gd name="T50" fmla="*/ 91 w 122"/>
                    <a:gd name="T51" fmla="*/ 5 h 38"/>
                    <a:gd name="T52" fmla="*/ 91 w 122"/>
                    <a:gd name="T53" fmla="*/ 14 h 38"/>
                    <a:gd name="T54" fmla="*/ 89 w 122"/>
                    <a:gd name="T55" fmla="*/ 20 h 38"/>
                    <a:gd name="T56" fmla="*/ 93 w 122"/>
                    <a:gd name="T57" fmla="*/ 27 h 38"/>
                    <a:gd name="T58" fmla="*/ 85 w 122"/>
                    <a:gd name="T59" fmla="*/ 37 h 38"/>
                    <a:gd name="T60" fmla="*/ 73 w 122"/>
                    <a:gd name="T61" fmla="*/ 35 h 38"/>
                    <a:gd name="T62" fmla="*/ 74 w 122"/>
                    <a:gd name="T63" fmla="*/ 27 h 38"/>
                    <a:gd name="T64" fmla="*/ 78 w 122"/>
                    <a:gd name="T65" fmla="*/ 33 h 38"/>
                    <a:gd name="T66" fmla="*/ 86 w 122"/>
                    <a:gd name="T67" fmla="*/ 32 h 38"/>
                    <a:gd name="T68" fmla="*/ 87 w 122"/>
                    <a:gd name="T69" fmla="*/ 24 h 38"/>
                    <a:gd name="T70" fmla="*/ 80 w 122"/>
                    <a:gd name="T71" fmla="*/ 20 h 38"/>
                    <a:gd name="T72" fmla="*/ 122 w 122"/>
                    <a:gd name="T73" fmla="*/ 21 h 38"/>
                    <a:gd name="T74" fmla="*/ 115 w 122"/>
                    <a:gd name="T75" fmla="*/ 37 h 38"/>
                    <a:gd name="T76" fmla="*/ 102 w 122"/>
                    <a:gd name="T77" fmla="*/ 34 h 38"/>
                    <a:gd name="T78" fmla="*/ 99 w 122"/>
                    <a:gd name="T79" fmla="*/ 16 h 38"/>
                    <a:gd name="T80" fmla="*/ 106 w 122"/>
                    <a:gd name="T81" fmla="*/ 0 h 38"/>
                    <a:gd name="T82" fmla="*/ 119 w 122"/>
                    <a:gd name="T83" fmla="*/ 3 h 38"/>
                    <a:gd name="T84" fmla="*/ 122 w 122"/>
                    <a:gd name="T85" fmla="*/ 21 h 38"/>
                    <a:gd name="T86" fmla="*/ 116 w 122"/>
                    <a:gd name="T87" fmla="*/ 6 h 38"/>
                    <a:gd name="T88" fmla="*/ 108 w 122"/>
                    <a:gd name="T89" fmla="*/ 4 h 38"/>
                    <a:gd name="T90" fmla="*/ 104 w 122"/>
                    <a:gd name="T91" fmla="*/ 15 h 38"/>
                    <a:gd name="T92" fmla="*/ 105 w 122"/>
                    <a:gd name="T93" fmla="*/ 31 h 38"/>
                    <a:gd name="T94" fmla="*/ 114 w 122"/>
                    <a:gd name="T95" fmla="*/ 33 h 38"/>
                    <a:gd name="T96" fmla="*/ 117 w 122"/>
                    <a:gd name="T97" fmla="*/ 22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122" h="38">
                      <a:moveTo>
                        <a:pt x="14" y="37"/>
                      </a:moveTo>
                      <a:cubicBezTo>
                        <a:pt x="10" y="37"/>
                        <a:pt x="10" y="37"/>
                        <a:pt x="10" y="37"/>
                      </a:cubicBezTo>
                      <a:cubicBezTo>
                        <a:pt x="10" y="6"/>
                        <a:pt x="10" y="6"/>
                        <a:pt x="10" y="6"/>
                      </a:cubicBezTo>
                      <a:cubicBezTo>
                        <a:pt x="0" y="9"/>
                        <a:pt x="0" y="9"/>
                        <a:pt x="0" y="9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14" y="0"/>
                        <a:pt x="14" y="0"/>
                        <a:pt x="14" y="0"/>
                      </a:cubicBezTo>
                      <a:cubicBezTo>
                        <a:pt x="14" y="0"/>
                        <a:pt x="14" y="0"/>
                        <a:pt x="14" y="0"/>
                      </a:cubicBezTo>
                      <a:lnTo>
                        <a:pt x="14" y="37"/>
                      </a:lnTo>
                      <a:close/>
                      <a:moveTo>
                        <a:pt x="52" y="37"/>
                      </a:moveTo>
                      <a:cubicBezTo>
                        <a:pt x="28" y="37"/>
                        <a:pt x="28" y="37"/>
                        <a:pt x="28" y="37"/>
                      </a:cubicBezTo>
                      <a:cubicBezTo>
                        <a:pt x="28" y="34"/>
                        <a:pt x="28" y="34"/>
                        <a:pt x="28" y="34"/>
                      </a:cubicBezTo>
                      <a:cubicBezTo>
                        <a:pt x="40" y="20"/>
                        <a:pt x="40" y="20"/>
                        <a:pt x="40" y="20"/>
                      </a:cubicBezTo>
                      <a:cubicBezTo>
                        <a:pt x="41" y="19"/>
                        <a:pt x="42" y="18"/>
                        <a:pt x="43" y="17"/>
                      </a:cubicBezTo>
                      <a:cubicBezTo>
                        <a:pt x="44" y="16"/>
                        <a:pt x="44" y="15"/>
                        <a:pt x="45" y="14"/>
                      </a:cubicBezTo>
                      <a:cubicBezTo>
                        <a:pt x="45" y="14"/>
                        <a:pt x="45" y="13"/>
                        <a:pt x="46" y="12"/>
                      </a:cubicBezTo>
                      <a:cubicBezTo>
                        <a:pt x="46" y="11"/>
                        <a:pt x="46" y="11"/>
                        <a:pt x="46" y="10"/>
                      </a:cubicBezTo>
                      <a:cubicBezTo>
                        <a:pt x="46" y="9"/>
                        <a:pt x="46" y="8"/>
                        <a:pt x="45" y="7"/>
                      </a:cubicBezTo>
                      <a:cubicBezTo>
                        <a:pt x="45" y="7"/>
                        <a:pt x="45" y="6"/>
                        <a:pt x="44" y="5"/>
                      </a:cubicBezTo>
                      <a:cubicBezTo>
                        <a:pt x="44" y="5"/>
                        <a:pt x="43" y="4"/>
                        <a:pt x="42" y="4"/>
                      </a:cubicBezTo>
                      <a:cubicBezTo>
                        <a:pt x="41" y="4"/>
                        <a:pt x="40" y="3"/>
                        <a:pt x="39" y="3"/>
                      </a:cubicBezTo>
                      <a:cubicBezTo>
                        <a:pt x="38" y="3"/>
                        <a:pt x="37" y="4"/>
                        <a:pt x="36" y="4"/>
                      </a:cubicBezTo>
                      <a:cubicBezTo>
                        <a:pt x="35" y="4"/>
                        <a:pt x="34" y="5"/>
                        <a:pt x="34" y="5"/>
                      </a:cubicBezTo>
                      <a:cubicBezTo>
                        <a:pt x="33" y="6"/>
                        <a:pt x="33" y="7"/>
                        <a:pt x="32" y="8"/>
                      </a:cubicBezTo>
                      <a:cubicBezTo>
                        <a:pt x="32" y="9"/>
                        <a:pt x="32" y="10"/>
                        <a:pt x="32" y="11"/>
                      </a:cubicBezTo>
                      <a:cubicBezTo>
                        <a:pt x="27" y="11"/>
                        <a:pt x="27" y="11"/>
                        <a:pt x="27" y="11"/>
                      </a:cubicBezTo>
                      <a:cubicBezTo>
                        <a:pt x="27" y="9"/>
                        <a:pt x="28" y="8"/>
                        <a:pt x="28" y="7"/>
                      </a:cubicBezTo>
                      <a:cubicBezTo>
                        <a:pt x="29" y="5"/>
                        <a:pt x="29" y="4"/>
                        <a:pt x="30" y="3"/>
                      </a:cubicBezTo>
                      <a:cubicBezTo>
                        <a:pt x="31" y="2"/>
                        <a:pt x="33" y="1"/>
                        <a:pt x="34" y="0"/>
                      </a:cubicBezTo>
                      <a:cubicBezTo>
                        <a:pt x="36" y="0"/>
                        <a:pt x="37" y="0"/>
                        <a:pt x="39" y="0"/>
                      </a:cubicBezTo>
                      <a:cubicBezTo>
                        <a:pt x="41" y="0"/>
                        <a:pt x="43" y="0"/>
                        <a:pt x="44" y="0"/>
                      </a:cubicBezTo>
                      <a:cubicBezTo>
                        <a:pt x="45" y="1"/>
                        <a:pt x="47" y="1"/>
                        <a:pt x="48" y="2"/>
                      </a:cubicBezTo>
                      <a:cubicBezTo>
                        <a:pt x="49" y="3"/>
                        <a:pt x="49" y="4"/>
                        <a:pt x="50" y="5"/>
                      </a:cubicBezTo>
                      <a:cubicBezTo>
                        <a:pt x="50" y="7"/>
                        <a:pt x="51" y="8"/>
                        <a:pt x="51" y="9"/>
                      </a:cubicBezTo>
                      <a:cubicBezTo>
                        <a:pt x="51" y="11"/>
                        <a:pt x="50" y="12"/>
                        <a:pt x="50" y="13"/>
                      </a:cubicBezTo>
                      <a:cubicBezTo>
                        <a:pt x="50" y="14"/>
                        <a:pt x="49" y="15"/>
                        <a:pt x="48" y="16"/>
                      </a:cubicBezTo>
                      <a:cubicBezTo>
                        <a:pt x="48" y="17"/>
                        <a:pt x="47" y="18"/>
                        <a:pt x="46" y="19"/>
                      </a:cubicBezTo>
                      <a:cubicBezTo>
                        <a:pt x="45" y="20"/>
                        <a:pt x="45" y="21"/>
                        <a:pt x="44" y="22"/>
                      </a:cubicBezTo>
                      <a:cubicBezTo>
                        <a:pt x="34" y="33"/>
                        <a:pt x="34" y="33"/>
                        <a:pt x="34" y="33"/>
                      </a:cubicBezTo>
                      <a:cubicBezTo>
                        <a:pt x="52" y="33"/>
                        <a:pt x="52" y="33"/>
                        <a:pt x="52" y="33"/>
                      </a:cubicBezTo>
                      <a:lnTo>
                        <a:pt x="52" y="37"/>
                      </a:lnTo>
                      <a:close/>
                      <a:moveTo>
                        <a:pt x="58" y="35"/>
                      </a:moveTo>
                      <a:cubicBezTo>
                        <a:pt x="58" y="34"/>
                        <a:pt x="58" y="33"/>
                        <a:pt x="58" y="33"/>
                      </a:cubicBezTo>
                      <a:cubicBezTo>
                        <a:pt x="59" y="32"/>
                        <a:pt x="59" y="32"/>
                        <a:pt x="60" y="32"/>
                      </a:cubicBezTo>
                      <a:cubicBezTo>
                        <a:pt x="61" y="32"/>
                        <a:pt x="62" y="32"/>
                        <a:pt x="63" y="33"/>
                      </a:cubicBezTo>
                      <a:cubicBezTo>
                        <a:pt x="63" y="33"/>
                        <a:pt x="63" y="34"/>
                        <a:pt x="63" y="35"/>
                      </a:cubicBezTo>
                      <a:cubicBezTo>
                        <a:pt x="63" y="35"/>
                        <a:pt x="63" y="36"/>
                        <a:pt x="63" y="36"/>
                      </a:cubicBezTo>
                      <a:cubicBezTo>
                        <a:pt x="62" y="37"/>
                        <a:pt x="61" y="37"/>
                        <a:pt x="60" y="37"/>
                      </a:cubicBezTo>
                      <a:cubicBezTo>
                        <a:pt x="59" y="37"/>
                        <a:pt x="59" y="37"/>
                        <a:pt x="58" y="36"/>
                      </a:cubicBezTo>
                      <a:cubicBezTo>
                        <a:pt x="58" y="36"/>
                        <a:pt x="58" y="35"/>
                        <a:pt x="58" y="35"/>
                      </a:cubicBezTo>
                      <a:close/>
                      <a:moveTo>
                        <a:pt x="58" y="12"/>
                      </a:moveTo>
                      <a:cubicBezTo>
                        <a:pt x="58" y="11"/>
                        <a:pt x="58" y="11"/>
                        <a:pt x="58" y="10"/>
                      </a:cubicBezTo>
                      <a:cubicBezTo>
                        <a:pt x="59" y="10"/>
                        <a:pt x="59" y="9"/>
                        <a:pt x="60" y="9"/>
                      </a:cubicBezTo>
                      <a:cubicBezTo>
                        <a:pt x="61" y="9"/>
                        <a:pt x="62" y="10"/>
                        <a:pt x="63" y="10"/>
                      </a:cubicBezTo>
                      <a:cubicBezTo>
                        <a:pt x="63" y="11"/>
                        <a:pt x="63" y="11"/>
                        <a:pt x="63" y="12"/>
                      </a:cubicBezTo>
                      <a:cubicBezTo>
                        <a:pt x="63" y="13"/>
                        <a:pt x="63" y="14"/>
                        <a:pt x="63" y="14"/>
                      </a:cubicBezTo>
                      <a:cubicBezTo>
                        <a:pt x="62" y="15"/>
                        <a:pt x="61" y="15"/>
                        <a:pt x="60" y="15"/>
                      </a:cubicBezTo>
                      <a:cubicBezTo>
                        <a:pt x="59" y="15"/>
                        <a:pt x="59" y="15"/>
                        <a:pt x="58" y="14"/>
                      </a:cubicBezTo>
                      <a:cubicBezTo>
                        <a:pt x="58" y="14"/>
                        <a:pt x="58" y="13"/>
                        <a:pt x="58" y="12"/>
                      </a:cubicBezTo>
                      <a:close/>
                      <a:moveTo>
                        <a:pt x="77" y="16"/>
                      </a:moveTo>
                      <a:cubicBezTo>
                        <a:pt x="80" y="16"/>
                        <a:pt x="80" y="16"/>
                        <a:pt x="80" y="16"/>
                      </a:cubicBezTo>
                      <a:cubicBezTo>
                        <a:pt x="81" y="16"/>
                        <a:pt x="82" y="16"/>
                        <a:pt x="83" y="16"/>
                      </a:cubicBezTo>
                      <a:cubicBezTo>
                        <a:pt x="84" y="15"/>
                        <a:pt x="85" y="15"/>
                        <a:pt x="85" y="14"/>
                      </a:cubicBezTo>
                      <a:cubicBezTo>
                        <a:pt x="86" y="14"/>
                        <a:pt x="87" y="13"/>
                        <a:pt x="87" y="12"/>
                      </a:cubicBezTo>
                      <a:cubicBezTo>
                        <a:pt x="87" y="12"/>
                        <a:pt x="87" y="11"/>
                        <a:pt x="87" y="10"/>
                      </a:cubicBezTo>
                      <a:cubicBezTo>
                        <a:pt x="87" y="8"/>
                        <a:pt x="87" y="6"/>
                        <a:pt x="86" y="5"/>
                      </a:cubicBezTo>
                      <a:cubicBezTo>
                        <a:pt x="85" y="4"/>
                        <a:pt x="83" y="3"/>
                        <a:pt x="81" y="3"/>
                      </a:cubicBezTo>
                      <a:cubicBezTo>
                        <a:pt x="80" y="3"/>
                        <a:pt x="79" y="4"/>
                        <a:pt x="78" y="4"/>
                      </a:cubicBezTo>
                      <a:cubicBezTo>
                        <a:pt x="77" y="4"/>
                        <a:pt x="77" y="5"/>
                        <a:pt x="76" y="5"/>
                      </a:cubicBezTo>
                      <a:cubicBezTo>
                        <a:pt x="75" y="6"/>
                        <a:pt x="75" y="6"/>
                        <a:pt x="75" y="7"/>
                      </a:cubicBezTo>
                      <a:cubicBezTo>
                        <a:pt x="74" y="8"/>
                        <a:pt x="74" y="9"/>
                        <a:pt x="74" y="10"/>
                      </a:cubicBezTo>
                      <a:cubicBezTo>
                        <a:pt x="69" y="10"/>
                        <a:pt x="69" y="10"/>
                        <a:pt x="69" y="10"/>
                      </a:cubicBezTo>
                      <a:cubicBezTo>
                        <a:pt x="69" y="8"/>
                        <a:pt x="70" y="7"/>
                        <a:pt x="70" y="6"/>
                      </a:cubicBezTo>
                      <a:cubicBezTo>
                        <a:pt x="71" y="5"/>
                        <a:pt x="72" y="3"/>
                        <a:pt x="73" y="3"/>
                      </a:cubicBezTo>
                      <a:cubicBezTo>
                        <a:pt x="74" y="2"/>
                        <a:pt x="75" y="1"/>
                        <a:pt x="76" y="0"/>
                      </a:cubicBezTo>
                      <a:cubicBezTo>
                        <a:pt x="78" y="0"/>
                        <a:pt x="79" y="0"/>
                        <a:pt x="81" y="0"/>
                      </a:cubicBezTo>
                      <a:cubicBezTo>
                        <a:pt x="82" y="0"/>
                        <a:pt x="84" y="0"/>
                        <a:pt x="85" y="0"/>
                      </a:cubicBezTo>
                      <a:cubicBezTo>
                        <a:pt x="87" y="1"/>
                        <a:pt x="88" y="1"/>
                        <a:pt x="89" y="2"/>
                      </a:cubicBezTo>
                      <a:cubicBezTo>
                        <a:pt x="90" y="3"/>
                        <a:pt x="91" y="4"/>
                        <a:pt x="91" y="5"/>
                      </a:cubicBezTo>
                      <a:cubicBezTo>
                        <a:pt x="92" y="7"/>
                        <a:pt x="92" y="8"/>
                        <a:pt x="92" y="10"/>
                      </a:cubicBezTo>
                      <a:cubicBezTo>
                        <a:pt x="92" y="11"/>
                        <a:pt x="92" y="11"/>
                        <a:pt x="92" y="12"/>
                      </a:cubicBezTo>
                      <a:cubicBezTo>
                        <a:pt x="91" y="13"/>
                        <a:pt x="91" y="14"/>
                        <a:pt x="91" y="14"/>
                      </a:cubicBezTo>
                      <a:cubicBezTo>
                        <a:pt x="90" y="15"/>
                        <a:pt x="90" y="16"/>
                        <a:pt x="89" y="16"/>
                      </a:cubicBezTo>
                      <a:cubicBezTo>
                        <a:pt x="88" y="17"/>
                        <a:pt x="87" y="18"/>
                        <a:pt x="86" y="18"/>
                      </a:cubicBezTo>
                      <a:cubicBezTo>
                        <a:pt x="87" y="18"/>
                        <a:pt x="88" y="19"/>
                        <a:pt x="89" y="20"/>
                      </a:cubicBezTo>
                      <a:cubicBezTo>
                        <a:pt x="90" y="20"/>
                        <a:pt x="91" y="21"/>
                        <a:pt x="91" y="22"/>
                      </a:cubicBezTo>
                      <a:cubicBezTo>
                        <a:pt x="92" y="22"/>
                        <a:pt x="92" y="23"/>
                        <a:pt x="92" y="24"/>
                      </a:cubicBezTo>
                      <a:cubicBezTo>
                        <a:pt x="92" y="25"/>
                        <a:pt x="93" y="26"/>
                        <a:pt x="93" y="27"/>
                      </a:cubicBezTo>
                      <a:cubicBezTo>
                        <a:pt x="93" y="28"/>
                        <a:pt x="92" y="30"/>
                        <a:pt x="92" y="31"/>
                      </a:cubicBezTo>
                      <a:cubicBezTo>
                        <a:pt x="91" y="33"/>
                        <a:pt x="90" y="34"/>
                        <a:pt x="89" y="35"/>
                      </a:cubicBezTo>
                      <a:cubicBezTo>
                        <a:pt x="88" y="36"/>
                        <a:pt x="87" y="36"/>
                        <a:pt x="85" y="37"/>
                      </a:cubicBezTo>
                      <a:cubicBezTo>
                        <a:pt x="84" y="37"/>
                        <a:pt x="83" y="38"/>
                        <a:pt x="81" y="38"/>
                      </a:cubicBezTo>
                      <a:cubicBezTo>
                        <a:pt x="79" y="38"/>
                        <a:pt x="78" y="37"/>
                        <a:pt x="76" y="37"/>
                      </a:cubicBezTo>
                      <a:cubicBezTo>
                        <a:pt x="75" y="36"/>
                        <a:pt x="74" y="36"/>
                        <a:pt x="73" y="35"/>
                      </a:cubicBezTo>
                      <a:cubicBezTo>
                        <a:pt x="71" y="34"/>
                        <a:pt x="71" y="33"/>
                        <a:pt x="70" y="32"/>
                      </a:cubicBezTo>
                      <a:cubicBezTo>
                        <a:pt x="69" y="30"/>
                        <a:pt x="69" y="29"/>
                        <a:pt x="69" y="27"/>
                      </a:cubicBezTo>
                      <a:cubicBezTo>
                        <a:pt x="74" y="27"/>
                        <a:pt x="74" y="27"/>
                        <a:pt x="74" y="27"/>
                      </a:cubicBezTo>
                      <a:cubicBezTo>
                        <a:pt x="74" y="28"/>
                        <a:pt x="74" y="29"/>
                        <a:pt x="74" y="30"/>
                      </a:cubicBezTo>
                      <a:cubicBezTo>
                        <a:pt x="75" y="31"/>
                        <a:pt x="75" y="31"/>
                        <a:pt x="76" y="32"/>
                      </a:cubicBezTo>
                      <a:cubicBezTo>
                        <a:pt x="76" y="32"/>
                        <a:pt x="77" y="33"/>
                        <a:pt x="78" y="33"/>
                      </a:cubicBezTo>
                      <a:cubicBezTo>
                        <a:pt x="79" y="34"/>
                        <a:pt x="80" y="34"/>
                        <a:pt x="81" y="34"/>
                      </a:cubicBezTo>
                      <a:cubicBezTo>
                        <a:pt x="82" y="34"/>
                        <a:pt x="83" y="34"/>
                        <a:pt x="84" y="33"/>
                      </a:cubicBezTo>
                      <a:cubicBezTo>
                        <a:pt x="85" y="33"/>
                        <a:pt x="85" y="33"/>
                        <a:pt x="86" y="32"/>
                      </a:cubicBezTo>
                      <a:cubicBezTo>
                        <a:pt x="87" y="31"/>
                        <a:pt x="87" y="31"/>
                        <a:pt x="87" y="30"/>
                      </a:cubicBezTo>
                      <a:cubicBezTo>
                        <a:pt x="88" y="29"/>
                        <a:pt x="88" y="28"/>
                        <a:pt x="88" y="27"/>
                      </a:cubicBezTo>
                      <a:cubicBezTo>
                        <a:pt x="88" y="26"/>
                        <a:pt x="88" y="25"/>
                        <a:pt x="87" y="24"/>
                      </a:cubicBezTo>
                      <a:cubicBezTo>
                        <a:pt x="87" y="23"/>
                        <a:pt x="86" y="22"/>
                        <a:pt x="86" y="22"/>
                      </a:cubicBezTo>
                      <a:cubicBezTo>
                        <a:pt x="85" y="21"/>
                        <a:pt x="84" y="21"/>
                        <a:pt x="83" y="20"/>
                      </a:cubicBezTo>
                      <a:cubicBezTo>
                        <a:pt x="82" y="20"/>
                        <a:pt x="81" y="20"/>
                        <a:pt x="80" y="20"/>
                      </a:cubicBezTo>
                      <a:cubicBezTo>
                        <a:pt x="77" y="20"/>
                        <a:pt x="77" y="20"/>
                        <a:pt x="77" y="20"/>
                      </a:cubicBezTo>
                      <a:lnTo>
                        <a:pt x="77" y="16"/>
                      </a:lnTo>
                      <a:close/>
                      <a:moveTo>
                        <a:pt x="122" y="21"/>
                      </a:moveTo>
                      <a:cubicBezTo>
                        <a:pt x="122" y="24"/>
                        <a:pt x="122" y="27"/>
                        <a:pt x="121" y="29"/>
                      </a:cubicBezTo>
                      <a:cubicBezTo>
                        <a:pt x="121" y="31"/>
                        <a:pt x="120" y="33"/>
                        <a:pt x="119" y="34"/>
                      </a:cubicBezTo>
                      <a:cubicBezTo>
                        <a:pt x="118" y="35"/>
                        <a:pt x="117" y="36"/>
                        <a:pt x="115" y="37"/>
                      </a:cubicBezTo>
                      <a:cubicBezTo>
                        <a:pt x="114" y="37"/>
                        <a:pt x="112" y="38"/>
                        <a:pt x="111" y="38"/>
                      </a:cubicBezTo>
                      <a:cubicBezTo>
                        <a:pt x="109" y="38"/>
                        <a:pt x="107" y="37"/>
                        <a:pt x="106" y="37"/>
                      </a:cubicBezTo>
                      <a:cubicBezTo>
                        <a:pt x="104" y="36"/>
                        <a:pt x="103" y="35"/>
                        <a:pt x="102" y="34"/>
                      </a:cubicBezTo>
                      <a:cubicBezTo>
                        <a:pt x="101" y="33"/>
                        <a:pt x="100" y="31"/>
                        <a:pt x="100" y="29"/>
                      </a:cubicBezTo>
                      <a:cubicBezTo>
                        <a:pt x="99" y="27"/>
                        <a:pt x="99" y="24"/>
                        <a:pt x="99" y="21"/>
                      </a:cubicBezTo>
                      <a:cubicBezTo>
                        <a:pt x="99" y="16"/>
                        <a:pt x="99" y="16"/>
                        <a:pt x="99" y="16"/>
                      </a:cubicBezTo>
                      <a:cubicBezTo>
                        <a:pt x="99" y="13"/>
                        <a:pt x="99" y="10"/>
                        <a:pt x="100" y="8"/>
                      </a:cubicBezTo>
                      <a:cubicBezTo>
                        <a:pt x="100" y="6"/>
                        <a:pt x="101" y="4"/>
                        <a:pt x="102" y="3"/>
                      </a:cubicBezTo>
                      <a:cubicBezTo>
                        <a:pt x="103" y="2"/>
                        <a:pt x="104" y="1"/>
                        <a:pt x="106" y="0"/>
                      </a:cubicBezTo>
                      <a:cubicBezTo>
                        <a:pt x="107" y="0"/>
                        <a:pt x="109" y="0"/>
                        <a:pt x="110" y="0"/>
                      </a:cubicBezTo>
                      <a:cubicBezTo>
                        <a:pt x="112" y="0"/>
                        <a:pt x="114" y="0"/>
                        <a:pt x="115" y="0"/>
                      </a:cubicBezTo>
                      <a:cubicBezTo>
                        <a:pt x="117" y="1"/>
                        <a:pt x="118" y="2"/>
                        <a:pt x="119" y="3"/>
                      </a:cubicBezTo>
                      <a:cubicBezTo>
                        <a:pt x="120" y="4"/>
                        <a:pt x="121" y="6"/>
                        <a:pt x="121" y="8"/>
                      </a:cubicBezTo>
                      <a:cubicBezTo>
                        <a:pt x="122" y="10"/>
                        <a:pt x="122" y="13"/>
                        <a:pt x="122" y="16"/>
                      </a:cubicBezTo>
                      <a:lnTo>
                        <a:pt x="122" y="21"/>
                      </a:lnTo>
                      <a:close/>
                      <a:moveTo>
                        <a:pt x="117" y="15"/>
                      </a:moveTo>
                      <a:cubicBezTo>
                        <a:pt x="117" y="13"/>
                        <a:pt x="117" y="11"/>
                        <a:pt x="117" y="10"/>
                      </a:cubicBezTo>
                      <a:cubicBezTo>
                        <a:pt x="117" y="8"/>
                        <a:pt x="116" y="7"/>
                        <a:pt x="116" y="6"/>
                      </a:cubicBezTo>
                      <a:cubicBezTo>
                        <a:pt x="115" y="5"/>
                        <a:pt x="114" y="4"/>
                        <a:pt x="114" y="4"/>
                      </a:cubicBezTo>
                      <a:cubicBezTo>
                        <a:pt x="113" y="4"/>
                        <a:pt x="112" y="3"/>
                        <a:pt x="110" y="3"/>
                      </a:cubicBezTo>
                      <a:cubicBezTo>
                        <a:pt x="109" y="3"/>
                        <a:pt x="108" y="4"/>
                        <a:pt x="108" y="4"/>
                      </a:cubicBezTo>
                      <a:cubicBezTo>
                        <a:pt x="107" y="4"/>
                        <a:pt x="106" y="5"/>
                        <a:pt x="105" y="6"/>
                      </a:cubicBezTo>
                      <a:cubicBezTo>
                        <a:pt x="105" y="7"/>
                        <a:pt x="104" y="8"/>
                        <a:pt x="104" y="10"/>
                      </a:cubicBezTo>
                      <a:cubicBezTo>
                        <a:pt x="104" y="11"/>
                        <a:pt x="104" y="13"/>
                        <a:pt x="104" y="15"/>
                      </a:cubicBezTo>
                      <a:cubicBezTo>
                        <a:pt x="104" y="22"/>
                        <a:pt x="104" y="22"/>
                        <a:pt x="104" y="22"/>
                      </a:cubicBezTo>
                      <a:cubicBezTo>
                        <a:pt x="104" y="24"/>
                        <a:pt x="104" y="26"/>
                        <a:pt x="104" y="27"/>
                      </a:cubicBezTo>
                      <a:cubicBezTo>
                        <a:pt x="104" y="29"/>
                        <a:pt x="105" y="30"/>
                        <a:pt x="105" y="31"/>
                      </a:cubicBezTo>
                      <a:cubicBezTo>
                        <a:pt x="106" y="32"/>
                        <a:pt x="107" y="33"/>
                        <a:pt x="108" y="33"/>
                      </a:cubicBezTo>
                      <a:cubicBezTo>
                        <a:pt x="108" y="33"/>
                        <a:pt x="109" y="34"/>
                        <a:pt x="111" y="34"/>
                      </a:cubicBezTo>
                      <a:cubicBezTo>
                        <a:pt x="112" y="34"/>
                        <a:pt x="113" y="33"/>
                        <a:pt x="114" y="33"/>
                      </a:cubicBezTo>
                      <a:cubicBezTo>
                        <a:pt x="114" y="33"/>
                        <a:pt x="115" y="32"/>
                        <a:pt x="116" y="31"/>
                      </a:cubicBezTo>
                      <a:cubicBezTo>
                        <a:pt x="116" y="30"/>
                        <a:pt x="117" y="29"/>
                        <a:pt x="117" y="27"/>
                      </a:cubicBezTo>
                      <a:cubicBezTo>
                        <a:pt x="117" y="26"/>
                        <a:pt x="117" y="24"/>
                        <a:pt x="117" y="22"/>
                      </a:cubicBezTo>
                      <a:lnTo>
                        <a:pt x="117" y="1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grpSp>
              <p:nvGrpSpPr>
                <p:cNvPr id="174" name="Battery"/>
                <p:cNvGrpSpPr>
                  <a:grpSpLocks noChangeAspect="1"/>
                </p:cNvGrpSpPr>
                <p:nvPr/>
              </p:nvGrpSpPr>
              <p:grpSpPr>
                <a:xfrm>
                  <a:off x="2513769" y="1302974"/>
                  <a:ext cx="50747" cy="83257"/>
                  <a:chOff x="5721732" y="4486242"/>
                  <a:chExt cx="50747" cy="83257"/>
                </a:xfrm>
              </p:grpSpPr>
              <p:sp>
                <p:nvSpPr>
                  <p:cNvPr id="181" name="Battery Part 1"/>
                  <p:cNvSpPr>
                    <a:spLocks/>
                  </p:cNvSpPr>
                  <p:nvPr/>
                </p:nvSpPr>
                <p:spPr bwMode="auto">
                  <a:xfrm>
                    <a:off x="5721732" y="4486242"/>
                    <a:ext cx="50747" cy="45990"/>
                  </a:xfrm>
                  <a:custGeom>
                    <a:avLst/>
                    <a:gdLst>
                      <a:gd name="T0" fmla="*/ 282 w 282"/>
                      <a:gd name="T1" fmla="*/ 76 h 252"/>
                      <a:gd name="T2" fmla="*/ 245 w 282"/>
                      <a:gd name="T3" fmla="*/ 46 h 252"/>
                      <a:gd name="T4" fmla="*/ 197 w 282"/>
                      <a:gd name="T5" fmla="*/ 46 h 252"/>
                      <a:gd name="T6" fmla="*/ 197 w 282"/>
                      <a:gd name="T7" fmla="*/ 0 h 252"/>
                      <a:gd name="T8" fmla="*/ 85 w 282"/>
                      <a:gd name="T9" fmla="*/ 0 h 252"/>
                      <a:gd name="T10" fmla="*/ 85 w 282"/>
                      <a:gd name="T11" fmla="*/ 46 h 252"/>
                      <a:gd name="T12" fmla="*/ 37 w 282"/>
                      <a:gd name="T13" fmla="*/ 46 h 252"/>
                      <a:gd name="T14" fmla="*/ 0 w 282"/>
                      <a:gd name="T15" fmla="*/ 76 h 252"/>
                      <a:gd name="T16" fmla="*/ 0 w 282"/>
                      <a:gd name="T17" fmla="*/ 252 h 252"/>
                      <a:gd name="T18" fmla="*/ 282 w 282"/>
                      <a:gd name="T19" fmla="*/ 252 h 252"/>
                      <a:gd name="T20" fmla="*/ 282 w 282"/>
                      <a:gd name="T21" fmla="*/ 76 h 25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282" h="252">
                        <a:moveTo>
                          <a:pt x="282" y="76"/>
                        </a:moveTo>
                        <a:cubicBezTo>
                          <a:pt x="282" y="59"/>
                          <a:pt x="265" y="46"/>
                          <a:pt x="245" y="46"/>
                        </a:cubicBezTo>
                        <a:lnTo>
                          <a:pt x="197" y="46"/>
                        </a:lnTo>
                        <a:lnTo>
                          <a:pt x="197" y="0"/>
                        </a:lnTo>
                        <a:lnTo>
                          <a:pt x="85" y="0"/>
                        </a:lnTo>
                        <a:lnTo>
                          <a:pt x="85" y="46"/>
                        </a:lnTo>
                        <a:lnTo>
                          <a:pt x="37" y="46"/>
                        </a:lnTo>
                        <a:cubicBezTo>
                          <a:pt x="17" y="46"/>
                          <a:pt x="0" y="59"/>
                          <a:pt x="0" y="76"/>
                        </a:cubicBezTo>
                        <a:lnTo>
                          <a:pt x="0" y="252"/>
                        </a:lnTo>
                        <a:lnTo>
                          <a:pt x="282" y="252"/>
                        </a:lnTo>
                        <a:lnTo>
                          <a:pt x="282" y="76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30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82" name="Battery Part 2"/>
                  <p:cNvSpPr>
                    <a:spLocks/>
                  </p:cNvSpPr>
                  <p:nvPr/>
                </p:nvSpPr>
                <p:spPr bwMode="auto">
                  <a:xfrm>
                    <a:off x="5721732" y="4532231"/>
                    <a:ext cx="50747" cy="37268"/>
                  </a:xfrm>
                  <a:custGeom>
                    <a:avLst/>
                    <a:gdLst>
                      <a:gd name="T0" fmla="*/ 0 w 282"/>
                      <a:gd name="T1" fmla="*/ 0 h 206"/>
                      <a:gd name="T2" fmla="*/ 0 w 282"/>
                      <a:gd name="T3" fmla="*/ 176 h 206"/>
                      <a:gd name="T4" fmla="*/ 37 w 282"/>
                      <a:gd name="T5" fmla="*/ 206 h 206"/>
                      <a:gd name="T6" fmla="*/ 244 w 282"/>
                      <a:gd name="T7" fmla="*/ 206 h 206"/>
                      <a:gd name="T8" fmla="*/ 282 w 282"/>
                      <a:gd name="T9" fmla="*/ 176 h 206"/>
                      <a:gd name="T10" fmla="*/ 282 w 282"/>
                      <a:gd name="T11" fmla="*/ 0 h 206"/>
                      <a:gd name="T12" fmla="*/ 0 w 282"/>
                      <a:gd name="T13" fmla="*/ 0 h 20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282" h="206">
                        <a:moveTo>
                          <a:pt x="0" y="0"/>
                        </a:moveTo>
                        <a:lnTo>
                          <a:pt x="0" y="176"/>
                        </a:lnTo>
                        <a:cubicBezTo>
                          <a:pt x="0" y="193"/>
                          <a:pt x="17" y="206"/>
                          <a:pt x="37" y="206"/>
                        </a:cubicBezTo>
                        <a:lnTo>
                          <a:pt x="244" y="206"/>
                        </a:lnTo>
                        <a:cubicBezTo>
                          <a:pt x="265" y="206"/>
                          <a:pt x="282" y="193"/>
                          <a:pt x="282" y="176"/>
                        </a:cubicBezTo>
                        <a:lnTo>
                          <a:pt x="282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90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grpSp>
              <p:nvGrpSpPr>
                <p:cNvPr id="175" name="Signal Strength"/>
                <p:cNvGrpSpPr>
                  <a:grpSpLocks noChangeAspect="1"/>
                </p:cNvGrpSpPr>
                <p:nvPr/>
              </p:nvGrpSpPr>
              <p:grpSpPr>
                <a:xfrm>
                  <a:off x="2348841" y="1306145"/>
                  <a:ext cx="76121" cy="76915"/>
                  <a:chOff x="5556804" y="4492585"/>
                  <a:chExt cx="76121" cy="76915"/>
                </a:xfrm>
              </p:grpSpPr>
              <p:sp>
                <p:nvSpPr>
                  <p:cNvPr id="179" name="Signal Strength Part 1"/>
                  <p:cNvSpPr>
                    <a:spLocks/>
                  </p:cNvSpPr>
                  <p:nvPr/>
                </p:nvSpPr>
                <p:spPr bwMode="auto">
                  <a:xfrm>
                    <a:off x="5602001" y="4492585"/>
                    <a:ext cx="30924" cy="76914"/>
                  </a:xfrm>
                  <a:custGeom>
                    <a:avLst/>
                    <a:gdLst>
                      <a:gd name="T0" fmla="*/ 39 w 39"/>
                      <a:gd name="T1" fmla="*/ 0 h 97"/>
                      <a:gd name="T2" fmla="*/ 0 w 39"/>
                      <a:gd name="T3" fmla="*/ 39 h 97"/>
                      <a:gd name="T4" fmla="*/ 0 w 39"/>
                      <a:gd name="T5" fmla="*/ 97 h 97"/>
                      <a:gd name="T6" fmla="*/ 39 w 39"/>
                      <a:gd name="T7" fmla="*/ 97 h 97"/>
                      <a:gd name="T8" fmla="*/ 39 w 39"/>
                      <a:gd name="T9" fmla="*/ 0 h 9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9" h="97">
                        <a:moveTo>
                          <a:pt x="39" y="0"/>
                        </a:moveTo>
                        <a:lnTo>
                          <a:pt x="0" y="39"/>
                        </a:lnTo>
                        <a:lnTo>
                          <a:pt x="0" y="97"/>
                        </a:lnTo>
                        <a:lnTo>
                          <a:pt x="39" y="97"/>
                        </a:lnTo>
                        <a:lnTo>
                          <a:pt x="39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30000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80" name="Signal Strength Part 2"/>
                  <p:cNvSpPr>
                    <a:spLocks/>
                  </p:cNvSpPr>
                  <p:nvPr/>
                </p:nvSpPr>
                <p:spPr bwMode="auto">
                  <a:xfrm>
                    <a:off x="5556804" y="4523510"/>
                    <a:ext cx="45197" cy="45990"/>
                  </a:xfrm>
                  <a:custGeom>
                    <a:avLst/>
                    <a:gdLst>
                      <a:gd name="T0" fmla="*/ 0 w 254"/>
                      <a:gd name="T1" fmla="*/ 254 h 254"/>
                      <a:gd name="T2" fmla="*/ 254 w 254"/>
                      <a:gd name="T3" fmla="*/ 254 h 254"/>
                      <a:gd name="T4" fmla="*/ 254 w 254"/>
                      <a:gd name="T5" fmla="*/ 0 h 254"/>
                      <a:gd name="T6" fmla="*/ 0 w 254"/>
                      <a:gd name="T7" fmla="*/ 254 h 25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254" h="254">
                        <a:moveTo>
                          <a:pt x="0" y="254"/>
                        </a:moveTo>
                        <a:lnTo>
                          <a:pt x="254" y="254"/>
                        </a:lnTo>
                        <a:lnTo>
                          <a:pt x="254" y="0"/>
                        </a:lnTo>
                        <a:lnTo>
                          <a:pt x="0" y="254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90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grpSp>
              <p:nvGrpSpPr>
                <p:cNvPr id="176" name="WiFi"/>
                <p:cNvGrpSpPr>
                  <a:grpSpLocks noChangeAspect="1"/>
                </p:cNvGrpSpPr>
                <p:nvPr/>
              </p:nvGrpSpPr>
              <p:grpSpPr>
                <a:xfrm>
                  <a:off x="2189463" y="1308921"/>
                  <a:ext cx="89601" cy="71363"/>
                  <a:chOff x="5397426" y="4495757"/>
                  <a:chExt cx="89601" cy="71363"/>
                </a:xfrm>
              </p:grpSpPr>
              <p:sp>
                <p:nvSpPr>
                  <p:cNvPr id="177" name="WiFi Part 1"/>
                  <p:cNvSpPr>
                    <a:spLocks/>
                  </p:cNvSpPr>
                  <p:nvPr/>
                </p:nvSpPr>
                <p:spPr bwMode="auto">
                  <a:xfrm>
                    <a:off x="5397426" y="4495757"/>
                    <a:ext cx="89601" cy="31717"/>
                  </a:xfrm>
                  <a:custGeom>
                    <a:avLst/>
                    <a:gdLst>
                      <a:gd name="T0" fmla="*/ 248 w 496"/>
                      <a:gd name="T1" fmla="*/ 0 h 175"/>
                      <a:gd name="T2" fmla="*/ 0 w 496"/>
                      <a:gd name="T3" fmla="*/ 86 h 175"/>
                      <a:gd name="T4" fmla="*/ 71 w 496"/>
                      <a:gd name="T5" fmla="*/ 175 h 175"/>
                      <a:gd name="T6" fmla="*/ 248 w 496"/>
                      <a:gd name="T7" fmla="*/ 113 h 175"/>
                      <a:gd name="T8" fmla="*/ 425 w 496"/>
                      <a:gd name="T9" fmla="*/ 175 h 175"/>
                      <a:gd name="T10" fmla="*/ 496 w 496"/>
                      <a:gd name="T11" fmla="*/ 86 h 175"/>
                      <a:gd name="T12" fmla="*/ 248 w 496"/>
                      <a:gd name="T13" fmla="*/ 0 h 17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96" h="175">
                        <a:moveTo>
                          <a:pt x="248" y="0"/>
                        </a:moveTo>
                        <a:cubicBezTo>
                          <a:pt x="104" y="0"/>
                          <a:pt x="10" y="79"/>
                          <a:pt x="0" y="86"/>
                        </a:cubicBezTo>
                        <a:lnTo>
                          <a:pt x="71" y="175"/>
                        </a:lnTo>
                        <a:cubicBezTo>
                          <a:pt x="80" y="168"/>
                          <a:pt x="147" y="113"/>
                          <a:pt x="248" y="113"/>
                        </a:cubicBezTo>
                        <a:cubicBezTo>
                          <a:pt x="348" y="113"/>
                          <a:pt x="416" y="168"/>
                          <a:pt x="425" y="175"/>
                        </a:cubicBezTo>
                        <a:lnTo>
                          <a:pt x="496" y="86"/>
                        </a:lnTo>
                        <a:cubicBezTo>
                          <a:pt x="487" y="79"/>
                          <a:pt x="391" y="0"/>
                          <a:pt x="248" y="0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30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78" name="WiFi Part 2"/>
                  <p:cNvSpPr>
                    <a:spLocks/>
                  </p:cNvSpPr>
                  <p:nvPr/>
                </p:nvSpPr>
                <p:spPr bwMode="auto">
                  <a:xfrm>
                    <a:off x="5410113" y="4516373"/>
                    <a:ext cx="64227" cy="50747"/>
                  </a:xfrm>
                  <a:custGeom>
                    <a:avLst/>
                    <a:gdLst>
                      <a:gd name="T0" fmla="*/ 0 w 354"/>
                      <a:gd name="T1" fmla="*/ 62 h 282"/>
                      <a:gd name="T2" fmla="*/ 177 w 354"/>
                      <a:gd name="T3" fmla="*/ 282 h 282"/>
                      <a:gd name="T4" fmla="*/ 177 w 354"/>
                      <a:gd name="T5" fmla="*/ 282 h 282"/>
                      <a:gd name="T6" fmla="*/ 177 w 354"/>
                      <a:gd name="T7" fmla="*/ 282 h 282"/>
                      <a:gd name="T8" fmla="*/ 354 w 354"/>
                      <a:gd name="T9" fmla="*/ 62 h 282"/>
                      <a:gd name="T10" fmla="*/ 177 w 354"/>
                      <a:gd name="T11" fmla="*/ 0 h 282"/>
                      <a:gd name="T12" fmla="*/ 0 w 354"/>
                      <a:gd name="T13" fmla="*/ 62 h 28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354" h="282">
                        <a:moveTo>
                          <a:pt x="0" y="62"/>
                        </a:moveTo>
                        <a:lnTo>
                          <a:pt x="177" y="282"/>
                        </a:lnTo>
                        <a:lnTo>
                          <a:pt x="177" y="282"/>
                        </a:lnTo>
                        <a:lnTo>
                          <a:pt x="177" y="282"/>
                        </a:lnTo>
                        <a:lnTo>
                          <a:pt x="354" y="62"/>
                        </a:lnTo>
                        <a:cubicBezTo>
                          <a:pt x="345" y="55"/>
                          <a:pt x="278" y="0"/>
                          <a:pt x="177" y="0"/>
                        </a:cubicBezTo>
                        <a:cubicBezTo>
                          <a:pt x="77" y="0"/>
                          <a:pt x="9" y="55"/>
                          <a:pt x="0" y="62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90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</p:grpSp>
          <p:grpSp>
            <p:nvGrpSpPr>
              <p:cNvPr id="167" name="Navigation Bar"/>
              <p:cNvGrpSpPr/>
              <p:nvPr/>
            </p:nvGrpSpPr>
            <p:grpSpPr>
              <a:xfrm>
                <a:off x="595686" y="5020442"/>
                <a:ext cx="2286000" cy="304800"/>
                <a:chOff x="1517650" y="4775200"/>
                <a:chExt cx="2286000" cy="304800"/>
              </a:xfrm>
            </p:grpSpPr>
            <p:sp>
              <p:nvSpPr>
                <p:cNvPr id="168" name="Navigation Bar Container"/>
                <p:cNvSpPr/>
                <p:nvPr/>
              </p:nvSpPr>
              <p:spPr>
                <a:xfrm>
                  <a:off x="1517650" y="4775200"/>
                  <a:ext cx="2286000" cy="304800"/>
                </a:xfrm>
                <a:prstGeom prst="rect">
                  <a:avLst/>
                </a:prstGeom>
                <a:solidFill>
                  <a:srgbClr val="000000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 smtClean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69" name="Back"/>
                <p:cNvSpPr>
                  <a:spLocks noChangeAspect="1" noEditPoints="1"/>
                </p:cNvSpPr>
                <p:nvPr/>
              </p:nvSpPr>
              <p:spPr bwMode="auto">
                <a:xfrm>
                  <a:off x="1972789" y="4873681"/>
                  <a:ext cx="92772" cy="107838"/>
                </a:xfrm>
                <a:custGeom>
                  <a:avLst/>
                  <a:gdLst>
                    <a:gd name="T0" fmla="*/ 469 w 513"/>
                    <a:gd name="T1" fmla="*/ 592 h 593"/>
                    <a:gd name="T2" fmla="*/ 450 w 513"/>
                    <a:gd name="T3" fmla="*/ 585 h 593"/>
                    <a:gd name="T4" fmla="*/ 27 w 513"/>
                    <a:gd name="T5" fmla="*/ 338 h 593"/>
                    <a:gd name="T6" fmla="*/ 2 w 513"/>
                    <a:gd name="T7" fmla="*/ 292 h 593"/>
                    <a:gd name="T8" fmla="*/ 29 w 513"/>
                    <a:gd name="T9" fmla="*/ 254 h 593"/>
                    <a:gd name="T10" fmla="*/ 449 w 513"/>
                    <a:gd name="T11" fmla="*/ 9 h 593"/>
                    <a:gd name="T12" fmla="*/ 468 w 513"/>
                    <a:gd name="T13" fmla="*/ 1 h 593"/>
                    <a:gd name="T14" fmla="*/ 504 w 513"/>
                    <a:gd name="T15" fmla="*/ 15 h 593"/>
                    <a:gd name="T16" fmla="*/ 513 w 513"/>
                    <a:gd name="T17" fmla="*/ 37 h 593"/>
                    <a:gd name="T18" fmla="*/ 513 w 513"/>
                    <a:gd name="T19" fmla="*/ 49 h 593"/>
                    <a:gd name="T20" fmla="*/ 513 w 513"/>
                    <a:gd name="T21" fmla="*/ 553 h 593"/>
                    <a:gd name="T22" fmla="*/ 506 w 513"/>
                    <a:gd name="T23" fmla="*/ 574 h 593"/>
                    <a:gd name="T24" fmla="*/ 469 w 513"/>
                    <a:gd name="T25" fmla="*/ 592 h 593"/>
                    <a:gd name="T26" fmla="*/ 442 w 513"/>
                    <a:gd name="T27" fmla="*/ 498 h 593"/>
                    <a:gd name="T28" fmla="*/ 442 w 513"/>
                    <a:gd name="T29" fmla="*/ 93 h 593"/>
                    <a:gd name="T30" fmla="*/ 96 w 513"/>
                    <a:gd name="T31" fmla="*/ 297 h 593"/>
                    <a:gd name="T32" fmla="*/ 442 w 513"/>
                    <a:gd name="T33" fmla="*/ 498 h 5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513" h="593">
                      <a:moveTo>
                        <a:pt x="469" y="592"/>
                      </a:moveTo>
                      <a:cubicBezTo>
                        <a:pt x="458" y="590"/>
                        <a:pt x="454" y="588"/>
                        <a:pt x="450" y="585"/>
                      </a:cubicBezTo>
                      <a:lnTo>
                        <a:pt x="27" y="338"/>
                      </a:lnTo>
                      <a:cubicBezTo>
                        <a:pt x="13" y="330"/>
                        <a:pt x="0" y="311"/>
                        <a:pt x="2" y="292"/>
                      </a:cubicBezTo>
                      <a:cubicBezTo>
                        <a:pt x="5" y="273"/>
                        <a:pt x="17" y="261"/>
                        <a:pt x="29" y="254"/>
                      </a:cubicBezTo>
                      <a:lnTo>
                        <a:pt x="449" y="9"/>
                      </a:lnTo>
                      <a:cubicBezTo>
                        <a:pt x="454" y="6"/>
                        <a:pt x="458" y="2"/>
                        <a:pt x="468" y="1"/>
                      </a:cubicBezTo>
                      <a:cubicBezTo>
                        <a:pt x="478" y="0"/>
                        <a:pt x="496" y="5"/>
                        <a:pt x="504" y="15"/>
                      </a:cubicBezTo>
                      <a:cubicBezTo>
                        <a:pt x="512" y="25"/>
                        <a:pt x="512" y="32"/>
                        <a:pt x="513" y="37"/>
                      </a:cubicBezTo>
                      <a:cubicBezTo>
                        <a:pt x="513" y="42"/>
                        <a:pt x="513" y="46"/>
                        <a:pt x="513" y="49"/>
                      </a:cubicBezTo>
                      <a:cubicBezTo>
                        <a:pt x="513" y="216"/>
                        <a:pt x="513" y="388"/>
                        <a:pt x="513" y="553"/>
                      </a:cubicBezTo>
                      <a:cubicBezTo>
                        <a:pt x="513" y="557"/>
                        <a:pt x="513" y="563"/>
                        <a:pt x="506" y="574"/>
                      </a:cubicBezTo>
                      <a:cubicBezTo>
                        <a:pt x="499" y="585"/>
                        <a:pt x="479" y="593"/>
                        <a:pt x="469" y="592"/>
                      </a:cubicBezTo>
                      <a:close/>
                      <a:moveTo>
                        <a:pt x="442" y="498"/>
                      </a:moveTo>
                      <a:lnTo>
                        <a:pt x="442" y="93"/>
                      </a:lnTo>
                      <a:lnTo>
                        <a:pt x="96" y="297"/>
                      </a:lnTo>
                      <a:lnTo>
                        <a:pt x="442" y="498"/>
                      </a:lnTo>
                      <a:close/>
                    </a:path>
                  </a:pathLst>
                </a:custGeom>
                <a:solidFill>
                  <a:srgbClr val="FFFFFF">
                    <a:alpha val="89804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70" name="Home"/>
                <p:cNvSpPr>
                  <a:spLocks noChangeAspect="1" noEditPoints="1"/>
                </p:cNvSpPr>
                <p:nvPr/>
              </p:nvSpPr>
              <p:spPr bwMode="auto">
                <a:xfrm>
                  <a:off x="2606335" y="4877646"/>
                  <a:ext cx="99116" cy="99908"/>
                </a:xfrm>
                <a:custGeom>
                  <a:avLst/>
                  <a:gdLst>
                    <a:gd name="T0" fmla="*/ 276 w 551"/>
                    <a:gd name="T1" fmla="*/ 551 h 551"/>
                    <a:gd name="T2" fmla="*/ 0 w 551"/>
                    <a:gd name="T3" fmla="*/ 275 h 551"/>
                    <a:gd name="T4" fmla="*/ 276 w 551"/>
                    <a:gd name="T5" fmla="*/ 0 h 551"/>
                    <a:gd name="T6" fmla="*/ 551 w 551"/>
                    <a:gd name="T7" fmla="*/ 275 h 551"/>
                    <a:gd name="T8" fmla="*/ 276 w 551"/>
                    <a:gd name="T9" fmla="*/ 551 h 551"/>
                    <a:gd name="T10" fmla="*/ 276 w 551"/>
                    <a:gd name="T11" fmla="*/ 487 h 551"/>
                    <a:gd name="T12" fmla="*/ 488 w 551"/>
                    <a:gd name="T13" fmla="*/ 275 h 551"/>
                    <a:gd name="T14" fmla="*/ 276 w 551"/>
                    <a:gd name="T15" fmla="*/ 64 h 551"/>
                    <a:gd name="T16" fmla="*/ 64 w 551"/>
                    <a:gd name="T17" fmla="*/ 275 h 551"/>
                    <a:gd name="T18" fmla="*/ 276 w 551"/>
                    <a:gd name="T19" fmla="*/ 487 h 5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551" h="551">
                      <a:moveTo>
                        <a:pt x="276" y="551"/>
                      </a:moveTo>
                      <a:cubicBezTo>
                        <a:pt x="124" y="551"/>
                        <a:pt x="0" y="427"/>
                        <a:pt x="0" y="275"/>
                      </a:cubicBezTo>
                      <a:cubicBezTo>
                        <a:pt x="0" y="123"/>
                        <a:pt x="124" y="0"/>
                        <a:pt x="276" y="0"/>
                      </a:cubicBezTo>
                      <a:cubicBezTo>
                        <a:pt x="428" y="0"/>
                        <a:pt x="551" y="123"/>
                        <a:pt x="551" y="275"/>
                      </a:cubicBezTo>
                      <a:cubicBezTo>
                        <a:pt x="551" y="427"/>
                        <a:pt x="428" y="551"/>
                        <a:pt x="276" y="551"/>
                      </a:cubicBezTo>
                      <a:close/>
                      <a:moveTo>
                        <a:pt x="276" y="487"/>
                      </a:moveTo>
                      <a:cubicBezTo>
                        <a:pt x="393" y="487"/>
                        <a:pt x="488" y="393"/>
                        <a:pt x="488" y="275"/>
                      </a:cubicBezTo>
                      <a:cubicBezTo>
                        <a:pt x="488" y="158"/>
                        <a:pt x="393" y="64"/>
                        <a:pt x="276" y="64"/>
                      </a:cubicBezTo>
                      <a:cubicBezTo>
                        <a:pt x="158" y="64"/>
                        <a:pt x="64" y="158"/>
                        <a:pt x="64" y="275"/>
                      </a:cubicBezTo>
                      <a:cubicBezTo>
                        <a:pt x="64" y="393"/>
                        <a:pt x="158" y="487"/>
                        <a:pt x="276" y="487"/>
                      </a:cubicBezTo>
                      <a:close/>
                    </a:path>
                  </a:pathLst>
                </a:custGeom>
                <a:solidFill>
                  <a:srgbClr val="FFFFFF">
                    <a:alpha val="89804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71" name="Recents"/>
                <p:cNvSpPr>
                  <a:spLocks noChangeAspect="1" noEditPoints="1"/>
                </p:cNvSpPr>
                <p:nvPr/>
              </p:nvSpPr>
              <p:spPr bwMode="auto">
                <a:xfrm>
                  <a:off x="3247018" y="4876060"/>
                  <a:ext cx="101494" cy="102287"/>
                </a:xfrm>
                <a:custGeom>
                  <a:avLst/>
                  <a:gdLst>
                    <a:gd name="T0" fmla="*/ 62 w 564"/>
                    <a:gd name="T1" fmla="*/ 565 h 565"/>
                    <a:gd name="T2" fmla="*/ 20 w 564"/>
                    <a:gd name="T3" fmla="*/ 547 h 565"/>
                    <a:gd name="T4" fmla="*/ 0 w 564"/>
                    <a:gd name="T5" fmla="*/ 504 h 565"/>
                    <a:gd name="T6" fmla="*/ 0 w 564"/>
                    <a:gd name="T7" fmla="*/ 61 h 565"/>
                    <a:gd name="T8" fmla="*/ 20 w 564"/>
                    <a:gd name="T9" fmla="*/ 18 h 565"/>
                    <a:gd name="T10" fmla="*/ 62 w 564"/>
                    <a:gd name="T11" fmla="*/ 0 h 565"/>
                    <a:gd name="T12" fmla="*/ 501 w 564"/>
                    <a:gd name="T13" fmla="*/ 0 h 565"/>
                    <a:gd name="T14" fmla="*/ 544 w 564"/>
                    <a:gd name="T15" fmla="*/ 18 h 565"/>
                    <a:gd name="T16" fmla="*/ 564 w 564"/>
                    <a:gd name="T17" fmla="*/ 61 h 565"/>
                    <a:gd name="T18" fmla="*/ 564 w 564"/>
                    <a:gd name="T19" fmla="*/ 504 h 565"/>
                    <a:gd name="T20" fmla="*/ 544 w 564"/>
                    <a:gd name="T21" fmla="*/ 547 h 565"/>
                    <a:gd name="T22" fmla="*/ 501 w 564"/>
                    <a:gd name="T23" fmla="*/ 565 h 565"/>
                    <a:gd name="T24" fmla="*/ 62 w 564"/>
                    <a:gd name="T25" fmla="*/ 565 h 565"/>
                    <a:gd name="T26" fmla="*/ 70 w 564"/>
                    <a:gd name="T27" fmla="*/ 494 h 565"/>
                    <a:gd name="T28" fmla="*/ 493 w 564"/>
                    <a:gd name="T29" fmla="*/ 494 h 565"/>
                    <a:gd name="T30" fmla="*/ 493 w 564"/>
                    <a:gd name="T31" fmla="*/ 71 h 565"/>
                    <a:gd name="T32" fmla="*/ 70 w 564"/>
                    <a:gd name="T33" fmla="*/ 71 h 565"/>
                    <a:gd name="T34" fmla="*/ 70 w 564"/>
                    <a:gd name="T35" fmla="*/ 494 h 5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564" h="565">
                      <a:moveTo>
                        <a:pt x="62" y="565"/>
                      </a:moveTo>
                      <a:cubicBezTo>
                        <a:pt x="44" y="565"/>
                        <a:pt x="31" y="557"/>
                        <a:pt x="20" y="547"/>
                      </a:cubicBezTo>
                      <a:cubicBezTo>
                        <a:pt x="10" y="537"/>
                        <a:pt x="0" y="524"/>
                        <a:pt x="0" y="504"/>
                      </a:cubicBezTo>
                      <a:lnTo>
                        <a:pt x="0" y="61"/>
                      </a:lnTo>
                      <a:cubicBezTo>
                        <a:pt x="0" y="41"/>
                        <a:pt x="10" y="28"/>
                        <a:pt x="20" y="18"/>
                      </a:cubicBezTo>
                      <a:cubicBezTo>
                        <a:pt x="31" y="8"/>
                        <a:pt x="44" y="0"/>
                        <a:pt x="62" y="0"/>
                      </a:cubicBezTo>
                      <a:lnTo>
                        <a:pt x="501" y="0"/>
                      </a:lnTo>
                      <a:cubicBezTo>
                        <a:pt x="519" y="0"/>
                        <a:pt x="533" y="8"/>
                        <a:pt x="544" y="18"/>
                      </a:cubicBezTo>
                      <a:cubicBezTo>
                        <a:pt x="555" y="28"/>
                        <a:pt x="564" y="41"/>
                        <a:pt x="564" y="61"/>
                      </a:cubicBezTo>
                      <a:lnTo>
                        <a:pt x="564" y="504"/>
                      </a:lnTo>
                      <a:cubicBezTo>
                        <a:pt x="564" y="524"/>
                        <a:pt x="555" y="537"/>
                        <a:pt x="544" y="547"/>
                      </a:cubicBezTo>
                      <a:cubicBezTo>
                        <a:pt x="533" y="557"/>
                        <a:pt x="519" y="565"/>
                        <a:pt x="501" y="565"/>
                      </a:cubicBezTo>
                      <a:lnTo>
                        <a:pt x="62" y="565"/>
                      </a:lnTo>
                      <a:close/>
                      <a:moveTo>
                        <a:pt x="70" y="494"/>
                      </a:moveTo>
                      <a:lnTo>
                        <a:pt x="493" y="494"/>
                      </a:lnTo>
                      <a:lnTo>
                        <a:pt x="493" y="71"/>
                      </a:lnTo>
                      <a:lnTo>
                        <a:pt x="70" y="71"/>
                      </a:lnTo>
                      <a:lnTo>
                        <a:pt x="70" y="494"/>
                      </a:lnTo>
                      <a:close/>
                    </a:path>
                  </a:pathLst>
                </a:custGeom>
                <a:solidFill>
                  <a:srgbClr val="FFFFFF">
                    <a:alpha val="89804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sp>
          <p:nvSpPr>
            <p:cNvPr id="273" name="App Bar Container"/>
            <p:cNvSpPr>
              <a:spLocks noChangeArrowheads="1"/>
            </p:cNvSpPr>
            <p:nvPr/>
          </p:nvSpPr>
          <p:spPr bwMode="auto">
            <a:xfrm>
              <a:off x="6585732" y="849855"/>
              <a:ext cx="2286000" cy="368241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>
              <a:outerShdw blurRad="38100" dist="12700" dir="5400000" algn="ctr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457200" tIns="198120" rIns="91440" bIns="104140" numCol="1" anchor="b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 smtClean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  <a:r>
                <a:rPr lang="ko-KR" altLang="en-US" sz="1000" dirty="0" err="1" smtClean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번방</a:t>
              </a:r>
              <a:endParaRPr lang="en-US" sz="10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75" name="Nav Icon"/>
            <p:cNvSpPr>
              <a:spLocks noChangeAspect="1" noEditPoints="1"/>
            </p:cNvSpPr>
            <p:nvPr/>
          </p:nvSpPr>
          <p:spPr bwMode="auto">
            <a:xfrm flipH="1">
              <a:off x="6742068" y="974230"/>
              <a:ext cx="130897" cy="87311"/>
            </a:xfrm>
            <a:custGeom>
              <a:avLst/>
              <a:gdLst>
                <a:gd name="T0" fmla="*/ 0 w 635"/>
                <a:gd name="T1" fmla="*/ 70 h 423"/>
                <a:gd name="T2" fmla="*/ 635 w 635"/>
                <a:gd name="T3" fmla="*/ 70 h 423"/>
                <a:gd name="T4" fmla="*/ 635 w 635"/>
                <a:gd name="T5" fmla="*/ 0 h 423"/>
                <a:gd name="T6" fmla="*/ 0 w 635"/>
                <a:gd name="T7" fmla="*/ 0 h 423"/>
                <a:gd name="T8" fmla="*/ 0 w 635"/>
                <a:gd name="T9" fmla="*/ 70 h 423"/>
                <a:gd name="T10" fmla="*/ 0 w 635"/>
                <a:gd name="T11" fmla="*/ 247 h 423"/>
                <a:gd name="T12" fmla="*/ 635 w 635"/>
                <a:gd name="T13" fmla="*/ 247 h 423"/>
                <a:gd name="T14" fmla="*/ 635 w 635"/>
                <a:gd name="T15" fmla="*/ 176 h 423"/>
                <a:gd name="T16" fmla="*/ 0 w 635"/>
                <a:gd name="T17" fmla="*/ 176 h 423"/>
                <a:gd name="T18" fmla="*/ 0 w 635"/>
                <a:gd name="T19" fmla="*/ 247 h 423"/>
                <a:gd name="T20" fmla="*/ 0 w 635"/>
                <a:gd name="T21" fmla="*/ 423 h 423"/>
                <a:gd name="T22" fmla="*/ 635 w 635"/>
                <a:gd name="T23" fmla="*/ 423 h 423"/>
                <a:gd name="T24" fmla="*/ 635 w 635"/>
                <a:gd name="T25" fmla="*/ 352 h 423"/>
                <a:gd name="T26" fmla="*/ 0 w 635"/>
                <a:gd name="T27" fmla="*/ 352 h 423"/>
                <a:gd name="T28" fmla="*/ 0 w 635"/>
                <a:gd name="T29" fmla="*/ 423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35" h="423">
                  <a:moveTo>
                    <a:pt x="0" y="70"/>
                  </a:moveTo>
                  <a:lnTo>
                    <a:pt x="635" y="70"/>
                  </a:lnTo>
                  <a:lnTo>
                    <a:pt x="635" y="0"/>
                  </a:lnTo>
                  <a:lnTo>
                    <a:pt x="0" y="0"/>
                  </a:lnTo>
                  <a:lnTo>
                    <a:pt x="0" y="70"/>
                  </a:lnTo>
                  <a:close/>
                  <a:moveTo>
                    <a:pt x="0" y="247"/>
                  </a:moveTo>
                  <a:lnTo>
                    <a:pt x="635" y="247"/>
                  </a:lnTo>
                  <a:lnTo>
                    <a:pt x="635" y="176"/>
                  </a:lnTo>
                  <a:lnTo>
                    <a:pt x="0" y="176"/>
                  </a:lnTo>
                  <a:lnTo>
                    <a:pt x="0" y="247"/>
                  </a:lnTo>
                  <a:close/>
                  <a:moveTo>
                    <a:pt x="0" y="423"/>
                  </a:moveTo>
                  <a:lnTo>
                    <a:pt x="635" y="423"/>
                  </a:lnTo>
                  <a:lnTo>
                    <a:pt x="635" y="352"/>
                  </a:lnTo>
                  <a:lnTo>
                    <a:pt x="0" y="352"/>
                  </a:lnTo>
                  <a:lnTo>
                    <a:pt x="0" y="423"/>
                  </a:lnTo>
                  <a:close/>
                </a:path>
              </a:pathLst>
            </a:custGeom>
            <a:solidFill>
              <a:srgbClr val="FFFFFF">
                <a:alpha val="87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77" name="Menu Icon"/>
            <p:cNvSpPr>
              <a:spLocks noChangeAspect="1" noEditPoints="1"/>
            </p:cNvSpPr>
            <p:nvPr/>
          </p:nvSpPr>
          <p:spPr bwMode="auto">
            <a:xfrm>
              <a:off x="8673058" y="962122"/>
              <a:ext cx="25374" cy="101286"/>
            </a:xfrm>
            <a:custGeom>
              <a:avLst/>
              <a:gdLst>
                <a:gd name="T0" fmla="*/ 71 w 141"/>
                <a:gd name="T1" fmla="*/ 423 h 564"/>
                <a:gd name="T2" fmla="*/ 0 w 141"/>
                <a:gd name="T3" fmla="*/ 494 h 564"/>
                <a:gd name="T4" fmla="*/ 71 w 141"/>
                <a:gd name="T5" fmla="*/ 564 h 564"/>
                <a:gd name="T6" fmla="*/ 141 w 141"/>
                <a:gd name="T7" fmla="*/ 494 h 564"/>
                <a:gd name="T8" fmla="*/ 71 w 141"/>
                <a:gd name="T9" fmla="*/ 423 h 564"/>
                <a:gd name="T10" fmla="*/ 71 w 141"/>
                <a:gd name="T11" fmla="*/ 212 h 564"/>
                <a:gd name="T12" fmla="*/ 0 w 141"/>
                <a:gd name="T13" fmla="*/ 282 h 564"/>
                <a:gd name="T14" fmla="*/ 71 w 141"/>
                <a:gd name="T15" fmla="*/ 353 h 564"/>
                <a:gd name="T16" fmla="*/ 141 w 141"/>
                <a:gd name="T17" fmla="*/ 282 h 564"/>
                <a:gd name="T18" fmla="*/ 71 w 141"/>
                <a:gd name="T19" fmla="*/ 212 h 564"/>
                <a:gd name="T20" fmla="*/ 71 w 141"/>
                <a:gd name="T21" fmla="*/ 141 h 564"/>
                <a:gd name="T22" fmla="*/ 141 w 141"/>
                <a:gd name="T23" fmla="*/ 71 h 564"/>
                <a:gd name="T24" fmla="*/ 71 w 141"/>
                <a:gd name="T25" fmla="*/ 0 h 564"/>
                <a:gd name="T26" fmla="*/ 0 w 141"/>
                <a:gd name="T27" fmla="*/ 71 h 564"/>
                <a:gd name="T28" fmla="*/ 71 w 141"/>
                <a:gd name="T29" fmla="*/ 141 h 5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1" h="564">
                  <a:moveTo>
                    <a:pt x="71" y="423"/>
                  </a:moveTo>
                  <a:cubicBezTo>
                    <a:pt x="32" y="423"/>
                    <a:pt x="0" y="455"/>
                    <a:pt x="0" y="494"/>
                  </a:cubicBezTo>
                  <a:cubicBezTo>
                    <a:pt x="0" y="533"/>
                    <a:pt x="32" y="564"/>
                    <a:pt x="71" y="564"/>
                  </a:cubicBezTo>
                  <a:cubicBezTo>
                    <a:pt x="110" y="564"/>
                    <a:pt x="141" y="533"/>
                    <a:pt x="141" y="494"/>
                  </a:cubicBezTo>
                  <a:cubicBezTo>
                    <a:pt x="141" y="455"/>
                    <a:pt x="110" y="423"/>
                    <a:pt x="71" y="423"/>
                  </a:cubicBezTo>
                  <a:moveTo>
                    <a:pt x="71" y="212"/>
                  </a:moveTo>
                  <a:cubicBezTo>
                    <a:pt x="32" y="212"/>
                    <a:pt x="0" y="243"/>
                    <a:pt x="0" y="282"/>
                  </a:cubicBezTo>
                  <a:cubicBezTo>
                    <a:pt x="0" y="321"/>
                    <a:pt x="32" y="353"/>
                    <a:pt x="71" y="353"/>
                  </a:cubicBezTo>
                  <a:cubicBezTo>
                    <a:pt x="110" y="353"/>
                    <a:pt x="141" y="321"/>
                    <a:pt x="141" y="282"/>
                  </a:cubicBezTo>
                  <a:cubicBezTo>
                    <a:pt x="141" y="243"/>
                    <a:pt x="110" y="212"/>
                    <a:pt x="71" y="212"/>
                  </a:cubicBezTo>
                  <a:moveTo>
                    <a:pt x="71" y="141"/>
                  </a:moveTo>
                  <a:cubicBezTo>
                    <a:pt x="110" y="141"/>
                    <a:pt x="141" y="110"/>
                    <a:pt x="141" y="71"/>
                  </a:cubicBezTo>
                  <a:cubicBezTo>
                    <a:pt x="141" y="32"/>
                    <a:pt x="110" y="0"/>
                    <a:pt x="71" y="0"/>
                  </a:cubicBezTo>
                  <a:cubicBezTo>
                    <a:pt x="32" y="0"/>
                    <a:pt x="0" y="32"/>
                    <a:pt x="0" y="71"/>
                  </a:cubicBezTo>
                  <a:cubicBezTo>
                    <a:pt x="0" y="110"/>
                    <a:pt x="32" y="141"/>
                    <a:pt x="71" y="141"/>
                  </a:cubicBezTo>
                </a:path>
              </a:pathLst>
            </a:custGeom>
            <a:solidFill>
              <a:srgbClr val="FFFFFF">
                <a:alpha val="87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81" name="그룹 280"/>
          <p:cNvGrpSpPr/>
          <p:nvPr/>
        </p:nvGrpSpPr>
        <p:grpSpPr>
          <a:xfrm>
            <a:off x="7311455" y="3659793"/>
            <a:ext cx="1829276" cy="3096227"/>
            <a:chOff x="6585732" y="708228"/>
            <a:chExt cx="2286000" cy="4064000"/>
          </a:xfrm>
        </p:grpSpPr>
        <p:grpSp>
          <p:nvGrpSpPr>
            <p:cNvPr id="282" name="Contacts"/>
            <p:cNvGrpSpPr/>
            <p:nvPr/>
          </p:nvGrpSpPr>
          <p:grpSpPr>
            <a:xfrm>
              <a:off x="6585732" y="708228"/>
              <a:ext cx="2286000" cy="4064000"/>
              <a:chOff x="595686" y="1261242"/>
              <a:chExt cx="2286000" cy="4064000"/>
            </a:xfrm>
          </p:grpSpPr>
          <p:grpSp>
            <p:nvGrpSpPr>
              <p:cNvPr id="286" name="App Bar"/>
              <p:cNvGrpSpPr/>
              <p:nvPr/>
            </p:nvGrpSpPr>
            <p:grpSpPr>
              <a:xfrm>
                <a:off x="595686" y="1261242"/>
                <a:ext cx="2286000" cy="383944"/>
                <a:chOff x="595686" y="1261242"/>
                <a:chExt cx="2286000" cy="383944"/>
              </a:xfrm>
            </p:grpSpPr>
            <p:sp>
              <p:nvSpPr>
                <p:cNvPr id="304" name="App Bar Container"/>
                <p:cNvSpPr>
                  <a:spLocks noChangeArrowheads="1"/>
                </p:cNvSpPr>
                <p:nvPr/>
              </p:nvSpPr>
              <p:spPr bwMode="auto">
                <a:xfrm>
                  <a:off x="595686" y="1261242"/>
                  <a:ext cx="2286000" cy="152400"/>
                </a:xfrm>
                <a:prstGeom prst="rect">
                  <a:avLst/>
                </a:prstGeom>
                <a:solidFill>
                  <a:srgbClr val="009688"/>
                </a:solidFill>
                <a:ln>
                  <a:noFill/>
                </a:ln>
                <a:effectLst>
                  <a:outerShdw blurRad="38100" dist="12700" dir="5400000" algn="ctr" rotWithShape="0">
                    <a:prstClr val="black">
                      <a:alpha val="25000"/>
                    </a:prstClr>
                  </a:outerShdw>
                </a:effectLst>
              </p:spPr>
              <p:txBody>
                <a:bodyPr vert="horz" wrap="square" lIns="457200" tIns="198120" rIns="91440" bIns="104140" numCol="1" anchor="b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1000" dirty="0" smtClean="0">
                      <a:solidFill>
                        <a:srgbClr val="FFFFF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All</a:t>
                  </a:r>
                  <a:endParaRPr lang="en-US" sz="1000" dirty="0">
                    <a:solidFill>
                      <a:srgbClr val="FFFFF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05" name="Search Icon"/>
                <p:cNvSpPr>
                  <a:spLocks noChangeAspect="1" noEditPoints="1"/>
                </p:cNvSpPr>
                <p:nvPr/>
              </p:nvSpPr>
              <p:spPr bwMode="auto">
                <a:xfrm>
                  <a:off x="2407518" y="1534478"/>
                  <a:ext cx="111009" cy="110708"/>
                </a:xfrm>
                <a:custGeom>
                  <a:avLst/>
                  <a:gdLst>
                    <a:gd name="T0" fmla="*/ 229 w 617"/>
                    <a:gd name="T1" fmla="*/ 388 h 617"/>
                    <a:gd name="T2" fmla="*/ 70 w 617"/>
                    <a:gd name="T3" fmla="*/ 229 h 617"/>
                    <a:gd name="T4" fmla="*/ 229 w 617"/>
                    <a:gd name="T5" fmla="*/ 70 h 617"/>
                    <a:gd name="T6" fmla="*/ 388 w 617"/>
                    <a:gd name="T7" fmla="*/ 229 h 617"/>
                    <a:gd name="T8" fmla="*/ 229 w 617"/>
                    <a:gd name="T9" fmla="*/ 388 h 617"/>
                    <a:gd name="T10" fmla="*/ 441 w 617"/>
                    <a:gd name="T11" fmla="*/ 388 h 617"/>
                    <a:gd name="T12" fmla="*/ 413 w 617"/>
                    <a:gd name="T13" fmla="*/ 388 h 617"/>
                    <a:gd name="T14" fmla="*/ 403 w 617"/>
                    <a:gd name="T15" fmla="*/ 378 h 617"/>
                    <a:gd name="T16" fmla="*/ 458 w 617"/>
                    <a:gd name="T17" fmla="*/ 229 h 617"/>
                    <a:gd name="T18" fmla="*/ 229 w 617"/>
                    <a:gd name="T19" fmla="*/ 0 h 617"/>
                    <a:gd name="T20" fmla="*/ 0 w 617"/>
                    <a:gd name="T21" fmla="*/ 229 h 617"/>
                    <a:gd name="T22" fmla="*/ 229 w 617"/>
                    <a:gd name="T23" fmla="*/ 458 h 617"/>
                    <a:gd name="T24" fmla="*/ 378 w 617"/>
                    <a:gd name="T25" fmla="*/ 403 h 617"/>
                    <a:gd name="T26" fmla="*/ 388 w 617"/>
                    <a:gd name="T27" fmla="*/ 413 h 617"/>
                    <a:gd name="T28" fmla="*/ 388 w 617"/>
                    <a:gd name="T29" fmla="*/ 441 h 617"/>
                    <a:gd name="T30" fmla="*/ 564 w 617"/>
                    <a:gd name="T31" fmla="*/ 617 h 617"/>
                    <a:gd name="T32" fmla="*/ 617 w 617"/>
                    <a:gd name="T33" fmla="*/ 564 h 617"/>
                    <a:gd name="T34" fmla="*/ 441 w 617"/>
                    <a:gd name="T35" fmla="*/ 388 h 6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617" h="617">
                      <a:moveTo>
                        <a:pt x="229" y="388"/>
                      </a:moveTo>
                      <a:cubicBezTo>
                        <a:pt x="141" y="388"/>
                        <a:pt x="70" y="317"/>
                        <a:pt x="70" y="229"/>
                      </a:cubicBezTo>
                      <a:cubicBezTo>
                        <a:pt x="70" y="141"/>
                        <a:pt x="141" y="70"/>
                        <a:pt x="229" y="70"/>
                      </a:cubicBezTo>
                      <a:cubicBezTo>
                        <a:pt x="317" y="70"/>
                        <a:pt x="388" y="141"/>
                        <a:pt x="388" y="229"/>
                      </a:cubicBezTo>
                      <a:cubicBezTo>
                        <a:pt x="388" y="317"/>
                        <a:pt x="317" y="388"/>
                        <a:pt x="229" y="388"/>
                      </a:cubicBezTo>
                      <a:moveTo>
                        <a:pt x="441" y="388"/>
                      </a:moveTo>
                      <a:lnTo>
                        <a:pt x="413" y="388"/>
                      </a:lnTo>
                      <a:lnTo>
                        <a:pt x="403" y="378"/>
                      </a:lnTo>
                      <a:cubicBezTo>
                        <a:pt x="438" y="338"/>
                        <a:pt x="458" y="286"/>
                        <a:pt x="458" y="229"/>
                      </a:cubicBezTo>
                      <a:cubicBezTo>
                        <a:pt x="458" y="102"/>
                        <a:pt x="356" y="0"/>
                        <a:pt x="229" y="0"/>
                      </a:cubicBezTo>
                      <a:cubicBezTo>
                        <a:pt x="102" y="0"/>
                        <a:pt x="0" y="102"/>
                        <a:pt x="0" y="229"/>
                      </a:cubicBezTo>
                      <a:cubicBezTo>
                        <a:pt x="0" y="356"/>
                        <a:pt x="102" y="458"/>
                        <a:pt x="229" y="458"/>
                      </a:cubicBezTo>
                      <a:cubicBezTo>
                        <a:pt x="286" y="458"/>
                        <a:pt x="338" y="437"/>
                        <a:pt x="378" y="403"/>
                      </a:cubicBezTo>
                      <a:lnTo>
                        <a:pt x="388" y="413"/>
                      </a:lnTo>
                      <a:lnTo>
                        <a:pt x="388" y="441"/>
                      </a:lnTo>
                      <a:lnTo>
                        <a:pt x="564" y="617"/>
                      </a:lnTo>
                      <a:lnTo>
                        <a:pt x="617" y="564"/>
                      </a:lnTo>
                      <a:lnTo>
                        <a:pt x="441" y="388"/>
                      </a:lnTo>
                      <a:close/>
                    </a:path>
                  </a:pathLst>
                </a:custGeom>
                <a:solidFill>
                  <a:srgbClr val="FFFFFF">
                    <a:alpha val="87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chemeClr val="bg1">
                        <a:lumMod val="9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06" name="Menu Icon"/>
                <p:cNvSpPr>
                  <a:spLocks noChangeAspect="1" noEditPoints="1"/>
                </p:cNvSpPr>
                <p:nvPr/>
              </p:nvSpPr>
              <p:spPr bwMode="auto">
                <a:xfrm>
                  <a:off x="2723101" y="1540760"/>
                  <a:ext cx="25374" cy="101286"/>
                </a:xfrm>
                <a:custGeom>
                  <a:avLst/>
                  <a:gdLst>
                    <a:gd name="T0" fmla="*/ 71 w 141"/>
                    <a:gd name="T1" fmla="*/ 423 h 564"/>
                    <a:gd name="T2" fmla="*/ 0 w 141"/>
                    <a:gd name="T3" fmla="*/ 494 h 564"/>
                    <a:gd name="T4" fmla="*/ 71 w 141"/>
                    <a:gd name="T5" fmla="*/ 564 h 564"/>
                    <a:gd name="T6" fmla="*/ 141 w 141"/>
                    <a:gd name="T7" fmla="*/ 494 h 564"/>
                    <a:gd name="T8" fmla="*/ 71 w 141"/>
                    <a:gd name="T9" fmla="*/ 423 h 564"/>
                    <a:gd name="T10" fmla="*/ 71 w 141"/>
                    <a:gd name="T11" fmla="*/ 212 h 564"/>
                    <a:gd name="T12" fmla="*/ 0 w 141"/>
                    <a:gd name="T13" fmla="*/ 282 h 564"/>
                    <a:gd name="T14" fmla="*/ 71 w 141"/>
                    <a:gd name="T15" fmla="*/ 353 h 564"/>
                    <a:gd name="T16" fmla="*/ 141 w 141"/>
                    <a:gd name="T17" fmla="*/ 282 h 564"/>
                    <a:gd name="T18" fmla="*/ 71 w 141"/>
                    <a:gd name="T19" fmla="*/ 212 h 564"/>
                    <a:gd name="T20" fmla="*/ 71 w 141"/>
                    <a:gd name="T21" fmla="*/ 141 h 564"/>
                    <a:gd name="T22" fmla="*/ 141 w 141"/>
                    <a:gd name="T23" fmla="*/ 71 h 564"/>
                    <a:gd name="T24" fmla="*/ 71 w 141"/>
                    <a:gd name="T25" fmla="*/ 0 h 564"/>
                    <a:gd name="T26" fmla="*/ 0 w 141"/>
                    <a:gd name="T27" fmla="*/ 71 h 564"/>
                    <a:gd name="T28" fmla="*/ 71 w 141"/>
                    <a:gd name="T29" fmla="*/ 141 h 5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41" h="564">
                      <a:moveTo>
                        <a:pt x="71" y="423"/>
                      </a:moveTo>
                      <a:cubicBezTo>
                        <a:pt x="32" y="423"/>
                        <a:pt x="0" y="455"/>
                        <a:pt x="0" y="494"/>
                      </a:cubicBezTo>
                      <a:cubicBezTo>
                        <a:pt x="0" y="533"/>
                        <a:pt x="32" y="564"/>
                        <a:pt x="71" y="564"/>
                      </a:cubicBezTo>
                      <a:cubicBezTo>
                        <a:pt x="110" y="564"/>
                        <a:pt x="141" y="533"/>
                        <a:pt x="141" y="494"/>
                      </a:cubicBezTo>
                      <a:cubicBezTo>
                        <a:pt x="141" y="455"/>
                        <a:pt x="110" y="423"/>
                        <a:pt x="71" y="423"/>
                      </a:cubicBezTo>
                      <a:moveTo>
                        <a:pt x="71" y="212"/>
                      </a:moveTo>
                      <a:cubicBezTo>
                        <a:pt x="32" y="212"/>
                        <a:pt x="0" y="243"/>
                        <a:pt x="0" y="282"/>
                      </a:cubicBezTo>
                      <a:cubicBezTo>
                        <a:pt x="0" y="321"/>
                        <a:pt x="32" y="353"/>
                        <a:pt x="71" y="353"/>
                      </a:cubicBezTo>
                      <a:cubicBezTo>
                        <a:pt x="110" y="353"/>
                        <a:pt x="141" y="321"/>
                        <a:pt x="141" y="282"/>
                      </a:cubicBezTo>
                      <a:cubicBezTo>
                        <a:pt x="141" y="243"/>
                        <a:pt x="110" y="212"/>
                        <a:pt x="71" y="212"/>
                      </a:cubicBezTo>
                      <a:moveTo>
                        <a:pt x="71" y="141"/>
                      </a:moveTo>
                      <a:cubicBezTo>
                        <a:pt x="110" y="141"/>
                        <a:pt x="141" y="110"/>
                        <a:pt x="141" y="71"/>
                      </a:cubicBezTo>
                      <a:cubicBezTo>
                        <a:pt x="141" y="32"/>
                        <a:pt x="110" y="0"/>
                        <a:pt x="71" y="0"/>
                      </a:cubicBezTo>
                      <a:cubicBezTo>
                        <a:pt x="32" y="0"/>
                        <a:pt x="0" y="32"/>
                        <a:pt x="0" y="71"/>
                      </a:cubicBezTo>
                      <a:cubicBezTo>
                        <a:pt x="0" y="110"/>
                        <a:pt x="32" y="141"/>
                        <a:pt x="71" y="141"/>
                      </a:cubicBezTo>
                    </a:path>
                  </a:pathLst>
                </a:custGeom>
                <a:solidFill>
                  <a:srgbClr val="FFFFFF">
                    <a:alpha val="87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chemeClr val="bg1">
                        <a:lumMod val="9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07" name="Nav Icon"/>
                <p:cNvSpPr>
                  <a:spLocks noChangeAspect="1" noEditPoints="1"/>
                </p:cNvSpPr>
                <p:nvPr/>
              </p:nvSpPr>
              <p:spPr bwMode="auto">
                <a:xfrm>
                  <a:off x="716210" y="1553322"/>
                  <a:ext cx="114181" cy="76161"/>
                </a:xfrm>
                <a:custGeom>
                  <a:avLst/>
                  <a:gdLst>
                    <a:gd name="T0" fmla="*/ 0 w 635"/>
                    <a:gd name="T1" fmla="*/ 70 h 423"/>
                    <a:gd name="T2" fmla="*/ 635 w 635"/>
                    <a:gd name="T3" fmla="*/ 70 h 423"/>
                    <a:gd name="T4" fmla="*/ 635 w 635"/>
                    <a:gd name="T5" fmla="*/ 0 h 423"/>
                    <a:gd name="T6" fmla="*/ 0 w 635"/>
                    <a:gd name="T7" fmla="*/ 0 h 423"/>
                    <a:gd name="T8" fmla="*/ 0 w 635"/>
                    <a:gd name="T9" fmla="*/ 70 h 423"/>
                    <a:gd name="T10" fmla="*/ 0 w 635"/>
                    <a:gd name="T11" fmla="*/ 247 h 423"/>
                    <a:gd name="T12" fmla="*/ 635 w 635"/>
                    <a:gd name="T13" fmla="*/ 247 h 423"/>
                    <a:gd name="T14" fmla="*/ 635 w 635"/>
                    <a:gd name="T15" fmla="*/ 176 h 423"/>
                    <a:gd name="T16" fmla="*/ 0 w 635"/>
                    <a:gd name="T17" fmla="*/ 176 h 423"/>
                    <a:gd name="T18" fmla="*/ 0 w 635"/>
                    <a:gd name="T19" fmla="*/ 247 h 423"/>
                    <a:gd name="T20" fmla="*/ 0 w 635"/>
                    <a:gd name="T21" fmla="*/ 423 h 423"/>
                    <a:gd name="T22" fmla="*/ 635 w 635"/>
                    <a:gd name="T23" fmla="*/ 423 h 423"/>
                    <a:gd name="T24" fmla="*/ 635 w 635"/>
                    <a:gd name="T25" fmla="*/ 352 h 423"/>
                    <a:gd name="T26" fmla="*/ 0 w 635"/>
                    <a:gd name="T27" fmla="*/ 352 h 423"/>
                    <a:gd name="T28" fmla="*/ 0 w 635"/>
                    <a:gd name="T29" fmla="*/ 423 h 4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635" h="423">
                      <a:moveTo>
                        <a:pt x="0" y="70"/>
                      </a:moveTo>
                      <a:lnTo>
                        <a:pt x="635" y="70"/>
                      </a:lnTo>
                      <a:lnTo>
                        <a:pt x="635" y="0"/>
                      </a:lnTo>
                      <a:lnTo>
                        <a:pt x="0" y="0"/>
                      </a:lnTo>
                      <a:lnTo>
                        <a:pt x="0" y="70"/>
                      </a:lnTo>
                      <a:close/>
                      <a:moveTo>
                        <a:pt x="0" y="247"/>
                      </a:moveTo>
                      <a:lnTo>
                        <a:pt x="635" y="247"/>
                      </a:lnTo>
                      <a:lnTo>
                        <a:pt x="635" y="176"/>
                      </a:lnTo>
                      <a:lnTo>
                        <a:pt x="0" y="176"/>
                      </a:lnTo>
                      <a:lnTo>
                        <a:pt x="0" y="247"/>
                      </a:lnTo>
                      <a:close/>
                      <a:moveTo>
                        <a:pt x="0" y="423"/>
                      </a:moveTo>
                      <a:lnTo>
                        <a:pt x="635" y="423"/>
                      </a:lnTo>
                      <a:lnTo>
                        <a:pt x="635" y="352"/>
                      </a:lnTo>
                      <a:lnTo>
                        <a:pt x="0" y="352"/>
                      </a:lnTo>
                      <a:lnTo>
                        <a:pt x="0" y="423"/>
                      </a:lnTo>
                      <a:close/>
                    </a:path>
                  </a:pathLst>
                </a:custGeom>
                <a:solidFill>
                  <a:srgbClr val="FFFFFF">
                    <a:alpha val="87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chemeClr val="bg1">
                        <a:lumMod val="9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08" name="Drop-down Arrow"/>
                <p:cNvSpPr>
                  <a:spLocks noChangeAspect="1"/>
                </p:cNvSpPr>
                <p:nvPr/>
              </p:nvSpPr>
              <p:spPr bwMode="auto">
                <a:xfrm>
                  <a:off x="1253334" y="1571737"/>
                  <a:ext cx="63500" cy="33618"/>
                </a:xfrm>
                <a:custGeom>
                  <a:avLst/>
                  <a:gdLst>
                    <a:gd name="T0" fmla="*/ 0 w 353"/>
                    <a:gd name="T1" fmla="*/ 0 h 176"/>
                    <a:gd name="T2" fmla="*/ 176 w 353"/>
                    <a:gd name="T3" fmla="*/ 176 h 176"/>
                    <a:gd name="T4" fmla="*/ 353 w 353"/>
                    <a:gd name="T5" fmla="*/ 0 h 176"/>
                    <a:gd name="T6" fmla="*/ 0 w 353"/>
                    <a:gd name="T7" fmla="*/ 0 h 1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53" h="176">
                      <a:moveTo>
                        <a:pt x="0" y="0"/>
                      </a:moveTo>
                      <a:lnTo>
                        <a:pt x="176" y="176"/>
                      </a:lnTo>
                      <a:lnTo>
                        <a:pt x="35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>
                    <a:alpha val="87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287" name="Status Bar"/>
              <p:cNvGrpSpPr/>
              <p:nvPr/>
            </p:nvGrpSpPr>
            <p:grpSpPr>
              <a:xfrm>
                <a:off x="595686" y="1261242"/>
                <a:ext cx="2286000" cy="152400"/>
                <a:chOff x="595686" y="1268402"/>
                <a:chExt cx="2286000" cy="152400"/>
              </a:xfrm>
            </p:grpSpPr>
            <p:sp>
              <p:nvSpPr>
                <p:cNvPr id="293" name="System Bar Container"/>
                <p:cNvSpPr>
                  <a:spLocks noChangeArrowheads="1"/>
                </p:cNvSpPr>
                <p:nvPr/>
              </p:nvSpPr>
              <p:spPr bwMode="auto">
                <a:xfrm>
                  <a:off x="595686" y="1268402"/>
                  <a:ext cx="2286000" cy="152400"/>
                </a:xfrm>
                <a:prstGeom prst="rect">
                  <a:avLst/>
                </a:prstGeom>
                <a:solidFill>
                  <a:srgbClr val="000000">
                    <a:alpha val="50000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94" name="Time"/>
                <p:cNvSpPr>
                  <a:spLocks noChangeAspect="1" noEditPoints="1"/>
                </p:cNvSpPr>
                <p:nvPr/>
              </p:nvSpPr>
              <p:spPr bwMode="auto">
                <a:xfrm>
                  <a:off x="2626121" y="1314082"/>
                  <a:ext cx="193854" cy="61041"/>
                </a:xfrm>
                <a:custGeom>
                  <a:avLst/>
                  <a:gdLst>
                    <a:gd name="T0" fmla="*/ 10 w 122"/>
                    <a:gd name="T1" fmla="*/ 6 h 38"/>
                    <a:gd name="T2" fmla="*/ 14 w 122"/>
                    <a:gd name="T3" fmla="*/ 0 h 38"/>
                    <a:gd name="T4" fmla="*/ 52 w 122"/>
                    <a:gd name="T5" fmla="*/ 37 h 38"/>
                    <a:gd name="T6" fmla="*/ 40 w 122"/>
                    <a:gd name="T7" fmla="*/ 20 h 38"/>
                    <a:gd name="T8" fmla="*/ 46 w 122"/>
                    <a:gd name="T9" fmla="*/ 12 h 38"/>
                    <a:gd name="T10" fmla="*/ 44 w 122"/>
                    <a:gd name="T11" fmla="*/ 5 h 38"/>
                    <a:gd name="T12" fmla="*/ 36 w 122"/>
                    <a:gd name="T13" fmla="*/ 4 h 38"/>
                    <a:gd name="T14" fmla="*/ 32 w 122"/>
                    <a:gd name="T15" fmla="*/ 11 h 38"/>
                    <a:gd name="T16" fmla="*/ 30 w 122"/>
                    <a:gd name="T17" fmla="*/ 3 h 38"/>
                    <a:gd name="T18" fmla="*/ 44 w 122"/>
                    <a:gd name="T19" fmla="*/ 0 h 38"/>
                    <a:gd name="T20" fmla="*/ 51 w 122"/>
                    <a:gd name="T21" fmla="*/ 9 h 38"/>
                    <a:gd name="T22" fmla="*/ 46 w 122"/>
                    <a:gd name="T23" fmla="*/ 19 h 38"/>
                    <a:gd name="T24" fmla="*/ 52 w 122"/>
                    <a:gd name="T25" fmla="*/ 33 h 38"/>
                    <a:gd name="T26" fmla="*/ 58 w 122"/>
                    <a:gd name="T27" fmla="*/ 33 h 38"/>
                    <a:gd name="T28" fmla="*/ 63 w 122"/>
                    <a:gd name="T29" fmla="*/ 35 h 38"/>
                    <a:gd name="T30" fmla="*/ 58 w 122"/>
                    <a:gd name="T31" fmla="*/ 36 h 38"/>
                    <a:gd name="T32" fmla="*/ 58 w 122"/>
                    <a:gd name="T33" fmla="*/ 10 h 38"/>
                    <a:gd name="T34" fmla="*/ 63 w 122"/>
                    <a:gd name="T35" fmla="*/ 12 h 38"/>
                    <a:gd name="T36" fmla="*/ 58 w 122"/>
                    <a:gd name="T37" fmla="*/ 14 h 38"/>
                    <a:gd name="T38" fmla="*/ 80 w 122"/>
                    <a:gd name="T39" fmla="*/ 16 h 38"/>
                    <a:gd name="T40" fmla="*/ 87 w 122"/>
                    <a:gd name="T41" fmla="*/ 12 h 38"/>
                    <a:gd name="T42" fmla="*/ 81 w 122"/>
                    <a:gd name="T43" fmla="*/ 3 h 38"/>
                    <a:gd name="T44" fmla="*/ 75 w 122"/>
                    <a:gd name="T45" fmla="*/ 7 h 38"/>
                    <a:gd name="T46" fmla="*/ 70 w 122"/>
                    <a:gd name="T47" fmla="*/ 6 h 38"/>
                    <a:gd name="T48" fmla="*/ 81 w 122"/>
                    <a:gd name="T49" fmla="*/ 0 h 38"/>
                    <a:gd name="T50" fmla="*/ 91 w 122"/>
                    <a:gd name="T51" fmla="*/ 5 h 38"/>
                    <a:gd name="T52" fmla="*/ 91 w 122"/>
                    <a:gd name="T53" fmla="*/ 14 h 38"/>
                    <a:gd name="T54" fmla="*/ 89 w 122"/>
                    <a:gd name="T55" fmla="*/ 20 h 38"/>
                    <a:gd name="T56" fmla="*/ 93 w 122"/>
                    <a:gd name="T57" fmla="*/ 27 h 38"/>
                    <a:gd name="T58" fmla="*/ 85 w 122"/>
                    <a:gd name="T59" fmla="*/ 37 h 38"/>
                    <a:gd name="T60" fmla="*/ 73 w 122"/>
                    <a:gd name="T61" fmla="*/ 35 h 38"/>
                    <a:gd name="T62" fmla="*/ 74 w 122"/>
                    <a:gd name="T63" fmla="*/ 27 h 38"/>
                    <a:gd name="T64" fmla="*/ 78 w 122"/>
                    <a:gd name="T65" fmla="*/ 33 h 38"/>
                    <a:gd name="T66" fmla="*/ 86 w 122"/>
                    <a:gd name="T67" fmla="*/ 32 h 38"/>
                    <a:gd name="T68" fmla="*/ 87 w 122"/>
                    <a:gd name="T69" fmla="*/ 24 h 38"/>
                    <a:gd name="T70" fmla="*/ 80 w 122"/>
                    <a:gd name="T71" fmla="*/ 20 h 38"/>
                    <a:gd name="T72" fmla="*/ 122 w 122"/>
                    <a:gd name="T73" fmla="*/ 21 h 38"/>
                    <a:gd name="T74" fmla="*/ 115 w 122"/>
                    <a:gd name="T75" fmla="*/ 37 h 38"/>
                    <a:gd name="T76" fmla="*/ 102 w 122"/>
                    <a:gd name="T77" fmla="*/ 34 h 38"/>
                    <a:gd name="T78" fmla="*/ 99 w 122"/>
                    <a:gd name="T79" fmla="*/ 16 h 38"/>
                    <a:gd name="T80" fmla="*/ 106 w 122"/>
                    <a:gd name="T81" fmla="*/ 0 h 38"/>
                    <a:gd name="T82" fmla="*/ 119 w 122"/>
                    <a:gd name="T83" fmla="*/ 3 h 38"/>
                    <a:gd name="T84" fmla="*/ 122 w 122"/>
                    <a:gd name="T85" fmla="*/ 21 h 38"/>
                    <a:gd name="T86" fmla="*/ 116 w 122"/>
                    <a:gd name="T87" fmla="*/ 6 h 38"/>
                    <a:gd name="T88" fmla="*/ 108 w 122"/>
                    <a:gd name="T89" fmla="*/ 4 h 38"/>
                    <a:gd name="T90" fmla="*/ 104 w 122"/>
                    <a:gd name="T91" fmla="*/ 15 h 38"/>
                    <a:gd name="T92" fmla="*/ 105 w 122"/>
                    <a:gd name="T93" fmla="*/ 31 h 38"/>
                    <a:gd name="T94" fmla="*/ 114 w 122"/>
                    <a:gd name="T95" fmla="*/ 33 h 38"/>
                    <a:gd name="T96" fmla="*/ 117 w 122"/>
                    <a:gd name="T97" fmla="*/ 22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122" h="38">
                      <a:moveTo>
                        <a:pt x="14" y="37"/>
                      </a:moveTo>
                      <a:cubicBezTo>
                        <a:pt x="10" y="37"/>
                        <a:pt x="10" y="37"/>
                        <a:pt x="10" y="37"/>
                      </a:cubicBezTo>
                      <a:cubicBezTo>
                        <a:pt x="10" y="6"/>
                        <a:pt x="10" y="6"/>
                        <a:pt x="10" y="6"/>
                      </a:cubicBezTo>
                      <a:cubicBezTo>
                        <a:pt x="0" y="9"/>
                        <a:pt x="0" y="9"/>
                        <a:pt x="0" y="9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14" y="0"/>
                        <a:pt x="14" y="0"/>
                        <a:pt x="14" y="0"/>
                      </a:cubicBezTo>
                      <a:cubicBezTo>
                        <a:pt x="14" y="0"/>
                        <a:pt x="14" y="0"/>
                        <a:pt x="14" y="0"/>
                      </a:cubicBezTo>
                      <a:lnTo>
                        <a:pt x="14" y="37"/>
                      </a:lnTo>
                      <a:close/>
                      <a:moveTo>
                        <a:pt x="52" y="37"/>
                      </a:moveTo>
                      <a:cubicBezTo>
                        <a:pt x="28" y="37"/>
                        <a:pt x="28" y="37"/>
                        <a:pt x="28" y="37"/>
                      </a:cubicBezTo>
                      <a:cubicBezTo>
                        <a:pt x="28" y="34"/>
                        <a:pt x="28" y="34"/>
                        <a:pt x="28" y="34"/>
                      </a:cubicBezTo>
                      <a:cubicBezTo>
                        <a:pt x="40" y="20"/>
                        <a:pt x="40" y="20"/>
                        <a:pt x="40" y="20"/>
                      </a:cubicBezTo>
                      <a:cubicBezTo>
                        <a:pt x="41" y="19"/>
                        <a:pt x="42" y="18"/>
                        <a:pt x="43" y="17"/>
                      </a:cubicBezTo>
                      <a:cubicBezTo>
                        <a:pt x="44" y="16"/>
                        <a:pt x="44" y="15"/>
                        <a:pt x="45" y="14"/>
                      </a:cubicBezTo>
                      <a:cubicBezTo>
                        <a:pt x="45" y="14"/>
                        <a:pt x="45" y="13"/>
                        <a:pt x="46" y="12"/>
                      </a:cubicBezTo>
                      <a:cubicBezTo>
                        <a:pt x="46" y="11"/>
                        <a:pt x="46" y="11"/>
                        <a:pt x="46" y="10"/>
                      </a:cubicBezTo>
                      <a:cubicBezTo>
                        <a:pt x="46" y="9"/>
                        <a:pt x="46" y="8"/>
                        <a:pt x="45" y="7"/>
                      </a:cubicBezTo>
                      <a:cubicBezTo>
                        <a:pt x="45" y="7"/>
                        <a:pt x="45" y="6"/>
                        <a:pt x="44" y="5"/>
                      </a:cubicBezTo>
                      <a:cubicBezTo>
                        <a:pt x="44" y="5"/>
                        <a:pt x="43" y="4"/>
                        <a:pt x="42" y="4"/>
                      </a:cubicBezTo>
                      <a:cubicBezTo>
                        <a:pt x="41" y="4"/>
                        <a:pt x="40" y="3"/>
                        <a:pt x="39" y="3"/>
                      </a:cubicBezTo>
                      <a:cubicBezTo>
                        <a:pt x="38" y="3"/>
                        <a:pt x="37" y="4"/>
                        <a:pt x="36" y="4"/>
                      </a:cubicBezTo>
                      <a:cubicBezTo>
                        <a:pt x="35" y="4"/>
                        <a:pt x="34" y="5"/>
                        <a:pt x="34" y="5"/>
                      </a:cubicBezTo>
                      <a:cubicBezTo>
                        <a:pt x="33" y="6"/>
                        <a:pt x="33" y="7"/>
                        <a:pt x="32" y="8"/>
                      </a:cubicBezTo>
                      <a:cubicBezTo>
                        <a:pt x="32" y="9"/>
                        <a:pt x="32" y="10"/>
                        <a:pt x="32" y="11"/>
                      </a:cubicBezTo>
                      <a:cubicBezTo>
                        <a:pt x="27" y="11"/>
                        <a:pt x="27" y="11"/>
                        <a:pt x="27" y="11"/>
                      </a:cubicBezTo>
                      <a:cubicBezTo>
                        <a:pt x="27" y="9"/>
                        <a:pt x="28" y="8"/>
                        <a:pt x="28" y="7"/>
                      </a:cubicBezTo>
                      <a:cubicBezTo>
                        <a:pt x="29" y="5"/>
                        <a:pt x="29" y="4"/>
                        <a:pt x="30" y="3"/>
                      </a:cubicBezTo>
                      <a:cubicBezTo>
                        <a:pt x="31" y="2"/>
                        <a:pt x="33" y="1"/>
                        <a:pt x="34" y="0"/>
                      </a:cubicBezTo>
                      <a:cubicBezTo>
                        <a:pt x="36" y="0"/>
                        <a:pt x="37" y="0"/>
                        <a:pt x="39" y="0"/>
                      </a:cubicBezTo>
                      <a:cubicBezTo>
                        <a:pt x="41" y="0"/>
                        <a:pt x="43" y="0"/>
                        <a:pt x="44" y="0"/>
                      </a:cubicBezTo>
                      <a:cubicBezTo>
                        <a:pt x="45" y="1"/>
                        <a:pt x="47" y="1"/>
                        <a:pt x="48" y="2"/>
                      </a:cubicBezTo>
                      <a:cubicBezTo>
                        <a:pt x="49" y="3"/>
                        <a:pt x="49" y="4"/>
                        <a:pt x="50" y="5"/>
                      </a:cubicBezTo>
                      <a:cubicBezTo>
                        <a:pt x="50" y="7"/>
                        <a:pt x="51" y="8"/>
                        <a:pt x="51" y="9"/>
                      </a:cubicBezTo>
                      <a:cubicBezTo>
                        <a:pt x="51" y="11"/>
                        <a:pt x="50" y="12"/>
                        <a:pt x="50" y="13"/>
                      </a:cubicBezTo>
                      <a:cubicBezTo>
                        <a:pt x="50" y="14"/>
                        <a:pt x="49" y="15"/>
                        <a:pt x="48" y="16"/>
                      </a:cubicBezTo>
                      <a:cubicBezTo>
                        <a:pt x="48" y="17"/>
                        <a:pt x="47" y="18"/>
                        <a:pt x="46" y="19"/>
                      </a:cubicBezTo>
                      <a:cubicBezTo>
                        <a:pt x="45" y="20"/>
                        <a:pt x="45" y="21"/>
                        <a:pt x="44" y="22"/>
                      </a:cubicBezTo>
                      <a:cubicBezTo>
                        <a:pt x="34" y="33"/>
                        <a:pt x="34" y="33"/>
                        <a:pt x="34" y="33"/>
                      </a:cubicBezTo>
                      <a:cubicBezTo>
                        <a:pt x="52" y="33"/>
                        <a:pt x="52" y="33"/>
                        <a:pt x="52" y="33"/>
                      </a:cubicBezTo>
                      <a:lnTo>
                        <a:pt x="52" y="37"/>
                      </a:lnTo>
                      <a:close/>
                      <a:moveTo>
                        <a:pt x="58" y="35"/>
                      </a:moveTo>
                      <a:cubicBezTo>
                        <a:pt x="58" y="34"/>
                        <a:pt x="58" y="33"/>
                        <a:pt x="58" y="33"/>
                      </a:cubicBezTo>
                      <a:cubicBezTo>
                        <a:pt x="59" y="32"/>
                        <a:pt x="59" y="32"/>
                        <a:pt x="60" y="32"/>
                      </a:cubicBezTo>
                      <a:cubicBezTo>
                        <a:pt x="61" y="32"/>
                        <a:pt x="62" y="32"/>
                        <a:pt x="63" y="33"/>
                      </a:cubicBezTo>
                      <a:cubicBezTo>
                        <a:pt x="63" y="33"/>
                        <a:pt x="63" y="34"/>
                        <a:pt x="63" y="35"/>
                      </a:cubicBezTo>
                      <a:cubicBezTo>
                        <a:pt x="63" y="35"/>
                        <a:pt x="63" y="36"/>
                        <a:pt x="63" y="36"/>
                      </a:cubicBezTo>
                      <a:cubicBezTo>
                        <a:pt x="62" y="37"/>
                        <a:pt x="61" y="37"/>
                        <a:pt x="60" y="37"/>
                      </a:cubicBezTo>
                      <a:cubicBezTo>
                        <a:pt x="59" y="37"/>
                        <a:pt x="59" y="37"/>
                        <a:pt x="58" y="36"/>
                      </a:cubicBezTo>
                      <a:cubicBezTo>
                        <a:pt x="58" y="36"/>
                        <a:pt x="58" y="35"/>
                        <a:pt x="58" y="35"/>
                      </a:cubicBezTo>
                      <a:close/>
                      <a:moveTo>
                        <a:pt x="58" y="12"/>
                      </a:moveTo>
                      <a:cubicBezTo>
                        <a:pt x="58" y="11"/>
                        <a:pt x="58" y="11"/>
                        <a:pt x="58" y="10"/>
                      </a:cubicBezTo>
                      <a:cubicBezTo>
                        <a:pt x="59" y="10"/>
                        <a:pt x="59" y="9"/>
                        <a:pt x="60" y="9"/>
                      </a:cubicBezTo>
                      <a:cubicBezTo>
                        <a:pt x="61" y="9"/>
                        <a:pt x="62" y="10"/>
                        <a:pt x="63" y="10"/>
                      </a:cubicBezTo>
                      <a:cubicBezTo>
                        <a:pt x="63" y="11"/>
                        <a:pt x="63" y="11"/>
                        <a:pt x="63" y="12"/>
                      </a:cubicBezTo>
                      <a:cubicBezTo>
                        <a:pt x="63" y="13"/>
                        <a:pt x="63" y="14"/>
                        <a:pt x="63" y="14"/>
                      </a:cubicBezTo>
                      <a:cubicBezTo>
                        <a:pt x="62" y="15"/>
                        <a:pt x="61" y="15"/>
                        <a:pt x="60" y="15"/>
                      </a:cubicBezTo>
                      <a:cubicBezTo>
                        <a:pt x="59" y="15"/>
                        <a:pt x="59" y="15"/>
                        <a:pt x="58" y="14"/>
                      </a:cubicBezTo>
                      <a:cubicBezTo>
                        <a:pt x="58" y="14"/>
                        <a:pt x="58" y="13"/>
                        <a:pt x="58" y="12"/>
                      </a:cubicBezTo>
                      <a:close/>
                      <a:moveTo>
                        <a:pt x="77" y="16"/>
                      </a:moveTo>
                      <a:cubicBezTo>
                        <a:pt x="80" y="16"/>
                        <a:pt x="80" y="16"/>
                        <a:pt x="80" y="16"/>
                      </a:cubicBezTo>
                      <a:cubicBezTo>
                        <a:pt x="81" y="16"/>
                        <a:pt x="82" y="16"/>
                        <a:pt x="83" y="16"/>
                      </a:cubicBezTo>
                      <a:cubicBezTo>
                        <a:pt x="84" y="15"/>
                        <a:pt x="85" y="15"/>
                        <a:pt x="85" y="14"/>
                      </a:cubicBezTo>
                      <a:cubicBezTo>
                        <a:pt x="86" y="14"/>
                        <a:pt x="87" y="13"/>
                        <a:pt x="87" y="12"/>
                      </a:cubicBezTo>
                      <a:cubicBezTo>
                        <a:pt x="87" y="12"/>
                        <a:pt x="87" y="11"/>
                        <a:pt x="87" y="10"/>
                      </a:cubicBezTo>
                      <a:cubicBezTo>
                        <a:pt x="87" y="8"/>
                        <a:pt x="87" y="6"/>
                        <a:pt x="86" y="5"/>
                      </a:cubicBezTo>
                      <a:cubicBezTo>
                        <a:pt x="85" y="4"/>
                        <a:pt x="83" y="3"/>
                        <a:pt x="81" y="3"/>
                      </a:cubicBezTo>
                      <a:cubicBezTo>
                        <a:pt x="80" y="3"/>
                        <a:pt x="79" y="4"/>
                        <a:pt x="78" y="4"/>
                      </a:cubicBezTo>
                      <a:cubicBezTo>
                        <a:pt x="77" y="4"/>
                        <a:pt x="77" y="5"/>
                        <a:pt x="76" y="5"/>
                      </a:cubicBezTo>
                      <a:cubicBezTo>
                        <a:pt x="75" y="6"/>
                        <a:pt x="75" y="6"/>
                        <a:pt x="75" y="7"/>
                      </a:cubicBezTo>
                      <a:cubicBezTo>
                        <a:pt x="74" y="8"/>
                        <a:pt x="74" y="9"/>
                        <a:pt x="74" y="10"/>
                      </a:cubicBezTo>
                      <a:cubicBezTo>
                        <a:pt x="69" y="10"/>
                        <a:pt x="69" y="10"/>
                        <a:pt x="69" y="10"/>
                      </a:cubicBezTo>
                      <a:cubicBezTo>
                        <a:pt x="69" y="8"/>
                        <a:pt x="70" y="7"/>
                        <a:pt x="70" y="6"/>
                      </a:cubicBezTo>
                      <a:cubicBezTo>
                        <a:pt x="71" y="5"/>
                        <a:pt x="72" y="3"/>
                        <a:pt x="73" y="3"/>
                      </a:cubicBezTo>
                      <a:cubicBezTo>
                        <a:pt x="74" y="2"/>
                        <a:pt x="75" y="1"/>
                        <a:pt x="76" y="0"/>
                      </a:cubicBezTo>
                      <a:cubicBezTo>
                        <a:pt x="78" y="0"/>
                        <a:pt x="79" y="0"/>
                        <a:pt x="81" y="0"/>
                      </a:cubicBezTo>
                      <a:cubicBezTo>
                        <a:pt x="82" y="0"/>
                        <a:pt x="84" y="0"/>
                        <a:pt x="85" y="0"/>
                      </a:cubicBezTo>
                      <a:cubicBezTo>
                        <a:pt x="87" y="1"/>
                        <a:pt x="88" y="1"/>
                        <a:pt x="89" y="2"/>
                      </a:cubicBezTo>
                      <a:cubicBezTo>
                        <a:pt x="90" y="3"/>
                        <a:pt x="91" y="4"/>
                        <a:pt x="91" y="5"/>
                      </a:cubicBezTo>
                      <a:cubicBezTo>
                        <a:pt x="92" y="7"/>
                        <a:pt x="92" y="8"/>
                        <a:pt x="92" y="10"/>
                      </a:cubicBezTo>
                      <a:cubicBezTo>
                        <a:pt x="92" y="11"/>
                        <a:pt x="92" y="11"/>
                        <a:pt x="92" y="12"/>
                      </a:cubicBezTo>
                      <a:cubicBezTo>
                        <a:pt x="91" y="13"/>
                        <a:pt x="91" y="14"/>
                        <a:pt x="91" y="14"/>
                      </a:cubicBezTo>
                      <a:cubicBezTo>
                        <a:pt x="90" y="15"/>
                        <a:pt x="90" y="16"/>
                        <a:pt x="89" y="16"/>
                      </a:cubicBezTo>
                      <a:cubicBezTo>
                        <a:pt x="88" y="17"/>
                        <a:pt x="87" y="18"/>
                        <a:pt x="86" y="18"/>
                      </a:cubicBezTo>
                      <a:cubicBezTo>
                        <a:pt x="87" y="18"/>
                        <a:pt x="88" y="19"/>
                        <a:pt x="89" y="20"/>
                      </a:cubicBezTo>
                      <a:cubicBezTo>
                        <a:pt x="90" y="20"/>
                        <a:pt x="91" y="21"/>
                        <a:pt x="91" y="22"/>
                      </a:cubicBezTo>
                      <a:cubicBezTo>
                        <a:pt x="92" y="22"/>
                        <a:pt x="92" y="23"/>
                        <a:pt x="92" y="24"/>
                      </a:cubicBezTo>
                      <a:cubicBezTo>
                        <a:pt x="92" y="25"/>
                        <a:pt x="93" y="26"/>
                        <a:pt x="93" y="27"/>
                      </a:cubicBezTo>
                      <a:cubicBezTo>
                        <a:pt x="93" y="28"/>
                        <a:pt x="92" y="30"/>
                        <a:pt x="92" y="31"/>
                      </a:cubicBezTo>
                      <a:cubicBezTo>
                        <a:pt x="91" y="33"/>
                        <a:pt x="90" y="34"/>
                        <a:pt x="89" y="35"/>
                      </a:cubicBezTo>
                      <a:cubicBezTo>
                        <a:pt x="88" y="36"/>
                        <a:pt x="87" y="36"/>
                        <a:pt x="85" y="37"/>
                      </a:cubicBezTo>
                      <a:cubicBezTo>
                        <a:pt x="84" y="37"/>
                        <a:pt x="83" y="38"/>
                        <a:pt x="81" y="38"/>
                      </a:cubicBezTo>
                      <a:cubicBezTo>
                        <a:pt x="79" y="38"/>
                        <a:pt x="78" y="37"/>
                        <a:pt x="76" y="37"/>
                      </a:cubicBezTo>
                      <a:cubicBezTo>
                        <a:pt x="75" y="36"/>
                        <a:pt x="74" y="36"/>
                        <a:pt x="73" y="35"/>
                      </a:cubicBezTo>
                      <a:cubicBezTo>
                        <a:pt x="71" y="34"/>
                        <a:pt x="71" y="33"/>
                        <a:pt x="70" y="32"/>
                      </a:cubicBezTo>
                      <a:cubicBezTo>
                        <a:pt x="69" y="30"/>
                        <a:pt x="69" y="29"/>
                        <a:pt x="69" y="27"/>
                      </a:cubicBezTo>
                      <a:cubicBezTo>
                        <a:pt x="74" y="27"/>
                        <a:pt x="74" y="27"/>
                        <a:pt x="74" y="27"/>
                      </a:cubicBezTo>
                      <a:cubicBezTo>
                        <a:pt x="74" y="28"/>
                        <a:pt x="74" y="29"/>
                        <a:pt x="74" y="30"/>
                      </a:cubicBezTo>
                      <a:cubicBezTo>
                        <a:pt x="75" y="31"/>
                        <a:pt x="75" y="31"/>
                        <a:pt x="76" y="32"/>
                      </a:cubicBezTo>
                      <a:cubicBezTo>
                        <a:pt x="76" y="32"/>
                        <a:pt x="77" y="33"/>
                        <a:pt x="78" y="33"/>
                      </a:cubicBezTo>
                      <a:cubicBezTo>
                        <a:pt x="79" y="34"/>
                        <a:pt x="80" y="34"/>
                        <a:pt x="81" y="34"/>
                      </a:cubicBezTo>
                      <a:cubicBezTo>
                        <a:pt x="82" y="34"/>
                        <a:pt x="83" y="34"/>
                        <a:pt x="84" y="33"/>
                      </a:cubicBezTo>
                      <a:cubicBezTo>
                        <a:pt x="85" y="33"/>
                        <a:pt x="85" y="33"/>
                        <a:pt x="86" y="32"/>
                      </a:cubicBezTo>
                      <a:cubicBezTo>
                        <a:pt x="87" y="31"/>
                        <a:pt x="87" y="31"/>
                        <a:pt x="87" y="30"/>
                      </a:cubicBezTo>
                      <a:cubicBezTo>
                        <a:pt x="88" y="29"/>
                        <a:pt x="88" y="28"/>
                        <a:pt x="88" y="27"/>
                      </a:cubicBezTo>
                      <a:cubicBezTo>
                        <a:pt x="88" y="26"/>
                        <a:pt x="88" y="25"/>
                        <a:pt x="87" y="24"/>
                      </a:cubicBezTo>
                      <a:cubicBezTo>
                        <a:pt x="87" y="23"/>
                        <a:pt x="86" y="22"/>
                        <a:pt x="86" y="22"/>
                      </a:cubicBezTo>
                      <a:cubicBezTo>
                        <a:pt x="85" y="21"/>
                        <a:pt x="84" y="21"/>
                        <a:pt x="83" y="20"/>
                      </a:cubicBezTo>
                      <a:cubicBezTo>
                        <a:pt x="82" y="20"/>
                        <a:pt x="81" y="20"/>
                        <a:pt x="80" y="20"/>
                      </a:cubicBezTo>
                      <a:cubicBezTo>
                        <a:pt x="77" y="20"/>
                        <a:pt x="77" y="20"/>
                        <a:pt x="77" y="20"/>
                      </a:cubicBezTo>
                      <a:lnTo>
                        <a:pt x="77" y="16"/>
                      </a:lnTo>
                      <a:close/>
                      <a:moveTo>
                        <a:pt x="122" y="21"/>
                      </a:moveTo>
                      <a:cubicBezTo>
                        <a:pt x="122" y="24"/>
                        <a:pt x="122" y="27"/>
                        <a:pt x="121" y="29"/>
                      </a:cubicBezTo>
                      <a:cubicBezTo>
                        <a:pt x="121" y="31"/>
                        <a:pt x="120" y="33"/>
                        <a:pt x="119" y="34"/>
                      </a:cubicBezTo>
                      <a:cubicBezTo>
                        <a:pt x="118" y="35"/>
                        <a:pt x="117" y="36"/>
                        <a:pt x="115" y="37"/>
                      </a:cubicBezTo>
                      <a:cubicBezTo>
                        <a:pt x="114" y="37"/>
                        <a:pt x="112" y="38"/>
                        <a:pt x="111" y="38"/>
                      </a:cubicBezTo>
                      <a:cubicBezTo>
                        <a:pt x="109" y="38"/>
                        <a:pt x="107" y="37"/>
                        <a:pt x="106" y="37"/>
                      </a:cubicBezTo>
                      <a:cubicBezTo>
                        <a:pt x="104" y="36"/>
                        <a:pt x="103" y="35"/>
                        <a:pt x="102" y="34"/>
                      </a:cubicBezTo>
                      <a:cubicBezTo>
                        <a:pt x="101" y="33"/>
                        <a:pt x="100" y="31"/>
                        <a:pt x="100" y="29"/>
                      </a:cubicBezTo>
                      <a:cubicBezTo>
                        <a:pt x="99" y="27"/>
                        <a:pt x="99" y="24"/>
                        <a:pt x="99" y="21"/>
                      </a:cubicBezTo>
                      <a:cubicBezTo>
                        <a:pt x="99" y="16"/>
                        <a:pt x="99" y="16"/>
                        <a:pt x="99" y="16"/>
                      </a:cubicBezTo>
                      <a:cubicBezTo>
                        <a:pt x="99" y="13"/>
                        <a:pt x="99" y="10"/>
                        <a:pt x="100" y="8"/>
                      </a:cubicBezTo>
                      <a:cubicBezTo>
                        <a:pt x="100" y="6"/>
                        <a:pt x="101" y="4"/>
                        <a:pt x="102" y="3"/>
                      </a:cubicBezTo>
                      <a:cubicBezTo>
                        <a:pt x="103" y="2"/>
                        <a:pt x="104" y="1"/>
                        <a:pt x="106" y="0"/>
                      </a:cubicBezTo>
                      <a:cubicBezTo>
                        <a:pt x="107" y="0"/>
                        <a:pt x="109" y="0"/>
                        <a:pt x="110" y="0"/>
                      </a:cubicBezTo>
                      <a:cubicBezTo>
                        <a:pt x="112" y="0"/>
                        <a:pt x="114" y="0"/>
                        <a:pt x="115" y="0"/>
                      </a:cubicBezTo>
                      <a:cubicBezTo>
                        <a:pt x="117" y="1"/>
                        <a:pt x="118" y="2"/>
                        <a:pt x="119" y="3"/>
                      </a:cubicBezTo>
                      <a:cubicBezTo>
                        <a:pt x="120" y="4"/>
                        <a:pt x="121" y="6"/>
                        <a:pt x="121" y="8"/>
                      </a:cubicBezTo>
                      <a:cubicBezTo>
                        <a:pt x="122" y="10"/>
                        <a:pt x="122" y="13"/>
                        <a:pt x="122" y="16"/>
                      </a:cubicBezTo>
                      <a:lnTo>
                        <a:pt x="122" y="21"/>
                      </a:lnTo>
                      <a:close/>
                      <a:moveTo>
                        <a:pt x="117" y="15"/>
                      </a:moveTo>
                      <a:cubicBezTo>
                        <a:pt x="117" y="13"/>
                        <a:pt x="117" y="11"/>
                        <a:pt x="117" y="10"/>
                      </a:cubicBezTo>
                      <a:cubicBezTo>
                        <a:pt x="117" y="8"/>
                        <a:pt x="116" y="7"/>
                        <a:pt x="116" y="6"/>
                      </a:cubicBezTo>
                      <a:cubicBezTo>
                        <a:pt x="115" y="5"/>
                        <a:pt x="114" y="4"/>
                        <a:pt x="114" y="4"/>
                      </a:cubicBezTo>
                      <a:cubicBezTo>
                        <a:pt x="113" y="4"/>
                        <a:pt x="112" y="3"/>
                        <a:pt x="110" y="3"/>
                      </a:cubicBezTo>
                      <a:cubicBezTo>
                        <a:pt x="109" y="3"/>
                        <a:pt x="108" y="4"/>
                        <a:pt x="108" y="4"/>
                      </a:cubicBezTo>
                      <a:cubicBezTo>
                        <a:pt x="107" y="4"/>
                        <a:pt x="106" y="5"/>
                        <a:pt x="105" y="6"/>
                      </a:cubicBezTo>
                      <a:cubicBezTo>
                        <a:pt x="105" y="7"/>
                        <a:pt x="104" y="8"/>
                        <a:pt x="104" y="10"/>
                      </a:cubicBezTo>
                      <a:cubicBezTo>
                        <a:pt x="104" y="11"/>
                        <a:pt x="104" y="13"/>
                        <a:pt x="104" y="15"/>
                      </a:cubicBezTo>
                      <a:cubicBezTo>
                        <a:pt x="104" y="22"/>
                        <a:pt x="104" y="22"/>
                        <a:pt x="104" y="22"/>
                      </a:cubicBezTo>
                      <a:cubicBezTo>
                        <a:pt x="104" y="24"/>
                        <a:pt x="104" y="26"/>
                        <a:pt x="104" y="27"/>
                      </a:cubicBezTo>
                      <a:cubicBezTo>
                        <a:pt x="104" y="29"/>
                        <a:pt x="105" y="30"/>
                        <a:pt x="105" y="31"/>
                      </a:cubicBezTo>
                      <a:cubicBezTo>
                        <a:pt x="106" y="32"/>
                        <a:pt x="107" y="33"/>
                        <a:pt x="108" y="33"/>
                      </a:cubicBezTo>
                      <a:cubicBezTo>
                        <a:pt x="108" y="33"/>
                        <a:pt x="109" y="34"/>
                        <a:pt x="111" y="34"/>
                      </a:cubicBezTo>
                      <a:cubicBezTo>
                        <a:pt x="112" y="34"/>
                        <a:pt x="113" y="33"/>
                        <a:pt x="114" y="33"/>
                      </a:cubicBezTo>
                      <a:cubicBezTo>
                        <a:pt x="114" y="33"/>
                        <a:pt x="115" y="32"/>
                        <a:pt x="116" y="31"/>
                      </a:cubicBezTo>
                      <a:cubicBezTo>
                        <a:pt x="116" y="30"/>
                        <a:pt x="117" y="29"/>
                        <a:pt x="117" y="27"/>
                      </a:cubicBezTo>
                      <a:cubicBezTo>
                        <a:pt x="117" y="26"/>
                        <a:pt x="117" y="24"/>
                        <a:pt x="117" y="22"/>
                      </a:cubicBezTo>
                      <a:lnTo>
                        <a:pt x="117" y="1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grpSp>
              <p:nvGrpSpPr>
                <p:cNvPr id="295" name="Battery"/>
                <p:cNvGrpSpPr>
                  <a:grpSpLocks noChangeAspect="1"/>
                </p:cNvGrpSpPr>
                <p:nvPr/>
              </p:nvGrpSpPr>
              <p:grpSpPr>
                <a:xfrm>
                  <a:off x="2513769" y="1302974"/>
                  <a:ext cx="50747" cy="83257"/>
                  <a:chOff x="5721732" y="4486242"/>
                  <a:chExt cx="50747" cy="83257"/>
                </a:xfrm>
              </p:grpSpPr>
              <p:sp>
                <p:nvSpPr>
                  <p:cNvPr id="302" name="Battery Part 1"/>
                  <p:cNvSpPr>
                    <a:spLocks/>
                  </p:cNvSpPr>
                  <p:nvPr/>
                </p:nvSpPr>
                <p:spPr bwMode="auto">
                  <a:xfrm>
                    <a:off x="5721732" y="4486242"/>
                    <a:ext cx="50747" cy="45990"/>
                  </a:xfrm>
                  <a:custGeom>
                    <a:avLst/>
                    <a:gdLst>
                      <a:gd name="T0" fmla="*/ 282 w 282"/>
                      <a:gd name="T1" fmla="*/ 76 h 252"/>
                      <a:gd name="T2" fmla="*/ 245 w 282"/>
                      <a:gd name="T3" fmla="*/ 46 h 252"/>
                      <a:gd name="T4" fmla="*/ 197 w 282"/>
                      <a:gd name="T5" fmla="*/ 46 h 252"/>
                      <a:gd name="T6" fmla="*/ 197 w 282"/>
                      <a:gd name="T7" fmla="*/ 0 h 252"/>
                      <a:gd name="T8" fmla="*/ 85 w 282"/>
                      <a:gd name="T9" fmla="*/ 0 h 252"/>
                      <a:gd name="T10" fmla="*/ 85 w 282"/>
                      <a:gd name="T11" fmla="*/ 46 h 252"/>
                      <a:gd name="T12" fmla="*/ 37 w 282"/>
                      <a:gd name="T13" fmla="*/ 46 h 252"/>
                      <a:gd name="T14" fmla="*/ 0 w 282"/>
                      <a:gd name="T15" fmla="*/ 76 h 252"/>
                      <a:gd name="T16" fmla="*/ 0 w 282"/>
                      <a:gd name="T17" fmla="*/ 252 h 252"/>
                      <a:gd name="T18" fmla="*/ 282 w 282"/>
                      <a:gd name="T19" fmla="*/ 252 h 252"/>
                      <a:gd name="T20" fmla="*/ 282 w 282"/>
                      <a:gd name="T21" fmla="*/ 76 h 25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282" h="252">
                        <a:moveTo>
                          <a:pt x="282" y="76"/>
                        </a:moveTo>
                        <a:cubicBezTo>
                          <a:pt x="282" y="59"/>
                          <a:pt x="265" y="46"/>
                          <a:pt x="245" y="46"/>
                        </a:cubicBezTo>
                        <a:lnTo>
                          <a:pt x="197" y="46"/>
                        </a:lnTo>
                        <a:lnTo>
                          <a:pt x="197" y="0"/>
                        </a:lnTo>
                        <a:lnTo>
                          <a:pt x="85" y="0"/>
                        </a:lnTo>
                        <a:lnTo>
                          <a:pt x="85" y="46"/>
                        </a:lnTo>
                        <a:lnTo>
                          <a:pt x="37" y="46"/>
                        </a:lnTo>
                        <a:cubicBezTo>
                          <a:pt x="17" y="46"/>
                          <a:pt x="0" y="59"/>
                          <a:pt x="0" y="76"/>
                        </a:cubicBezTo>
                        <a:lnTo>
                          <a:pt x="0" y="252"/>
                        </a:lnTo>
                        <a:lnTo>
                          <a:pt x="282" y="252"/>
                        </a:lnTo>
                        <a:lnTo>
                          <a:pt x="282" y="76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30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303" name="Battery Part 2"/>
                  <p:cNvSpPr>
                    <a:spLocks/>
                  </p:cNvSpPr>
                  <p:nvPr/>
                </p:nvSpPr>
                <p:spPr bwMode="auto">
                  <a:xfrm>
                    <a:off x="5721732" y="4532231"/>
                    <a:ext cx="50747" cy="37268"/>
                  </a:xfrm>
                  <a:custGeom>
                    <a:avLst/>
                    <a:gdLst>
                      <a:gd name="T0" fmla="*/ 0 w 282"/>
                      <a:gd name="T1" fmla="*/ 0 h 206"/>
                      <a:gd name="T2" fmla="*/ 0 w 282"/>
                      <a:gd name="T3" fmla="*/ 176 h 206"/>
                      <a:gd name="T4" fmla="*/ 37 w 282"/>
                      <a:gd name="T5" fmla="*/ 206 h 206"/>
                      <a:gd name="T6" fmla="*/ 244 w 282"/>
                      <a:gd name="T7" fmla="*/ 206 h 206"/>
                      <a:gd name="T8" fmla="*/ 282 w 282"/>
                      <a:gd name="T9" fmla="*/ 176 h 206"/>
                      <a:gd name="T10" fmla="*/ 282 w 282"/>
                      <a:gd name="T11" fmla="*/ 0 h 206"/>
                      <a:gd name="T12" fmla="*/ 0 w 282"/>
                      <a:gd name="T13" fmla="*/ 0 h 20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282" h="206">
                        <a:moveTo>
                          <a:pt x="0" y="0"/>
                        </a:moveTo>
                        <a:lnTo>
                          <a:pt x="0" y="176"/>
                        </a:lnTo>
                        <a:cubicBezTo>
                          <a:pt x="0" y="193"/>
                          <a:pt x="17" y="206"/>
                          <a:pt x="37" y="206"/>
                        </a:cubicBezTo>
                        <a:lnTo>
                          <a:pt x="244" y="206"/>
                        </a:lnTo>
                        <a:cubicBezTo>
                          <a:pt x="265" y="206"/>
                          <a:pt x="282" y="193"/>
                          <a:pt x="282" y="176"/>
                        </a:cubicBezTo>
                        <a:lnTo>
                          <a:pt x="282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90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grpSp>
              <p:nvGrpSpPr>
                <p:cNvPr id="296" name="Signal Strength"/>
                <p:cNvGrpSpPr>
                  <a:grpSpLocks noChangeAspect="1"/>
                </p:cNvGrpSpPr>
                <p:nvPr/>
              </p:nvGrpSpPr>
              <p:grpSpPr>
                <a:xfrm>
                  <a:off x="2348841" y="1306145"/>
                  <a:ext cx="76121" cy="76915"/>
                  <a:chOff x="5556804" y="4492585"/>
                  <a:chExt cx="76121" cy="76915"/>
                </a:xfrm>
              </p:grpSpPr>
              <p:sp>
                <p:nvSpPr>
                  <p:cNvPr id="300" name="Signal Strength Part 1"/>
                  <p:cNvSpPr>
                    <a:spLocks/>
                  </p:cNvSpPr>
                  <p:nvPr/>
                </p:nvSpPr>
                <p:spPr bwMode="auto">
                  <a:xfrm>
                    <a:off x="5602001" y="4492585"/>
                    <a:ext cx="30924" cy="76914"/>
                  </a:xfrm>
                  <a:custGeom>
                    <a:avLst/>
                    <a:gdLst>
                      <a:gd name="T0" fmla="*/ 39 w 39"/>
                      <a:gd name="T1" fmla="*/ 0 h 97"/>
                      <a:gd name="T2" fmla="*/ 0 w 39"/>
                      <a:gd name="T3" fmla="*/ 39 h 97"/>
                      <a:gd name="T4" fmla="*/ 0 w 39"/>
                      <a:gd name="T5" fmla="*/ 97 h 97"/>
                      <a:gd name="T6" fmla="*/ 39 w 39"/>
                      <a:gd name="T7" fmla="*/ 97 h 97"/>
                      <a:gd name="T8" fmla="*/ 39 w 39"/>
                      <a:gd name="T9" fmla="*/ 0 h 9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9" h="97">
                        <a:moveTo>
                          <a:pt x="39" y="0"/>
                        </a:moveTo>
                        <a:lnTo>
                          <a:pt x="0" y="39"/>
                        </a:lnTo>
                        <a:lnTo>
                          <a:pt x="0" y="97"/>
                        </a:lnTo>
                        <a:lnTo>
                          <a:pt x="39" y="97"/>
                        </a:lnTo>
                        <a:lnTo>
                          <a:pt x="39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30000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301" name="Signal Strength Part 2"/>
                  <p:cNvSpPr>
                    <a:spLocks/>
                  </p:cNvSpPr>
                  <p:nvPr/>
                </p:nvSpPr>
                <p:spPr bwMode="auto">
                  <a:xfrm>
                    <a:off x="5556804" y="4523510"/>
                    <a:ext cx="45197" cy="45990"/>
                  </a:xfrm>
                  <a:custGeom>
                    <a:avLst/>
                    <a:gdLst>
                      <a:gd name="T0" fmla="*/ 0 w 254"/>
                      <a:gd name="T1" fmla="*/ 254 h 254"/>
                      <a:gd name="T2" fmla="*/ 254 w 254"/>
                      <a:gd name="T3" fmla="*/ 254 h 254"/>
                      <a:gd name="T4" fmla="*/ 254 w 254"/>
                      <a:gd name="T5" fmla="*/ 0 h 254"/>
                      <a:gd name="T6" fmla="*/ 0 w 254"/>
                      <a:gd name="T7" fmla="*/ 254 h 25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254" h="254">
                        <a:moveTo>
                          <a:pt x="0" y="254"/>
                        </a:moveTo>
                        <a:lnTo>
                          <a:pt x="254" y="254"/>
                        </a:lnTo>
                        <a:lnTo>
                          <a:pt x="254" y="0"/>
                        </a:lnTo>
                        <a:lnTo>
                          <a:pt x="0" y="254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90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grpSp>
              <p:nvGrpSpPr>
                <p:cNvPr id="297" name="WiFi"/>
                <p:cNvGrpSpPr>
                  <a:grpSpLocks noChangeAspect="1"/>
                </p:cNvGrpSpPr>
                <p:nvPr/>
              </p:nvGrpSpPr>
              <p:grpSpPr>
                <a:xfrm>
                  <a:off x="2189463" y="1308921"/>
                  <a:ext cx="89601" cy="71363"/>
                  <a:chOff x="5397426" y="4495757"/>
                  <a:chExt cx="89601" cy="71363"/>
                </a:xfrm>
              </p:grpSpPr>
              <p:sp>
                <p:nvSpPr>
                  <p:cNvPr id="298" name="WiFi Part 1"/>
                  <p:cNvSpPr>
                    <a:spLocks/>
                  </p:cNvSpPr>
                  <p:nvPr/>
                </p:nvSpPr>
                <p:spPr bwMode="auto">
                  <a:xfrm>
                    <a:off x="5397426" y="4495757"/>
                    <a:ext cx="89601" cy="31717"/>
                  </a:xfrm>
                  <a:custGeom>
                    <a:avLst/>
                    <a:gdLst>
                      <a:gd name="T0" fmla="*/ 248 w 496"/>
                      <a:gd name="T1" fmla="*/ 0 h 175"/>
                      <a:gd name="T2" fmla="*/ 0 w 496"/>
                      <a:gd name="T3" fmla="*/ 86 h 175"/>
                      <a:gd name="T4" fmla="*/ 71 w 496"/>
                      <a:gd name="T5" fmla="*/ 175 h 175"/>
                      <a:gd name="T6" fmla="*/ 248 w 496"/>
                      <a:gd name="T7" fmla="*/ 113 h 175"/>
                      <a:gd name="T8" fmla="*/ 425 w 496"/>
                      <a:gd name="T9" fmla="*/ 175 h 175"/>
                      <a:gd name="T10" fmla="*/ 496 w 496"/>
                      <a:gd name="T11" fmla="*/ 86 h 175"/>
                      <a:gd name="T12" fmla="*/ 248 w 496"/>
                      <a:gd name="T13" fmla="*/ 0 h 17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96" h="175">
                        <a:moveTo>
                          <a:pt x="248" y="0"/>
                        </a:moveTo>
                        <a:cubicBezTo>
                          <a:pt x="104" y="0"/>
                          <a:pt x="10" y="79"/>
                          <a:pt x="0" y="86"/>
                        </a:cubicBezTo>
                        <a:lnTo>
                          <a:pt x="71" y="175"/>
                        </a:lnTo>
                        <a:cubicBezTo>
                          <a:pt x="80" y="168"/>
                          <a:pt x="147" y="113"/>
                          <a:pt x="248" y="113"/>
                        </a:cubicBezTo>
                        <a:cubicBezTo>
                          <a:pt x="348" y="113"/>
                          <a:pt x="416" y="168"/>
                          <a:pt x="425" y="175"/>
                        </a:cubicBezTo>
                        <a:lnTo>
                          <a:pt x="496" y="86"/>
                        </a:lnTo>
                        <a:cubicBezTo>
                          <a:pt x="487" y="79"/>
                          <a:pt x="391" y="0"/>
                          <a:pt x="248" y="0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30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299" name="WiFi Part 2"/>
                  <p:cNvSpPr>
                    <a:spLocks/>
                  </p:cNvSpPr>
                  <p:nvPr/>
                </p:nvSpPr>
                <p:spPr bwMode="auto">
                  <a:xfrm>
                    <a:off x="5410113" y="4516373"/>
                    <a:ext cx="64227" cy="50747"/>
                  </a:xfrm>
                  <a:custGeom>
                    <a:avLst/>
                    <a:gdLst>
                      <a:gd name="T0" fmla="*/ 0 w 354"/>
                      <a:gd name="T1" fmla="*/ 62 h 282"/>
                      <a:gd name="T2" fmla="*/ 177 w 354"/>
                      <a:gd name="T3" fmla="*/ 282 h 282"/>
                      <a:gd name="T4" fmla="*/ 177 w 354"/>
                      <a:gd name="T5" fmla="*/ 282 h 282"/>
                      <a:gd name="T6" fmla="*/ 177 w 354"/>
                      <a:gd name="T7" fmla="*/ 282 h 282"/>
                      <a:gd name="T8" fmla="*/ 354 w 354"/>
                      <a:gd name="T9" fmla="*/ 62 h 282"/>
                      <a:gd name="T10" fmla="*/ 177 w 354"/>
                      <a:gd name="T11" fmla="*/ 0 h 282"/>
                      <a:gd name="T12" fmla="*/ 0 w 354"/>
                      <a:gd name="T13" fmla="*/ 62 h 28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354" h="282">
                        <a:moveTo>
                          <a:pt x="0" y="62"/>
                        </a:moveTo>
                        <a:lnTo>
                          <a:pt x="177" y="282"/>
                        </a:lnTo>
                        <a:lnTo>
                          <a:pt x="177" y="282"/>
                        </a:lnTo>
                        <a:lnTo>
                          <a:pt x="177" y="282"/>
                        </a:lnTo>
                        <a:lnTo>
                          <a:pt x="354" y="62"/>
                        </a:lnTo>
                        <a:cubicBezTo>
                          <a:pt x="345" y="55"/>
                          <a:pt x="278" y="0"/>
                          <a:pt x="177" y="0"/>
                        </a:cubicBezTo>
                        <a:cubicBezTo>
                          <a:pt x="77" y="0"/>
                          <a:pt x="9" y="55"/>
                          <a:pt x="0" y="62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90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</p:grpSp>
          <p:grpSp>
            <p:nvGrpSpPr>
              <p:cNvPr id="288" name="Navigation Bar"/>
              <p:cNvGrpSpPr/>
              <p:nvPr/>
            </p:nvGrpSpPr>
            <p:grpSpPr>
              <a:xfrm>
                <a:off x="595686" y="5020442"/>
                <a:ext cx="2286000" cy="304800"/>
                <a:chOff x="1517650" y="4775200"/>
                <a:chExt cx="2286000" cy="304800"/>
              </a:xfrm>
            </p:grpSpPr>
            <p:sp>
              <p:nvSpPr>
                <p:cNvPr id="289" name="Navigation Bar Container"/>
                <p:cNvSpPr/>
                <p:nvPr/>
              </p:nvSpPr>
              <p:spPr>
                <a:xfrm>
                  <a:off x="1517650" y="4775200"/>
                  <a:ext cx="2286000" cy="304800"/>
                </a:xfrm>
                <a:prstGeom prst="rect">
                  <a:avLst/>
                </a:prstGeom>
                <a:solidFill>
                  <a:srgbClr val="000000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 smtClean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90" name="Back"/>
                <p:cNvSpPr>
                  <a:spLocks noChangeAspect="1" noEditPoints="1"/>
                </p:cNvSpPr>
                <p:nvPr/>
              </p:nvSpPr>
              <p:spPr bwMode="auto">
                <a:xfrm>
                  <a:off x="1972789" y="4873681"/>
                  <a:ext cx="92772" cy="107838"/>
                </a:xfrm>
                <a:custGeom>
                  <a:avLst/>
                  <a:gdLst>
                    <a:gd name="T0" fmla="*/ 469 w 513"/>
                    <a:gd name="T1" fmla="*/ 592 h 593"/>
                    <a:gd name="T2" fmla="*/ 450 w 513"/>
                    <a:gd name="T3" fmla="*/ 585 h 593"/>
                    <a:gd name="T4" fmla="*/ 27 w 513"/>
                    <a:gd name="T5" fmla="*/ 338 h 593"/>
                    <a:gd name="T6" fmla="*/ 2 w 513"/>
                    <a:gd name="T7" fmla="*/ 292 h 593"/>
                    <a:gd name="T8" fmla="*/ 29 w 513"/>
                    <a:gd name="T9" fmla="*/ 254 h 593"/>
                    <a:gd name="T10" fmla="*/ 449 w 513"/>
                    <a:gd name="T11" fmla="*/ 9 h 593"/>
                    <a:gd name="T12" fmla="*/ 468 w 513"/>
                    <a:gd name="T13" fmla="*/ 1 h 593"/>
                    <a:gd name="T14" fmla="*/ 504 w 513"/>
                    <a:gd name="T15" fmla="*/ 15 h 593"/>
                    <a:gd name="T16" fmla="*/ 513 w 513"/>
                    <a:gd name="T17" fmla="*/ 37 h 593"/>
                    <a:gd name="T18" fmla="*/ 513 w 513"/>
                    <a:gd name="T19" fmla="*/ 49 h 593"/>
                    <a:gd name="T20" fmla="*/ 513 w 513"/>
                    <a:gd name="T21" fmla="*/ 553 h 593"/>
                    <a:gd name="T22" fmla="*/ 506 w 513"/>
                    <a:gd name="T23" fmla="*/ 574 h 593"/>
                    <a:gd name="T24" fmla="*/ 469 w 513"/>
                    <a:gd name="T25" fmla="*/ 592 h 593"/>
                    <a:gd name="T26" fmla="*/ 442 w 513"/>
                    <a:gd name="T27" fmla="*/ 498 h 593"/>
                    <a:gd name="T28" fmla="*/ 442 w 513"/>
                    <a:gd name="T29" fmla="*/ 93 h 593"/>
                    <a:gd name="T30" fmla="*/ 96 w 513"/>
                    <a:gd name="T31" fmla="*/ 297 h 593"/>
                    <a:gd name="T32" fmla="*/ 442 w 513"/>
                    <a:gd name="T33" fmla="*/ 498 h 5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513" h="593">
                      <a:moveTo>
                        <a:pt x="469" y="592"/>
                      </a:moveTo>
                      <a:cubicBezTo>
                        <a:pt x="458" y="590"/>
                        <a:pt x="454" y="588"/>
                        <a:pt x="450" y="585"/>
                      </a:cubicBezTo>
                      <a:lnTo>
                        <a:pt x="27" y="338"/>
                      </a:lnTo>
                      <a:cubicBezTo>
                        <a:pt x="13" y="330"/>
                        <a:pt x="0" y="311"/>
                        <a:pt x="2" y="292"/>
                      </a:cubicBezTo>
                      <a:cubicBezTo>
                        <a:pt x="5" y="273"/>
                        <a:pt x="17" y="261"/>
                        <a:pt x="29" y="254"/>
                      </a:cubicBezTo>
                      <a:lnTo>
                        <a:pt x="449" y="9"/>
                      </a:lnTo>
                      <a:cubicBezTo>
                        <a:pt x="454" y="6"/>
                        <a:pt x="458" y="2"/>
                        <a:pt x="468" y="1"/>
                      </a:cubicBezTo>
                      <a:cubicBezTo>
                        <a:pt x="478" y="0"/>
                        <a:pt x="496" y="5"/>
                        <a:pt x="504" y="15"/>
                      </a:cubicBezTo>
                      <a:cubicBezTo>
                        <a:pt x="512" y="25"/>
                        <a:pt x="512" y="32"/>
                        <a:pt x="513" y="37"/>
                      </a:cubicBezTo>
                      <a:cubicBezTo>
                        <a:pt x="513" y="42"/>
                        <a:pt x="513" y="46"/>
                        <a:pt x="513" y="49"/>
                      </a:cubicBezTo>
                      <a:cubicBezTo>
                        <a:pt x="513" y="216"/>
                        <a:pt x="513" y="388"/>
                        <a:pt x="513" y="553"/>
                      </a:cubicBezTo>
                      <a:cubicBezTo>
                        <a:pt x="513" y="557"/>
                        <a:pt x="513" y="563"/>
                        <a:pt x="506" y="574"/>
                      </a:cubicBezTo>
                      <a:cubicBezTo>
                        <a:pt x="499" y="585"/>
                        <a:pt x="479" y="593"/>
                        <a:pt x="469" y="592"/>
                      </a:cubicBezTo>
                      <a:close/>
                      <a:moveTo>
                        <a:pt x="442" y="498"/>
                      </a:moveTo>
                      <a:lnTo>
                        <a:pt x="442" y="93"/>
                      </a:lnTo>
                      <a:lnTo>
                        <a:pt x="96" y="297"/>
                      </a:lnTo>
                      <a:lnTo>
                        <a:pt x="442" y="498"/>
                      </a:lnTo>
                      <a:close/>
                    </a:path>
                  </a:pathLst>
                </a:custGeom>
                <a:solidFill>
                  <a:srgbClr val="FFFFFF">
                    <a:alpha val="89804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91" name="Home"/>
                <p:cNvSpPr>
                  <a:spLocks noChangeAspect="1" noEditPoints="1"/>
                </p:cNvSpPr>
                <p:nvPr/>
              </p:nvSpPr>
              <p:spPr bwMode="auto">
                <a:xfrm>
                  <a:off x="2606335" y="4877646"/>
                  <a:ext cx="99116" cy="99908"/>
                </a:xfrm>
                <a:custGeom>
                  <a:avLst/>
                  <a:gdLst>
                    <a:gd name="T0" fmla="*/ 276 w 551"/>
                    <a:gd name="T1" fmla="*/ 551 h 551"/>
                    <a:gd name="T2" fmla="*/ 0 w 551"/>
                    <a:gd name="T3" fmla="*/ 275 h 551"/>
                    <a:gd name="T4" fmla="*/ 276 w 551"/>
                    <a:gd name="T5" fmla="*/ 0 h 551"/>
                    <a:gd name="T6" fmla="*/ 551 w 551"/>
                    <a:gd name="T7" fmla="*/ 275 h 551"/>
                    <a:gd name="T8" fmla="*/ 276 w 551"/>
                    <a:gd name="T9" fmla="*/ 551 h 551"/>
                    <a:gd name="T10" fmla="*/ 276 w 551"/>
                    <a:gd name="T11" fmla="*/ 487 h 551"/>
                    <a:gd name="T12" fmla="*/ 488 w 551"/>
                    <a:gd name="T13" fmla="*/ 275 h 551"/>
                    <a:gd name="T14" fmla="*/ 276 w 551"/>
                    <a:gd name="T15" fmla="*/ 64 h 551"/>
                    <a:gd name="T16" fmla="*/ 64 w 551"/>
                    <a:gd name="T17" fmla="*/ 275 h 551"/>
                    <a:gd name="T18" fmla="*/ 276 w 551"/>
                    <a:gd name="T19" fmla="*/ 487 h 5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551" h="551">
                      <a:moveTo>
                        <a:pt x="276" y="551"/>
                      </a:moveTo>
                      <a:cubicBezTo>
                        <a:pt x="124" y="551"/>
                        <a:pt x="0" y="427"/>
                        <a:pt x="0" y="275"/>
                      </a:cubicBezTo>
                      <a:cubicBezTo>
                        <a:pt x="0" y="123"/>
                        <a:pt x="124" y="0"/>
                        <a:pt x="276" y="0"/>
                      </a:cubicBezTo>
                      <a:cubicBezTo>
                        <a:pt x="428" y="0"/>
                        <a:pt x="551" y="123"/>
                        <a:pt x="551" y="275"/>
                      </a:cubicBezTo>
                      <a:cubicBezTo>
                        <a:pt x="551" y="427"/>
                        <a:pt x="428" y="551"/>
                        <a:pt x="276" y="551"/>
                      </a:cubicBezTo>
                      <a:close/>
                      <a:moveTo>
                        <a:pt x="276" y="487"/>
                      </a:moveTo>
                      <a:cubicBezTo>
                        <a:pt x="393" y="487"/>
                        <a:pt x="488" y="393"/>
                        <a:pt x="488" y="275"/>
                      </a:cubicBezTo>
                      <a:cubicBezTo>
                        <a:pt x="488" y="158"/>
                        <a:pt x="393" y="64"/>
                        <a:pt x="276" y="64"/>
                      </a:cubicBezTo>
                      <a:cubicBezTo>
                        <a:pt x="158" y="64"/>
                        <a:pt x="64" y="158"/>
                        <a:pt x="64" y="275"/>
                      </a:cubicBezTo>
                      <a:cubicBezTo>
                        <a:pt x="64" y="393"/>
                        <a:pt x="158" y="487"/>
                        <a:pt x="276" y="487"/>
                      </a:cubicBezTo>
                      <a:close/>
                    </a:path>
                  </a:pathLst>
                </a:custGeom>
                <a:solidFill>
                  <a:srgbClr val="FFFFFF">
                    <a:alpha val="89804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92" name="Recents"/>
                <p:cNvSpPr>
                  <a:spLocks noChangeAspect="1" noEditPoints="1"/>
                </p:cNvSpPr>
                <p:nvPr/>
              </p:nvSpPr>
              <p:spPr bwMode="auto">
                <a:xfrm>
                  <a:off x="3247018" y="4876060"/>
                  <a:ext cx="101494" cy="102287"/>
                </a:xfrm>
                <a:custGeom>
                  <a:avLst/>
                  <a:gdLst>
                    <a:gd name="T0" fmla="*/ 62 w 564"/>
                    <a:gd name="T1" fmla="*/ 565 h 565"/>
                    <a:gd name="T2" fmla="*/ 20 w 564"/>
                    <a:gd name="T3" fmla="*/ 547 h 565"/>
                    <a:gd name="T4" fmla="*/ 0 w 564"/>
                    <a:gd name="T5" fmla="*/ 504 h 565"/>
                    <a:gd name="T6" fmla="*/ 0 w 564"/>
                    <a:gd name="T7" fmla="*/ 61 h 565"/>
                    <a:gd name="T8" fmla="*/ 20 w 564"/>
                    <a:gd name="T9" fmla="*/ 18 h 565"/>
                    <a:gd name="T10" fmla="*/ 62 w 564"/>
                    <a:gd name="T11" fmla="*/ 0 h 565"/>
                    <a:gd name="T12" fmla="*/ 501 w 564"/>
                    <a:gd name="T13" fmla="*/ 0 h 565"/>
                    <a:gd name="T14" fmla="*/ 544 w 564"/>
                    <a:gd name="T15" fmla="*/ 18 h 565"/>
                    <a:gd name="T16" fmla="*/ 564 w 564"/>
                    <a:gd name="T17" fmla="*/ 61 h 565"/>
                    <a:gd name="T18" fmla="*/ 564 w 564"/>
                    <a:gd name="T19" fmla="*/ 504 h 565"/>
                    <a:gd name="T20" fmla="*/ 544 w 564"/>
                    <a:gd name="T21" fmla="*/ 547 h 565"/>
                    <a:gd name="T22" fmla="*/ 501 w 564"/>
                    <a:gd name="T23" fmla="*/ 565 h 565"/>
                    <a:gd name="T24" fmla="*/ 62 w 564"/>
                    <a:gd name="T25" fmla="*/ 565 h 565"/>
                    <a:gd name="T26" fmla="*/ 70 w 564"/>
                    <a:gd name="T27" fmla="*/ 494 h 565"/>
                    <a:gd name="T28" fmla="*/ 493 w 564"/>
                    <a:gd name="T29" fmla="*/ 494 h 565"/>
                    <a:gd name="T30" fmla="*/ 493 w 564"/>
                    <a:gd name="T31" fmla="*/ 71 h 565"/>
                    <a:gd name="T32" fmla="*/ 70 w 564"/>
                    <a:gd name="T33" fmla="*/ 71 h 565"/>
                    <a:gd name="T34" fmla="*/ 70 w 564"/>
                    <a:gd name="T35" fmla="*/ 494 h 5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564" h="565">
                      <a:moveTo>
                        <a:pt x="62" y="565"/>
                      </a:moveTo>
                      <a:cubicBezTo>
                        <a:pt x="44" y="565"/>
                        <a:pt x="31" y="557"/>
                        <a:pt x="20" y="547"/>
                      </a:cubicBezTo>
                      <a:cubicBezTo>
                        <a:pt x="10" y="537"/>
                        <a:pt x="0" y="524"/>
                        <a:pt x="0" y="504"/>
                      </a:cubicBezTo>
                      <a:lnTo>
                        <a:pt x="0" y="61"/>
                      </a:lnTo>
                      <a:cubicBezTo>
                        <a:pt x="0" y="41"/>
                        <a:pt x="10" y="28"/>
                        <a:pt x="20" y="18"/>
                      </a:cubicBezTo>
                      <a:cubicBezTo>
                        <a:pt x="31" y="8"/>
                        <a:pt x="44" y="0"/>
                        <a:pt x="62" y="0"/>
                      </a:cubicBezTo>
                      <a:lnTo>
                        <a:pt x="501" y="0"/>
                      </a:lnTo>
                      <a:cubicBezTo>
                        <a:pt x="519" y="0"/>
                        <a:pt x="533" y="8"/>
                        <a:pt x="544" y="18"/>
                      </a:cubicBezTo>
                      <a:cubicBezTo>
                        <a:pt x="555" y="28"/>
                        <a:pt x="564" y="41"/>
                        <a:pt x="564" y="61"/>
                      </a:cubicBezTo>
                      <a:lnTo>
                        <a:pt x="564" y="504"/>
                      </a:lnTo>
                      <a:cubicBezTo>
                        <a:pt x="564" y="524"/>
                        <a:pt x="555" y="537"/>
                        <a:pt x="544" y="547"/>
                      </a:cubicBezTo>
                      <a:cubicBezTo>
                        <a:pt x="533" y="557"/>
                        <a:pt x="519" y="565"/>
                        <a:pt x="501" y="565"/>
                      </a:cubicBezTo>
                      <a:lnTo>
                        <a:pt x="62" y="565"/>
                      </a:lnTo>
                      <a:close/>
                      <a:moveTo>
                        <a:pt x="70" y="494"/>
                      </a:moveTo>
                      <a:lnTo>
                        <a:pt x="493" y="494"/>
                      </a:lnTo>
                      <a:lnTo>
                        <a:pt x="493" y="71"/>
                      </a:lnTo>
                      <a:lnTo>
                        <a:pt x="70" y="71"/>
                      </a:lnTo>
                      <a:lnTo>
                        <a:pt x="70" y="494"/>
                      </a:lnTo>
                      <a:close/>
                    </a:path>
                  </a:pathLst>
                </a:custGeom>
                <a:solidFill>
                  <a:srgbClr val="FFFFFF">
                    <a:alpha val="89804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sp>
          <p:nvSpPr>
            <p:cNvPr id="283" name="App Bar Container"/>
            <p:cNvSpPr>
              <a:spLocks noChangeArrowheads="1"/>
            </p:cNvSpPr>
            <p:nvPr/>
          </p:nvSpPr>
          <p:spPr bwMode="auto">
            <a:xfrm>
              <a:off x="6585732" y="849855"/>
              <a:ext cx="2286000" cy="368241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>
              <a:outerShdw blurRad="38100" dist="12700" dir="5400000" algn="ctr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457200" tIns="198120" rIns="91440" bIns="104140" numCol="1" anchor="b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 smtClean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  <a:r>
                <a:rPr lang="ko-KR" altLang="en-US" sz="1000" dirty="0" err="1" smtClean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번방</a:t>
              </a:r>
              <a:endParaRPr lang="en-US" sz="10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84" name="Nav Icon"/>
            <p:cNvSpPr>
              <a:spLocks noChangeAspect="1" noEditPoints="1"/>
            </p:cNvSpPr>
            <p:nvPr/>
          </p:nvSpPr>
          <p:spPr bwMode="auto">
            <a:xfrm flipH="1">
              <a:off x="6742068" y="974230"/>
              <a:ext cx="130897" cy="87311"/>
            </a:xfrm>
            <a:custGeom>
              <a:avLst/>
              <a:gdLst>
                <a:gd name="T0" fmla="*/ 0 w 635"/>
                <a:gd name="T1" fmla="*/ 70 h 423"/>
                <a:gd name="T2" fmla="*/ 635 w 635"/>
                <a:gd name="T3" fmla="*/ 70 h 423"/>
                <a:gd name="T4" fmla="*/ 635 w 635"/>
                <a:gd name="T5" fmla="*/ 0 h 423"/>
                <a:gd name="T6" fmla="*/ 0 w 635"/>
                <a:gd name="T7" fmla="*/ 0 h 423"/>
                <a:gd name="T8" fmla="*/ 0 w 635"/>
                <a:gd name="T9" fmla="*/ 70 h 423"/>
                <a:gd name="T10" fmla="*/ 0 w 635"/>
                <a:gd name="T11" fmla="*/ 247 h 423"/>
                <a:gd name="T12" fmla="*/ 635 w 635"/>
                <a:gd name="T13" fmla="*/ 247 h 423"/>
                <a:gd name="T14" fmla="*/ 635 w 635"/>
                <a:gd name="T15" fmla="*/ 176 h 423"/>
                <a:gd name="T16" fmla="*/ 0 w 635"/>
                <a:gd name="T17" fmla="*/ 176 h 423"/>
                <a:gd name="T18" fmla="*/ 0 w 635"/>
                <a:gd name="T19" fmla="*/ 247 h 423"/>
                <a:gd name="T20" fmla="*/ 0 w 635"/>
                <a:gd name="T21" fmla="*/ 423 h 423"/>
                <a:gd name="T22" fmla="*/ 635 w 635"/>
                <a:gd name="T23" fmla="*/ 423 h 423"/>
                <a:gd name="T24" fmla="*/ 635 w 635"/>
                <a:gd name="T25" fmla="*/ 352 h 423"/>
                <a:gd name="T26" fmla="*/ 0 w 635"/>
                <a:gd name="T27" fmla="*/ 352 h 423"/>
                <a:gd name="T28" fmla="*/ 0 w 635"/>
                <a:gd name="T29" fmla="*/ 423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35" h="423">
                  <a:moveTo>
                    <a:pt x="0" y="70"/>
                  </a:moveTo>
                  <a:lnTo>
                    <a:pt x="635" y="70"/>
                  </a:lnTo>
                  <a:lnTo>
                    <a:pt x="635" y="0"/>
                  </a:lnTo>
                  <a:lnTo>
                    <a:pt x="0" y="0"/>
                  </a:lnTo>
                  <a:lnTo>
                    <a:pt x="0" y="70"/>
                  </a:lnTo>
                  <a:close/>
                  <a:moveTo>
                    <a:pt x="0" y="247"/>
                  </a:moveTo>
                  <a:lnTo>
                    <a:pt x="635" y="247"/>
                  </a:lnTo>
                  <a:lnTo>
                    <a:pt x="635" y="176"/>
                  </a:lnTo>
                  <a:lnTo>
                    <a:pt x="0" y="176"/>
                  </a:lnTo>
                  <a:lnTo>
                    <a:pt x="0" y="247"/>
                  </a:lnTo>
                  <a:close/>
                  <a:moveTo>
                    <a:pt x="0" y="423"/>
                  </a:moveTo>
                  <a:lnTo>
                    <a:pt x="635" y="423"/>
                  </a:lnTo>
                  <a:lnTo>
                    <a:pt x="635" y="352"/>
                  </a:lnTo>
                  <a:lnTo>
                    <a:pt x="0" y="352"/>
                  </a:lnTo>
                  <a:lnTo>
                    <a:pt x="0" y="423"/>
                  </a:lnTo>
                  <a:close/>
                </a:path>
              </a:pathLst>
            </a:custGeom>
            <a:solidFill>
              <a:srgbClr val="FFFFFF">
                <a:alpha val="87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85" name="Menu Icon"/>
            <p:cNvSpPr>
              <a:spLocks noChangeAspect="1" noEditPoints="1"/>
            </p:cNvSpPr>
            <p:nvPr/>
          </p:nvSpPr>
          <p:spPr bwMode="auto">
            <a:xfrm>
              <a:off x="8673058" y="962122"/>
              <a:ext cx="25374" cy="101286"/>
            </a:xfrm>
            <a:custGeom>
              <a:avLst/>
              <a:gdLst>
                <a:gd name="T0" fmla="*/ 71 w 141"/>
                <a:gd name="T1" fmla="*/ 423 h 564"/>
                <a:gd name="T2" fmla="*/ 0 w 141"/>
                <a:gd name="T3" fmla="*/ 494 h 564"/>
                <a:gd name="T4" fmla="*/ 71 w 141"/>
                <a:gd name="T5" fmla="*/ 564 h 564"/>
                <a:gd name="T6" fmla="*/ 141 w 141"/>
                <a:gd name="T7" fmla="*/ 494 h 564"/>
                <a:gd name="T8" fmla="*/ 71 w 141"/>
                <a:gd name="T9" fmla="*/ 423 h 564"/>
                <a:gd name="T10" fmla="*/ 71 w 141"/>
                <a:gd name="T11" fmla="*/ 212 h 564"/>
                <a:gd name="T12" fmla="*/ 0 w 141"/>
                <a:gd name="T13" fmla="*/ 282 h 564"/>
                <a:gd name="T14" fmla="*/ 71 w 141"/>
                <a:gd name="T15" fmla="*/ 353 h 564"/>
                <a:gd name="T16" fmla="*/ 141 w 141"/>
                <a:gd name="T17" fmla="*/ 282 h 564"/>
                <a:gd name="T18" fmla="*/ 71 w 141"/>
                <a:gd name="T19" fmla="*/ 212 h 564"/>
                <a:gd name="T20" fmla="*/ 71 w 141"/>
                <a:gd name="T21" fmla="*/ 141 h 564"/>
                <a:gd name="T22" fmla="*/ 141 w 141"/>
                <a:gd name="T23" fmla="*/ 71 h 564"/>
                <a:gd name="T24" fmla="*/ 71 w 141"/>
                <a:gd name="T25" fmla="*/ 0 h 564"/>
                <a:gd name="T26" fmla="*/ 0 w 141"/>
                <a:gd name="T27" fmla="*/ 71 h 564"/>
                <a:gd name="T28" fmla="*/ 71 w 141"/>
                <a:gd name="T29" fmla="*/ 141 h 5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1" h="564">
                  <a:moveTo>
                    <a:pt x="71" y="423"/>
                  </a:moveTo>
                  <a:cubicBezTo>
                    <a:pt x="32" y="423"/>
                    <a:pt x="0" y="455"/>
                    <a:pt x="0" y="494"/>
                  </a:cubicBezTo>
                  <a:cubicBezTo>
                    <a:pt x="0" y="533"/>
                    <a:pt x="32" y="564"/>
                    <a:pt x="71" y="564"/>
                  </a:cubicBezTo>
                  <a:cubicBezTo>
                    <a:pt x="110" y="564"/>
                    <a:pt x="141" y="533"/>
                    <a:pt x="141" y="494"/>
                  </a:cubicBezTo>
                  <a:cubicBezTo>
                    <a:pt x="141" y="455"/>
                    <a:pt x="110" y="423"/>
                    <a:pt x="71" y="423"/>
                  </a:cubicBezTo>
                  <a:moveTo>
                    <a:pt x="71" y="212"/>
                  </a:moveTo>
                  <a:cubicBezTo>
                    <a:pt x="32" y="212"/>
                    <a:pt x="0" y="243"/>
                    <a:pt x="0" y="282"/>
                  </a:cubicBezTo>
                  <a:cubicBezTo>
                    <a:pt x="0" y="321"/>
                    <a:pt x="32" y="353"/>
                    <a:pt x="71" y="353"/>
                  </a:cubicBezTo>
                  <a:cubicBezTo>
                    <a:pt x="110" y="353"/>
                    <a:pt x="141" y="321"/>
                    <a:pt x="141" y="282"/>
                  </a:cubicBezTo>
                  <a:cubicBezTo>
                    <a:pt x="141" y="243"/>
                    <a:pt x="110" y="212"/>
                    <a:pt x="71" y="212"/>
                  </a:cubicBezTo>
                  <a:moveTo>
                    <a:pt x="71" y="141"/>
                  </a:moveTo>
                  <a:cubicBezTo>
                    <a:pt x="110" y="141"/>
                    <a:pt x="141" y="110"/>
                    <a:pt x="141" y="71"/>
                  </a:cubicBezTo>
                  <a:cubicBezTo>
                    <a:pt x="141" y="32"/>
                    <a:pt x="110" y="0"/>
                    <a:pt x="71" y="0"/>
                  </a:cubicBezTo>
                  <a:cubicBezTo>
                    <a:pt x="32" y="0"/>
                    <a:pt x="0" y="32"/>
                    <a:pt x="0" y="71"/>
                  </a:cubicBezTo>
                  <a:cubicBezTo>
                    <a:pt x="0" y="110"/>
                    <a:pt x="32" y="141"/>
                    <a:pt x="71" y="141"/>
                  </a:cubicBezTo>
                </a:path>
              </a:pathLst>
            </a:custGeom>
            <a:solidFill>
              <a:srgbClr val="FFFFFF">
                <a:alpha val="87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1158880" y="676878"/>
            <a:ext cx="2286000" cy="4064000"/>
            <a:chOff x="9448479" y="1063993"/>
            <a:chExt cx="2286000" cy="4064000"/>
          </a:xfrm>
        </p:grpSpPr>
        <p:grpSp>
          <p:nvGrpSpPr>
            <p:cNvPr id="161" name="그룹 160"/>
            <p:cNvGrpSpPr/>
            <p:nvPr/>
          </p:nvGrpSpPr>
          <p:grpSpPr>
            <a:xfrm>
              <a:off x="9448479" y="1063993"/>
              <a:ext cx="2286000" cy="4064000"/>
              <a:chOff x="3844311" y="462231"/>
              <a:chExt cx="2286000" cy="4064000"/>
            </a:xfrm>
          </p:grpSpPr>
          <p:grpSp>
            <p:nvGrpSpPr>
              <p:cNvPr id="162" name="Contacts"/>
              <p:cNvGrpSpPr/>
              <p:nvPr/>
            </p:nvGrpSpPr>
            <p:grpSpPr>
              <a:xfrm>
                <a:off x="3844311" y="462231"/>
                <a:ext cx="2286000" cy="4064000"/>
                <a:chOff x="595686" y="1261242"/>
                <a:chExt cx="2286000" cy="4064000"/>
              </a:xfrm>
            </p:grpSpPr>
            <p:grpSp>
              <p:nvGrpSpPr>
                <p:cNvPr id="188" name="App Bar"/>
                <p:cNvGrpSpPr/>
                <p:nvPr/>
              </p:nvGrpSpPr>
              <p:grpSpPr>
                <a:xfrm>
                  <a:off x="595686" y="1261242"/>
                  <a:ext cx="2286000" cy="383944"/>
                  <a:chOff x="595686" y="1261242"/>
                  <a:chExt cx="2286000" cy="383944"/>
                </a:xfrm>
              </p:grpSpPr>
              <p:sp>
                <p:nvSpPr>
                  <p:cNvPr id="268" name="App Bar Container"/>
                  <p:cNvSpPr>
                    <a:spLocks noChangeArrowheads="1"/>
                  </p:cNvSpPr>
                  <p:nvPr/>
                </p:nvSpPr>
                <p:spPr bwMode="auto">
                  <a:xfrm>
                    <a:off x="595686" y="1261242"/>
                    <a:ext cx="2286000" cy="152400"/>
                  </a:xfrm>
                  <a:prstGeom prst="rect">
                    <a:avLst/>
                  </a:prstGeom>
                  <a:solidFill>
                    <a:srgbClr val="009688"/>
                  </a:solidFill>
                  <a:ln>
                    <a:noFill/>
                  </a:ln>
                  <a:effectLst>
                    <a:outerShdw blurRad="38100" dist="12700" dir="5400000" algn="ctr" rotWithShape="0">
                      <a:prstClr val="black">
                        <a:alpha val="25000"/>
                      </a:prstClr>
                    </a:outerShdw>
                  </a:effectLst>
                </p:spPr>
                <p:txBody>
                  <a:bodyPr vert="horz" wrap="square" lIns="457200" tIns="198120" rIns="91440" bIns="104140" numCol="1" anchor="b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sz="1000" dirty="0" smtClean="0">
                        <a:solidFill>
                          <a:srgbClr val="FFFF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All</a:t>
                    </a:r>
                    <a:endParaRPr lang="en-US" sz="1000" dirty="0">
                      <a:solidFill>
                        <a:srgbClr val="FFFFF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274" name="Search Icon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2407518" y="1534478"/>
                    <a:ext cx="111009" cy="110708"/>
                  </a:xfrm>
                  <a:custGeom>
                    <a:avLst/>
                    <a:gdLst>
                      <a:gd name="T0" fmla="*/ 229 w 617"/>
                      <a:gd name="T1" fmla="*/ 388 h 617"/>
                      <a:gd name="T2" fmla="*/ 70 w 617"/>
                      <a:gd name="T3" fmla="*/ 229 h 617"/>
                      <a:gd name="T4" fmla="*/ 229 w 617"/>
                      <a:gd name="T5" fmla="*/ 70 h 617"/>
                      <a:gd name="T6" fmla="*/ 388 w 617"/>
                      <a:gd name="T7" fmla="*/ 229 h 617"/>
                      <a:gd name="T8" fmla="*/ 229 w 617"/>
                      <a:gd name="T9" fmla="*/ 388 h 617"/>
                      <a:gd name="T10" fmla="*/ 441 w 617"/>
                      <a:gd name="T11" fmla="*/ 388 h 617"/>
                      <a:gd name="T12" fmla="*/ 413 w 617"/>
                      <a:gd name="T13" fmla="*/ 388 h 617"/>
                      <a:gd name="T14" fmla="*/ 403 w 617"/>
                      <a:gd name="T15" fmla="*/ 378 h 617"/>
                      <a:gd name="T16" fmla="*/ 458 w 617"/>
                      <a:gd name="T17" fmla="*/ 229 h 617"/>
                      <a:gd name="T18" fmla="*/ 229 w 617"/>
                      <a:gd name="T19" fmla="*/ 0 h 617"/>
                      <a:gd name="T20" fmla="*/ 0 w 617"/>
                      <a:gd name="T21" fmla="*/ 229 h 617"/>
                      <a:gd name="T22" fmla="*/ 229 w 617"/>
                      <a:gd name="T23" fmla="*/ 458 h 617"/>
                      <a:gd name="T24" fmla="*/ 378 w 617"/>
                      <a:gd name="T25" fmla="*/ 403 h 617"/>
                      <a:gd name="T26" fmla="*/ 388 w 617"/>
                      <a:gd name="T27" fmla="*/ 413 h 617"/>
                      <a:gd name="T28" fmla="*/ 388 w 617"/>
                      <a:gd name="T29" fmla="*/ 441 h 617"/>
                      <a:gd name="T30" fmla="*/ 564 w 617"/>
                      <a:gd name="T31" fmla="*/ 617 h 617"/>
                      <a:gd name="T32" fmla="*/ 617 w 617"/>
                      <a:gd name="T33" fmla="*/ 564 h 617"/>
                      <a:gd name="T34" fmla="*/ 441 w 617"/>
                      <a:gd name="T35" fmla="*/ 388 h 6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617" h="617">
                        <a:moveTo>
                          <a:pt x="229" y="388"/>
                        </a:moveTo>
                        <a:cubicBezTo>
                          <a:pt x="141" y="388"/>
                          <a:pt x="70" y="317"/>
                          <a:pt x="70" y="229"/>
                        </a:cubicBezTo>
                        <a:cubicBezTo>
                          <a:pt x="70" y="141"/>
                          <a:pt x="141" y="70"/>
                          <a:pt x="229" y="70"/>
                        </a:cubicBezTo>
                        <a:cubicBezTo>
                          <a:pt x="317" y="70"/>
                          <a:pt x="388" y="141"/>
                          <a:pt x="388" y="229"/>
                        </a:cubicBezTo>
                        <a:cubicBezTo>
                          <a:pt x="388" y="317"/>
                          <a:pt x="317" y="388"/>
                          <a:pt x="229" y="388"/>
                        </a:cubicBezTo>
                        <a:moveTo>
                          <a:pt x="441" y="388"/>
                        </a:moveTo>
                        <a:lnTo>
                          <a:pt x="413" y="388"/>
                        </a:lnTo>
                        <a:lnTo>
                          <a:pt x="403" y="378"/>
                        </a:lnTo>
                        <a:cubicBezTo>
                          <a:pt x="438" y="338"/>
                          <a:pt x="458" y="286"/>
                          <a:pt x="458" y="229"/>
                        </a:cubicBezTo>
                        <a:cubicBezTo>
                          <a:pt x="458" y="102"/>
                          <a:pt x="356" y="0"/>
                          <a:pt x="229" y="0"/>
                        </a:cubicBezTo>
                        <a:cubicBezTo>
                          <a:pt x="102" y="0"/>
                          <a:pt x="0" y="102"/>
                          <a:pt x="0" y="229"/>
                        </a:cubicBezTo>
                        <a:cubicBezTo>
                          <a:pt x="0" y="356"/>
                          <a:pt x="102" y="458"/>
                          <a:pt x="229" y="458"/>
                        </a:cubicBezTo>
                        <a:cubicBezTo>
                          <a:pt x="286" y="458"/>
                          <a:pt x="338" y="437"/>
                          <a:pt x="378" y="403"/>
                        </a:cubicBezTo>
                        <a:lnTo>
                          <a:pt x="388" y="413"/>
                        </a:lnTo>
                        <a:lnTo>
                          <a:pt x="388" y="441"/>
                        </a:lnTo>
                        <a:lnTo>
                          <a:pt x="564" y="617"/>
                        </a:lnTo>
                        <a:lnTo>
                          <a:pt x="617" y="564"/>
                        </a:lnTo>
                        <a:lnTo>
                          <a:pt x="441" y="388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87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chemeClr val="bg1">
                          <a:lumMod val="9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310" name="Menu Icon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2723101" y="1540760"/>
                    <a:ext cx="25374" cy="101286"/>
                  </a:xfrm>
                  <a:custGeom>
                    <a:avLst/>
                    <a:gdLst>
                      <a:gd name="T0" fmla="*/ 71 w 141"/>
                      <a:gd name="T1" fmla="*/ 423 h 564"/>
                      <a:gd name="T2" fmla="*/ 0 w 141"/>
                      <a:gd name="T3" fmla="*/ 494 h 564"/>
                      <a:gd name="T4" fmla="*/ 71 w 141"/>
                      <a:gd name="T5" fmla="*/ 564 h 564"/>
                      <a:gd name="T6" fmla="*/ 141 w 141"/>
                      <a:gd name="T7" fmla="*/ 494 h 564"/>
                      <a:gd name="T8" fmla="*/ 71 w 141"/>
                      <a:gd name="T9" fmla="*/ 423 h 564"/>
                      <a:gd name="T10" fmla="*/ 71 w 141"/>
                      <a:gd name="T11" fmla="*/ 212 h 564"/>
                      <a:gd name="T12" fmla="*/ 0 w 141"/>
                      <a:gd name="T13" fmla="*/ 282 h 564"/>
                      <a:gd name="T14" fmla="*/ 71 w 141"/>
                      <a:gd name="T15" fmla="*/ 353 h 564"/>
                      <a:gd name="T16" fmla="*/ 141 w 141"/>
                      <a:gd name="T17" fmla="*/ 282 h 564"/>
                      <a:gd name="T18" fmla="*/ 71 w 141"/>
                      <a:gd name="T19" fmla="*/ 212 h 564"/>
                      <a:gd name="T20" fmla="*/ 71 w 141"/>
                      <a:gd name="T21" fmla="*/ 141 h 564"/>
                      <a:gd name="T22" fmla="*/ 141 w 141"/>
                      <a:gd name="T23" fmla="*/ 71 h 564"/>
                      <a:gd name="T24" fmla="*/ 71 w 141"/>
                      <a:gd name="T25" fmla="*/ 0 h 564"/>
                      <a:gd name="T26" fmla="*/ 0 w 141"/>
                      <a:gd name="T27" fmla="*/ 71 h 564"/>
                      <a:gd name="T28" fmla="*/ 71 w 141"/>
                      <a:gd name="T29" fmla="*/ 141 h 56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141" h="564">
                        <a:moveTo>
                          <a:pt x="71" y="423"/>
                        </a:moveTo>
                        <a:cubicBezTo>
                          <a:pt x="32" y="423"/>
                          <a:pt x="0" y="455"/>
                          <a:pt x="0" y="494"/>
                        </a:cubicBezTo>
                        <a:cubicBezTo>
                          <a:pt x="0" y="533"/>
                          <a:pt x="32" y="564"/>
                          <a:pt x="71" y="564"/>
                        </a:cubicBezTo>
                        <a:cubicBezTo>
                          <a:pt x="110" y="564"/>
                          <a:pt x="141" y="533"/>
                          <a:pt x="141" y="494"/>
                        </a:cubicBezTo>
                        <a:cubicBezTo>
                          <a:pt x="141" y="455"/>
                          <a:pt x="110" y="423"/>
                          <a:pt x="71" y="423"/>
                        </a:cubicBezTo>
                        <a:moveTo>
                          <a:pt x="71" y="212"/>
                        </a:moveTo>
                        <a:cubicBezTo>
                          <a:pt x="32" y="212"/>
                          <a:pt x="0" y="243"/>
                          <a:pt x="0" y="282"/>
                        </a:cubicBezTo>
                        <a:cubicBezTo>
                          <a:pt x="0" y="321"/>
                          <a:pt x="32" y="353"/>
                          <a:pt x="71" y="353"/>
                        </a:cubicBezTo>
                        <a:cubicBezTo>
                          <a:pt x="110" y="353"/>
                          <a:pt x="141" y="321"/>
                          <a:pt x="141" y="282"/>
                        </a:cubicBezTo>
                        <a:cubicBezTo>
                          <a:pt x="141" y="243"/>
                          <a:pt x="110" y="212"/>
                          <a:pt x="71" y="212"/>
                        </a:cubicBezTo>
                        <a:moveTo>
                          <a:pt x="71" y="141"/>
                        </a:moveTo>
                        <a:cubicBezTo>
                          <a:pt x="110" y="141"/>
                          <a:pt x="141" y="110"/>
                          <a:pt x="141" y="71"/>
                        </a:cubicBezTo>
                        <a:cubicBezTo>
                          <a:pt x="141" y="32"/>
                          <a:pt x="110" y="0"/>
                          <a:pt x="71" y="0"/>
                        </a:cubicBezTo>
                        <a:cubicBezTo>
                          <a:pt x="32" y="0"/>
                          <a:pt x="0" y="32"/>
                          <a:pt x="0" y="71"/>
                        </a:cubicBezTo>
                        <a:cubicBezTo>
                          <a:pt x="0" y="110"/>
                          <a:pt x="32" y="141"/>
                          <a:pt x="71" y="141"/>
                        </a:cubicBezTo>
                      </a:path>
                    </a:pathLst>
                  </a:custGeom>
                  <a:solidFill>
                    <a:srgbClr val="FFFFFF">
                      <a:alpha val="87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chemeClr val="bg1">
                          <a:lumMod val="9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311" name="Nav Icon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716210" y="1553322"/>
                    <a:ext cx="114181" cy="76161"/>
                  </a:xfrm>
                  <a:custGeom>
                    <a:avLst/>
                    <a:gdLst>
                      <a:gd name="T0" fmla="*/ 0 w 635"/>
                      <a:gd name="T1" fmla="*/ 70 h 423"/>
                      <a:gd name="T2" fmla="*/ 635 w 635"/>
                      <a:gd name="T3" fmla="*/ 70 h 423"/>
                      <a:gd name="T4" fmla="*/ 635 w 635"/>
                      <a:gd name="T5" fmla="*/ 0 h 423"/>
                      <a:gd name="T6" fmla="*/ 0 w 635"/>
                      <a:gd name="T7" fmla="*/ 0 h 423"/>
                      <a:gd name="T8" fmla="*/ 0 w 635"/>
                      <a:gd name="T9" fmla="*/ 70 h 423"/>
                      <a:gd name="T10" fmla="*/ 0 w 635"/>
                      <a:gd name="T11" fmla="*/ 247 h 423"/>
                      <a:gd name="T12" fmla="*/ 635 w 635"/>
                      <a:gd name="T13" fmla="*/ 247 h 423"/>
                      <a:gd name="T14" fmla="*/ 635 w 635"/>
                      <a:gd name="T15" fmla="*/ 176 h 423"/>
                      <a:gd name="T16" fmla="*/ 0 w 635"/>
                      <a:gd name="T17" fmla="*/ 176 h 423"/>
                      <a:gd name="T18" fmla="*/ 0 w 635"/>
                      <a:gd name="T19" fmla="*/ 247 h 423"/>
                      <a:gd name="T20" fmla="*/ 0 w 635"/>
                      <a:gd name="T21" fmla="*/ 423 h 423"/>
                      <a:gd name="T22" fmla="*/ 635 w 635"/>
                      <a:gd name="T23" fmla="*/ 423 h 423"/>
                      <a:gd name="T24" fmla="*/ 635 w 635"/>
                      <a:gd name="T25" fmla="*/ 352 h 423"/>
                      <a:gd name="T26" fmla="*/ 0 w 635"/>
                      <a:gd name="T27" fmla="*/ 352 h 423"/>
                      <a:gd name="T28" fmla="*/ 0 w 635"/>
                      <a:gd name="T29" fmla="*/ 423 h 4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635" h="423">
                        <a:moveTo>
                          <a:pt x="0" y="70"/>
                        </a:moveTo>
                        <a:lnTo>
                          <a:pt x="635" y="70"/>
                        </a:lnTo>
                        <a:lnTo>
                          <a:pt x="635" y="0"/>
                        </a:lnTo>
                        <a:lnTo>
                          <a:pt x="0" y="0"/>
                        </a:lnTo>
                        <a:lnTo>
                          <a:pt x="0" y="70"/>
                        </a:lnTo>
                        <a:close/>
                        <a:moveTo>
                          <a:pt x="0" y="247"/>
                        </a:moveTo>
                        <a:lnTo>
                          <a:pt x="635" y="247"/>
                        </a:lnTo>
                        <a:lnTo>
                          <a:pt x="635" y="176"/>
                        </a:lnTo>
                        <a:lnTo>
                          <a:pt x="0" y="176"/>
                        </a:lnTo>
                        <a:lnTo>
                          <a:pt x="0" y="247"/>
                        </a:lnTo>
                        <a:close/>
                        <a:moveTo>
                          <a:pt x="0" y="423"/>
                        </a:moveTo>
                        <a:lnTo>
                          <a:pt x="635" y="423"/>
                        </a:lnTo>
                        <a:lnTo>
                          <a:pt x="635" y="352"/>
                        </a:lnTo>
                        <a:lnTo>
                          <a:pt x="0" y="352"/>
                        </a:lnTo>
                        <a:lnTo>
                          <a:pt x="0" y="423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87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chemeClr val="bg1">
                          <a:lumMod val="9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312" name="Drop-down Arrow"/>
                  <p:cNvSpPr>
                    <a:spLocks noChangeAspect="1"/>
                  </p:cNvSpPr>
                  <p:nvPr/>
                </p:nvSpPr>
                <p:spPr bwMode="auto">
                  <a:xfrm>
                    <a:off x="1253334" y="1571737"/>
                    <a:ext cx="63500" cy="33618"/>
                  </a:xfrm>
                  <a:custGeom>
                    <a:avLst/>
                    <a:gdLst>
                      <a:gd name="T0" fmla="*/ 0 w 353"/>
                      <a:gd name="T1" fmla="*/ 0 h 176"/>
                      <a:gd name="T2" fmla="*/ 176 w 353"/>
                      <a:gd name="T3" fmla="*/ 176 h 176"/>
                      <a:gd name="T4" fmla="*/ 353 w 353"/>
                      <a:gd name="T5" fmla="*/ 0 h 176"/>
                      <a:gd name="T6" fmla="*/ 0 w 353"/>
                      <a:gd name="T7" fmla="*/ 0 h 17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353" h="176">
                        <a:moveTo>
                          <a:pt x="0" y="0"/>
                        </a:moveTo>
                        <a:lnTo>
                          <a:pt x="176" y="176"/>
                        </a:lnTo>
                        <a:lnTo>
                          <a:pt x="353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87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grpSp>
              <p:nvGrpSpPr>
                <p:cNvPr id="190" name="Status Bar"/>
                <p:cNvGrpSpPr/>
                <p:nvPr/>
              </p:nvGrpSpPr>
              <p:grpSpPr>
                <a:xfrm>
                  <a:off x="595686" y="1261242"/>
                  <a:ext cx="2286000" cy="152400"/>
                  <a:chOff x="595686" y="1268402"/>
                  <a:chExt cx="2286000" cy="152400"/>
                </a:xfrm>
              </p:grpSpPr>
              <p:sp>
                <p:nvSpPr>
                  <p:cNvPr id="225" name="System Bar Container"/>
                  <p:cNvSpPr>
                    <a:spLocks noChangeArrowheads="1"/>
                  </p:cNvSpPr>
                  <p:nvPr/>
                </p:nvSpPr>
                <p:spPr bwMode="auto">
                  <a:xfrm>
                    <a:off x="595686" y="1268402"/>
                    <a:ext cx="2286000" cy="152400"/>
                  </a:xfrm>
                  <a:prstGeom prst="rect">
                    <a:avLst/>
                  </a:prstGeom>
                  <a:solidFill>
                    <a:srgbClr val="000000">
                      <a:alpha val="50000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226" name="Time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2626121" y="1314082"/>
                    <a:ext cx="193854" cy="61041"/>
                  </a:xfrm>
                  <a:custGeom>
                    <a:avLst/>
                    <a:gdLst>
                      <a:gd name="T0" fmla="*/ 10 w 122"/>
                      <a:gd name="T1" fmla="*/ 6 h 38"/>
                      <a:gd name="T2" fmla="*/ 14 w 122"/>
                      <a:gd name="T3" fmla="*/ 0 h 38"/>
                      <a:gd name="T4" fmla="*/ 52 w 122"/>
                      <a:gd name="T5" fmla="*/ 37 h 38"/>
                      <a:gd name="T6" fmla="*/ 40 w 122"/>
                      <a:gd name="T7" fmla="*/ 20 h 38"/>
                      <a:gd name="T8" fmla="*/ 46 w 122"/>
                      <a:gd name="T9" fmla="*/ 12 h 38"/>
                      <a:gd name="T10" fmla="*/ 44 w 122"/>
                      <a:gd name="T11" fmla="*/ 5 h 38"/>
                      <a:gd name="T12" fmla="*/ 36 w 122"/>
                      <a:gd name="T13" fmla="*/ 4 h 38"/>
                      <a:gd name="T14" fmla="*/ 32 w 122"/>
                      <a:gd name="T15" fmla="*/ 11 h 38"/>
                      <a:gd name="T16" fmla="*/ 30 w 122"/>
                      <a:gd name="T17" fmla="*/ 3 h 38"/>
                      <a:gd name="T18" fmla="*/ 44 w 122"/>
                      <a:gd name="T19" fmla="*/ 0 h 38"/>
                      <a:gd name="T20" fmla="*/ 51 w 122"/>
                      <a:gd name="T21" fmla="*/ 9 h 38"/>
                      <a:gd name="T22" fmla="*/ 46 w 122"/>
                      <a:gd name="T23" fmla="*/ 19 h 38"/>
                      <a:gd name="T24" fmla="*/ 52 w 122"/>
                      <a:gd name="T25" fmla="*/ 33 h 38"/>
                      <a:gd name="T26" fmla="*/ 58 w 122"/>
                      <a:gd name="T27" fmla="*/ 33 h 38"/>
                      <a:gd name="T28" fmla="*/ 63 w 122"/>
                      <a:gd name="T29" fmla="*/ 35 h 38"/>
                      <a:gd name="T30" fmla="*/ 58 w 122"/>
                      <a:gd name="T31" fmla="*/ 36 h 38"/>
                      <a:gd name="T32" fmla="*/ 58 w 122"/>
                      <a:gd name="T33" fmla="*/ 10 h 38"/>
                      <a:gd name="T34" fmla="*/ 63 w 122"/>
                      <a:gd name="T35" fmla="*/ 12 h 38"/>
                      <a:gd name="T36" fmla="*/ 58 w 122"/>
                      <a:gd name="T37" fmla="*/ 14 h 38"/>
                      <a:gd name="T38" fmla="*/ 80 w 122"/>
                      <a:gd name="T39" fmla="*/ 16 h 38"/>
                      <a:gd name="T40" fmla="*/ 87 w 122"/>
                      <a:gd name="T41" fmla="*/ 12 h 38"/>
                      <a:gd name="T42" fmla="*/ 81 w 122"/>
                      <a:gd name="T43" fmla="*/ 3 h 38"/>
                      <a:gd name="T44" fmla="*/ 75 w 122"/>
                      <a:gd name="T45" fmla="*/ 7 h 38"/>
                      <a:gd name="T46" fmla="*/ 70 w 122"/>
                      <a:gd name="T47" fmla="*/ 6 h 38"/>
                      <a:gd name="T48" fmla="*/ 81 w 122"/>
                      <a:gd name="T49" fmla="*/ 0 h 38"/>
                      <a:gd name="T50" fmla="*/ 91 w 122"/>
                      <a:gd name="T51" fmla="*/ 5 h 38"/>
                      <a:gd name="T52" fmla="*/ 91 w 122"/>
                      <a:gd name="T53" fmla="*/ 14 h 38"/>
                      <a:gd name="T54" fmla="*/ 89 w 122"/>
                      <a:gd name="T55" fmla="*/ 20 h 38"/>
                      <a:gd name="T56" fmla="*/ 93 w 122"/>
                      <a:gd name="T57" fmla="*/ 27 h 38"/>
                      <a:gd name="T58" fmla="*/ 85 w 122"/>
                      <a:gd name="T59" fmla="*/ 37 h 38"/>
                      <a:gd name="T60" fmla="*/ 73 w 122"/>
                      <a:gd name="T61" fmla="*/ 35 h 38"/>
                      <a:gd name="T62" fmla="*/ 74 w 122"/>
                      <a:gd name="T63" fmla="*/ 27 h 38"/>
                      <a:gd name="T64" fmla="*/ 78 w 122"/>
                      <a:gd name="T65" fmla="*/ 33 h 38"/>
                      <a:gd name="T66" fmla="*/ 86 w 122"/>
                      <a:gd name="T67" fmla="*/ 32 h 38"/>
                      <a:gd name="T68" fmla="*/ 87 w 122"/>
                      <a:gd name="T69" fmla="*/ 24 h 38"/>
                      <a:gd name="T70" fmla="*/ 80 w 122"/>
                      <a:gd name="T71" fmla="*/ 20 h 38"/>
                      <a:gd name="T72" fmla="*/ 122 w 122"/>
                      <a:gd name="T73" fmla="*/ 21 h 38"/>
                      <a:gd name="T74" fmla="*/ 115 w 122"/>
                      <a:gd name="T75" fmla="*/ 37 h 38"/>
                      <a:gd name="T76" fmla="*/ 102 w 122"/>
                      <a:gd name="T77" fmla="*/ 34 h 38"/>
                      <a:gd name="T78" fmla="*/ 99 w 122"/>
                      <a:gd name="T79" fmla="*/ 16 h 38"/>
                      <a:gd name="T80" fmla="*/ 106 w 122"/>
                      <a:gd name="T81" fmla="*/ 0 h 38"/>
                      <a:gd name="T82" fmla="*/ 119 w 122"/>
                      <a:gd name="T83" fmla="*/ 3 h 38"/>
                      <a:gd name="T84" fmla="*/ 122 w 122"/>
                      <a:gd name="T85" fmla="*/ 21 h 38"/>
                      <a:gd name="T86" fmla="*/ 116 w 122"/>
                      <a:gd name="T87" fmla="*/ 6 h 38"/>
                      <a:gd name="T88" fmla="*/ 108 w 122"/>
                      <a:gd name="T89" fmla="*/ 4 h 38"/>
                      <a:gd name="T90" fmla="*/ 104 w 122"/>
                      <a:gd name="T91" fmla="*/ 15 h 38"/>
                      <a:gd name="T92" fmla="*/ 105 w 122"/>
                      <a:gd name="T93" fmla="*/ 31 h 38"/>
                      <a:gd name="T94" fmla="*/ 114 w 122"/>
                      <a:gd name="T95" fmla="*/ 33 h 38"/>
                      <a:gd name="T96" fmla="*/ 117 w 122"/>
                      <a:gd name="T97" fmla="*/ 22 h 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</a:cxnLst>
                    <a:rect l="0" t="0" r="r" b="b"/>
                    <a:pathLst>
                      <a:path w="122" h="38">
                        <a:moveTo>
                          <a:pt x="14" y="37"/>
                        </a:moveTo>
                        <a:cubicBezTo>
                          <a:pt x="10" y="37"/>
                          <a:pt x="10" y="37"/>
                          <a:pt x="10" y="37"/>
                        </a:cubicBezTo>
                        <a:cubicBezTo>
                          <a:pt x="10" y="6"/>
                          <a:pt x="10" y="6"/>
                          <a:pt x="10" y="6"/>
                        </a:cubicBezTo>
                        <a:cubicBezTo>
                          <a:pt x="0" y="9"/>
                          <a:pt x="0" y="9"/>
                          <a:pt x="0" y="9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ubicBezTo>
                          <a:pt x="14" y="0"/>
                          <a:pt x="14" y="0"/>
                          <a:pt x="14" y="0"/>
                        </a:cubicBezTo>
                        <a:cubicBezTo>
                          <a:pt x="14" y="0"/>
                          <a:pt x="14" y="0"/>
                          <a:pt x="14" y="0"/>
                        </a:cubicBezTo>
                        <a:lnTo>
                          <a:pt x="14" y="37"/>
                        </a:lnTo>
                        <a:close/>
                        <a:moveTo>
                          <a:pt x="52" y="37"/>
                        </a:moveTo>
                        <a:cubicBezTo>
                          <a:pt x="28" y="37"/>
                          <a:pt x="28" y="37"/>
                          <a:pt x="28" y="37"/>
                        </a:cubicBezTo>
                        <a:cubicBezTo>
                          <a:pt x="28" y="34"/>
                          <a:pt x="28" y="34"/>
                          <a:pt x="28" y="34"/>
                        </a:cubicBezTo>
                        <a:cubicBezTo>
                          <a:pt x="40" y="20"/>
                          <a:pt x="40" y="20"/>
                          <a:pt x="40" y="20"/>
                        </a:cubicBezTo>
                        <a:cubicBezTo>
                          <a:pt x="41" y="19"/>
                          <a:pt x="42" y="18"/>
                          <a:pt x="43" y="17"/>
                        </a:cubicBezTo>
                        <a:cubicBezTo>
                          <a:pt x="44" y="16"/>
                          <a:pt x="44" y="15"/>
                          <a:pt x="45" y="14"/>
                        </a:cubicBezTo>
                        <a:cubicBezTo>
                          <a:pt x="45" y="14"/>
                          <a:pt x="45" y="13"/>
                          <a:pt x="46" y="12"/>
                        </a:cubicBezTo>
                        <a:cubicBezTo>
                          <a:pt x="46" y="11"/>
                          <a:pt x="46" y="11"/>
                          <a:pt x="46" y="10"/>
                        </a:cubicBezTo>
                        <a:cubicBezTo>
                          <a:pt x="46" y="9"/>
                          <a:pt x="46" y="8"/>
                          <a:pt x="45" y="7"/>
                        </a:cubicBezTo>
                        <a:cubicBezTo>
                          <a:pt x="45" y="7"/>
                          <a:pt x="45" y="6"/>
                          <a:pt x="44" y="5"/>
                        </a:cubicBezTo>
                        <a:cubicBezTo>
                          <a:pt x="44" y="5"/>
                          <a:pt x="43" y="4"/>
                          <a:pt x="42" y="4"/>
                        </a:cubicBezTo>
                        <a:cubicBezTo>
                          <a:pt x="41" y="4"/>
                          <a:pt x="40" y="3"/>
                          <a:pt x="39" y="3"/>
                        </a:cubicBezTo>
                        <a:cubicBezTo>
                          <a:pt x="38" y="3"/>
                          <a:pt x="37" y="4"/>
                          <a:pt x="36" y="4"/>
                        </a:cubicBezTo>
                        <a:cubicBezTo>
                          <a:pt x="35" y="4"/>
                          <a:pt x="34" y="5"/>
                          <a:pt x="34" y="5"/>
                        </a:cubicBezTo>
                        <a:cubicBezTo>
                          <a:pt x="33" y="6"/>
                          <a:pt x="33" y="7"/>
                          <a:pt x="32" y="8"/>
                        </a:cubicBezTo>
                        <a:cubicBezTo>
                          <a:pt x="32" y="9"/>
                          <a:pt x="32" y="10"/>
                          <a:pt x="32" y="11"/>
                        </a:cubicBezTo>
                        <a:cubicBezTo>
                          <a:pt x="27" y="11"/>
                          <a:pt x="27" y="11"/>
                          <a:pt x="27" y="11"/>
                        </a:cubicBezTo>
                        <a:cubicBezTo>
                          <a:pt x="27" y="9"/>
                          <a:pt x="28" y="8"/>
                          <a:pt x="28" y="7"/>
                        </a:cubicBezTo>
                        <a:cubicBezTo>
                          <a:pt x="29" y="5"/>
                          <a:pt x="29" y="4"/>
                          <a:pt x="30" y="3"/>
                        </a:cubicBezTo>
                        <a:cubicBezTo>
                          <a:pt x="31" y="2"/>
                          <a:pt x="33" y="1"/>
                          <a:pt x="34" y="0"/>
                        </a:cubicBezTo>
                        <a:cubicBezTo>
                          <a:pt x="36" y="0"/>
                          <a:pt x="37" y="0"/>
                          <a:pt x="39" y="0"/>
                        </a:cubicBezTo>
                        <a:cubicBezTo>
                          <a:pt x="41" y="0"/>
                          <a:pt x="43" y="0"/>
                          <a:pt x="44" y="0"/>
                        </a:cubicBezTo>
                        <a:cubicBezTo>
                          <a:pt x="45" y="1"/>
                          <a:pt x="47" y="1"/>
                          <a:pt x="48" y="2"/>
                        </a:cubicBezTo>
                        <a:cubicBezTo>
                          <a:pt x="49" y="3"/>
                          <a:pt x="49" y="4"/>
                          <a:pt x="50" y="5"/>
                        </a:cubicBezTo>
                        <a:cubicBezTo>
                          <a:pt x="50" y="7"/>
                          <a:pt x="51" y="8"/>
                          <a:pt x="51" y="9"/>
                        </a:cubicBezTo>
                        <a:cubicBezTo>
                          <a:pt x="51" y="11"/>
                          <a:pt x="50" y="12"/>
                          <a:pt x="50" y="13"/>
                        </a:cubicBezTo>
                        <a:cubicBezTo>
                          <a:pt x="50" y="14"/>
                          <a:pt x="49" y="15"/>
                          <a:pt x="48" y="16"/>
                        </a:cubicBezTo>
                        <a:cubicBezTo>
                          <a:pt x="48" y="17"/>
                          <a:pt x="47" y="18"/>
                          <a:pt x="46" y="19"/>
                        </a:cubicBezTo>
                        <a:cubicBezTo>
                          <a:pt x="45" y="20"/>
                          <a:pt x="45" y="21"/>
                          <a:pt x="44" y="22"/>
                        </a:cubicBezTo>
                        <a:cubicBezTo>
                          <a:pt x="34" y="33"/>
                          <a:pt x="34" y="33"/>
                          <a:pt x="34" y="33"/>
                        </a:cubicBezTo>
                        <a:cubicBezTo>
                          <a:pt x="52" y="33"/>
                          <a:pt x="52" y="33"/>
                          <a:pt x="52" y="33"/>
                        </a:cubicBezTo>
                        <a:lnTo>
                          <a:pt x="52" y="37"/>
                        </a:lnTo>
                        <a:close/>
                        <a:moveTo>
                          <a:pt x="58" y="35"/>
                        </a:moveTo>
                        <a:cubicBezTo>
                          <a:pt x="58" y="34"/>
                          <a:pt x="58" y="33"/>
                          <a:pt x="58" y="33"/>
                        </a:cubicBezTo>
                        <a:cubicBezTo>
                          <a:pt x="59" y="32"/>
                          <a:pt x="59" y="32"/>
                          <a:pt x="60" y="32"/>
                        </a:cubicBezTo>
                        <a:cubicBezTo>
                          <a:pt x="61" y="32"/>
                          <a:pt x="62" y="32"/>
                          <a:pt x="63" y="33"/>
                        </a:cubicBezTo>
                        <a:cubicBezTo>
                          <a:pt x="63" y="33"/>
                          <a:pt x="63" y="34"/>
                          <a:pt x="63" y="35"/>
                        </a:cubicBezTo>
                        <a:cubicBezTo>
                          <a:pt x="63" y="35"/>
                          <a:pt x="63" y="36"/>
                          <a:pt x="63" y="36"/>
                        </a:cubicBezTo>
                        <a:cubicBezTo>
                          <a:pt x="62" y="37"/>
                          <a:pt x="61" y="37"/>
                          <a:pt x="60" y="37"/>
                        </a:cubicBezTo>
                        <a:cubicBezTo>
                          <a:pt x="59" y="37"/>
                          <a:pt x="59" y="37"/>
                          <a:pt x="58" y="36"/>
                        </a:cubicBezTo>
                        <a:cubicBezTo>
                          <a:pt x="58" y="36"/>
                          <a:pt x="58" y="35"/>
                          <a:pt x="58" y="35"/>
                        </a:cubicBezTo>
                        <a:close/>
                        <a:moveTo>
                          <a:pt x="58" y="12"/>
                        </a:moveTo>
                        <a:cubicBezTo>
                          <a:pt x="58" y="11"/>
                          <a:pt x="58" y="11"/>
                          <a:pt x="58" y="10"/>
                        </a:cubicBezTo>
                        <a:cubicBezTo>
                          <a:pt x="59" y="10"/>
                          <a:pt x="59" y="9"/>
                          <a:pt x="60" y="9"/>
                        </a:cubicBezTo>
                        <a:cubicBezTo>
                          <a:pt x="61" y="9"/>
                          <a:pt x="62" y="10"/>
                          <a:pt x="63" y="10"/>
                        </a:cubicBezTo>
                        <a:cubicBezTo>
                          <a:pt x="63" y="11"/>
                          <a:pt x="63" y="11"/>
                          <a:pt x="63" y="12"/>
                        </a:cubicBezTo>
                        <a:cubicBezTo>
                          <a:pt x="63" y="13"/>
                          <a:pt x="63" y="14"/>
                          <a:pt x="63" y="14"/>
                        </a:cubicBezTo>
                        <a:cubicBezTo>
                          <a:pt x="62" y="15"/>
                          <a:pt x="61" y="15"/>
                          <a:pt x="60" y="15"/>
                        </a:cubicBezTo>
                        <a:cubicBezTo>
                          <a:pt x="59" y="15"/>
                          <a:pt x="59" y="15"/>
                          <a:pt x="58" y="14"/>
                        </a:cubicBezTo>
                        <a:cubicBezTo>
                          <a:pt x="58" y="14"/>
                          <a:pt x="58" y="13"/>
                          <a:pt x="58" y="12"/>
                        </a:cubicBezTo>
                        <a:close/>
                        <a:moveTo>
                          <a:pt x="77" y="16"/>
                        </a:moveTo>
                        <a:cubicBezTo>
                          <a:pt x="80" y="16"/>
                          <a:pt x="80" y="16"/>
                          <a:pt x="80" y="16"/>
                        </a:cubicBezTo>
                        <a:cubicBezTo>
                          <a:pt x="81" y="16"/>
                          <a:pt x="82" y="16"/>
                          <a:pt x="83" y="16"/>
                        </a:cubicBezTo>
                        <a:cubicBezTo>
                          <a:pt x="84" y="15"/>
                          <a:pt x="85" y="15"/>
                          <a:pt x="85" y="14"/>
                        </a:cubicBezTo>
                        <a:cubicBezTo>
                          <a:pt x="86" y="14"/>
                          <a:pt x="87" y="13"/>
                          <a:pt x="87" y="12"/>
                        </a:cubicBezTo>
                        <a:cubicBezTo>
                          <a:pt x="87" y="12"/>
                          <a:pt x="87" y="11"/>
                          <a:pt x="87" y="10"/>
                        </a:cubicBezTo>
                        <a:cubicBezTo>
                          <a:pt x="87" y="8"/>
                          <a:pt x="87" y="6"/>
                          <a:pt x="86" y="5"/>
                        </a:cubicBezTo>
                        <a:cubicBezTo>
                          <a:pt x="85" y="4"/>
                          <a:pt x="83" y="3"/>
                          <a:pt x="81" y="3"/>
                        </a:cubicBezTo>
                        <a:cubicBezTo>
                          <a:pt x="80" y="3"/>
                          <a:pt x="79" y="4"/>
                          <a:pt x="78" y="4"/>
                        </a:cubicBezTo>
                        <a:cubicBezTo>
                          <a:pt x="77" y="4"/>
                          <a:pt x="77" y="5"/>
                          <a:pt x="76" y="5"/>
                        </a:cubicBezTo>
                        <a:cubicBezTo>
                          <a:pt x="75" y="6"/>
                          <a:pt x="75" y="6"/>
                          <a:pt x="75" y="7"/>
                        </a:cubicBezTo>
                        <a:cubicBezTo>
                          <a:pt x="74" y="8"/>
                          <a:pt x="74" y="9"/>
                          <a:pt x="74" y="10"/>
                        </a:cubicBezTo>
                        <a:cubicBezTo>
                          <a:pt x="69" y="10"/>
                          <a:pt x="69" y="10"/>
                          <a:pt x="69" y="10"/>
                        </a:cubicBezTo>
                        <a:cubicBezTo>
                          <a:pt x="69" y="8"/>
                          <a:pt x="70" y="7"/>
                          <a:pt x="70" y="6"/>
                        </a:cubicBezTo>
                        <a:cubicBezTo>
                          <a:pt x="71" y="5"/>
                          <a:pt x="72" y="3"/>
                          <a:pt x="73" y="3"/>
                        </a:cubicBezTo>
                        <a:cubicBezTo>
                          <a:pt x="74" y="2"/>
                          <a:pt x="75" y="1"/>
                          <a:pt x="76" y="0"/>
                        </a:cubicBezTo>
                        <a:cubicBezTo>
                          <a:pt x="78" y="0"/>
                          <a:pt x="79" y="0"/>
                          <a:pt x="81" y="0"/>
                        </a:cubicBezTo>
                        <a:cubicBezTo>
                          <a:pt x="82" y="0"/>
                          <a:pt x="84" y="0"/>
                          <a:pt x="85" y="0"/>
                        </a:cubicBezTo>
                        <a:cubicBezTo>
                          <a:pt x="87" y="1"/>
                          <a:pt x="88" y="1"/>
                          <a:pt x="89" y="2"/>
                        </a:cubicBezTo>
                        <a:cubicBezTo>
                          <a:pt x="90" y="3"/>
                          <a:pt x="91" y="4"/>
                          <a:pt x="91" y="5"/>
                        </a:cubicBezTo>
                        <a:cubicBezTo>
                          <a:pt x="92" y="7"/>
                          <a:pt x="92" y="8"/>
                          <a:pt x="92" y="10"/>
                        </a:cubicBezTo>
                        <a:cubicBezTo>
                          <a:pt x="92" y="11"/>
                          <a:pt x="92" y="11"/>
                          <a:pt x="92" y="12"/>
                        </a:cubicBezTo>
                        <a:cubicBezTo>
                          <a:pt x="91" y="13"/>
                          <a:pt x="91" y="14"/>
                          <a:pt x="91" y="14"/>
                        </a:cubicBezTo>
                        <a:cubicBezTo>
                          <a:pt x="90" y="15"/>
                          <a:pt x="90" y="16"/>
                          <a:pt x="89" y="16"/>
                        </a:cubicBezTo>
                        <a:cubicBezTo>
                          <a:pt x="88" y="17"/>
                          <a:pt x="87" y="18"/>
                          <a:pt x="86" y="18"/>
                        </a:cubicBezTo>
                        <a:cubicBezTo>
                          <a:pt x="87" y="18"/>
                          <a:pt x="88" y="19"/>
                          <a:pt x="89" y="20"/>
                        </a:cubicBezTo>
                        <a:cubicBezTo>
                          <a:pt x="90" y="20"/>
                          <a:pt x="91" y="21"/>
                          <a:pt x="91" y="22"/>
                        </a:cubicBezTo>
                        <a:cubicBezTo>
                          <a:pt x="92" y="22"/>
                          <a:pt x="92" y="23"/>
                          <a:pt x="92" y="24"/>
                        </a:cubicBezTo>
                        <a:cubicBezTo>
                          <a:pt x="92" y="25"/>
                          <a:pt x="93" y="26"/>
                          <a:pt x="93" y="27"/>
                        </a:cubicBezTo>
                        <a:cubicBezTo>
                          <a:pt x="93" y="28"/>
                          <a:pt x="92" y="30"/>
                          <a:pt x="92" y="31"/>
                        </a:cubicBezTo>
                        <a:cubicBezTo>
                          <a:pt x="91" y="33"/>
                          <a:pt x="90" y="34"/>
                          <a:pt x="89" y="35"/>
                        </a:cubicBezTo>
                        <a:cubicBezTo>
                          <a:pt x="88" y="36"/>
                          <a:pt x="87" y="36"/>
                          <a:pt x="85" y="37"/>
                        </a:cubicBezTo>
                        <a:cubicBezTo>
                          <a:pt x="84" y="37"/>
                          <a:pt x="83" y="38"/>
                          <a:pt x="81" y="38"/>
                        </a:cubicBezTo>
                        <a:cubicBezTo>
                          <a:pt x="79" y="38"/>
                          <a:pt x="78" y="37"/>
                          <a:pt x="76" y="37"/>
                        </a:cubicBezTo>
                        <a:cubicBezTo>
                          <a:pt x="75" y="36"/>
                          <a:pt x="74" y="36"/>
                          <a:pt x="73" y="35"/>
                        </a:cubicBezTo>
                        <a:cubicBezTo>
                          <a:pt x="71" y="34"/>
                          <a:pt x="71" y="33"/>
                          <a:pt x="70" y="32"/>
                        </a:cubicBezTo>
                        <a:cubicBezTo>
                          <a:pt x="69" y="30"/>
                          <a:pt x="69" y="29"/>
                          <a:pt x="69" y="27"/>
                        </a:cubicBezTo>
                        <a:cubicBezTo>
                          <a:pt x="74" y="27"/>
                          <a:pt x="74" y="27"/>
                          <a:pt x="74" y="27"/>
                        </a:cubicBezTo>
                        <a:cubicBezTo>
                          <a:pt x="74" y="28"/>
                          <a:pt x="74" y="29"/>
                          <a:pt x="74" y="30"/>
                        </a:cubicBezTo>
                        <a:cubicBezTo>
                          <a:pt x="75" y="31"/>
                          <a:pt x="75" y="31"/>
                          <a:pt x="76" y="32"/>
                        </a:cubicBezTo>
                        <a:cubicBezTo>
                          <a:pt x="76" y="32"/>
                          <a:pt x="77" y="33"/>
                          <a:pt x="78" y="33"/>
                        </a:cubicBezTo>
                        <a:cubicBezTo>
                          <a:pt x="79" y="34"/>
                          <a:pt x="80" y="34"/>
                          <a:pt x="81" y="34"/>
                        </a:cubicBezTo>
                        <a:cubicBezTo>
                          <a:pt x="82" y="34"/>
                          <a:pt x="83" y="34"/>
                          <a:pt x="84" y="33"/>
                        </a:cubicBezTo>
                        <a:cubicBezTo>
                          <a:pt x="85" y="33"/>
                          <a:pt x="85" y="33"/>
                          <a:pt x="86" y="32"/>
                        </a:cubicBezTo>
                        <a:cubicBezTo>
                          <a:pt x="87" y="31"/>
                          <a:pt x="87" y="31"/>
                          <a:pt x="87" y="30"/>
                        </a:cubicBezTo>
                        <a:cubicBezTo>
                          <a:pt x="88" y="29"/>
                          <a:pt x="88" y="28"/>
                          <a:pt x="88" y="27"/>
                        </a:cubicBezTo>
                        <a:cubicBezTo>
                          <a:pt x="88" y="26"/>
                          <a:pt x="88" y="25"/>
                          <a:pt x="87" y="24"/>
                        </a:cubicBezTo>
                        <a:cubicBezTo>
                          <a:pt x="87" y="23"/>
                          <a:pt x="86" y="22"/>
                          <a:pt x="86" y="22"/>
                        </a:cubicBezTo>
                        <a:cubicBezTo>
                          <a:pt x="85" y="21"/>
                          <a:pt x="84" y="21"/>
                          <a:pt x="83" y="20"/>
                        </a:cubicBezTo>
                        <a:cubicBezTo>
                          <a:pt x="82" y="20"/>
                          <a:pt x="81" y="20"/>
                          <a:pt x="80" y="20"/>
                        </a:cubicBezTo>
                        <a:cubicBezTo>
                          <a:pt x="77" y="20"/>
                          <a:pt x="77" y="20"/>
                          <a:pt x="77" y="20"/>
                        </a:cubicBezTo>
                        <a:lnTo>
                          <a:pt x="77" y="16"/>
                        </a:lnTo>
                        <a:close/>
                        <a:moveTo>
                          <a:pt x="122" y="21"/>
                        </a:moveTo>
                        <a:cubicBezTo>
                          <a:pt x="122" y="24"/>
                          <a:pt x="122" y="27"/>
                          <a:pt x="121" y="29"/>
                        </a:cubicBezTo>
                        <a:cubicBezTo>
                          <a:pt x="121" y="31"/>
                          <a:pt x="120" y="33"/>
                          <a:pt x="119" y="34"/>
                        </a:cubicBezTo>
                        <a:cubicBezTo>
                          <a:pt x="118" y="35"/>
                          <a:pt x="117" y="36"/>
                          <a:pt x="115" y="37"/>
                        </a:cubicBezTo>
                        <a:cubicBezTo>
                          <a:pt x="114" y="37"/>
                          <a:pt x="112" y="38"/>
                          <a:pt x="111" y="38"/>
                        </a:cubicBezTo>
                        <a:cubicBezTo>
                          <a:pt x="109" y="38"/>
                          <a:pt x="107" y="37"/>
                          <a:pt x="106" y="37"/>
                        </a:cubicBezTo>
                        <a:cubicBezTo>
                          <a:pt x="104" y="36"/>
                          <a:pt x="103" y="35"/>
                          <a:pt x="102" y="34"/>
                        </a:cubicBezTo>
                        <a:cubicBezTo>
                          <a:pt x="101" y="33"/>
                          <a:pt x="100" y="31"/>
                          <a:pt x="100" y="29"/>
                        </a:cubicBezTo>
                        <a:cubicBezTo>
                          <a:pt x="99" y="27"/>
                          <a:pt x="99" y="24"/>
                          <a:pt x="99" y="21"/>
                        </a:cubicBezTo>
                        <a:cubicBezTo>
                          <a:pt x="99" y="16"/>
                          <a:pt x="99" y="16"/>
                          <a:pt x="99" y="16"/>
                        </a:cubicBezTo>
                        <a:cubicBezTo>
                          <a:pt x="99" y="13"/>
                          <a:pt x="99" y="10"/>
                          <a:pt x="100" y="8"/>
                        </a:cubicBezTo>
                        <a:cubicBezTo>
                          <a:pt x="100" y="6"/>
                          <a:pt x="101" y="4"/>
                          <a:pt x="102" y="3"/>
                        </a:cubicBezTo>
                        <a:cubicBezTo>
                          <a:pt x="103" y="2"/>
                          <a:pt x="104" y="1"/>
                          <a:pt x="106" y="0"/>
                        </a:cubicBezTo>
                        <a:cubicBezTo>
                          <a:pt x="107" y="0"/>
                          <a:pt x="109" y="0"/>
                          <a:pt x="110" y="0"/>
                        </a:cubicBezTo>
                        <a:cubicBezTo>
                          <a:pt x="112" y="0"/>
                          <a:pt x="114" y="0"/>
                          <a:pt x="115" y="0"/>
                        </a:cubicBezTo>
                        <a:cubicBezTo>
                          <a:pt x="117" y="1"/>
                          <a:pt x="118" y="2"/>
                          <a:pt x="119" y="3"/>
                        </a:cubicBezTo>
                        <a:cubicBezTo>
                          <a:pt x="120" y="4"/>
                          <a:pt x="121" y="6"/>
                          <a:pt x="121" y="8"/>
                        </a:cubicBezTo>
                        <a:cubicBezTo>
                          <a:pt x="122" y="10"/>
                          <a:pt x="122" y="13"/>
                          <a:pt x="122" y="16"/>
                        </a:cubicBezTo>
                        <a:lnTo>
                          <a:pt x="122" y="21"/>
                        </a:lnTo>
                        <a:close/>
                        <a:moveTo>
                          <a:pt x="117" y="15"/>
                        </a:moveTo>
                        <a:cubicBezTo>
                          <a:pt x="117" y="13"/>
                          <a:pt x="117" y="11"/>
                          <a:pt x="117" y="10"/>
                        </a:cubicBezTo>
                        <a:cubicBezTo>
                          <a:pt x="117" y="8"/>
                          <a:pt x="116" y="7"/>
                          <a:pt x="116" y="6"/>
                        </a:cubicBezTo>
                        <a:cubicBezTo>
                          <a:pt x="115" y="5"/>
                          <a:pt x="114" y="4"/>
                          <a:pt x="114" y="4"/>
                        </a:cubicBezTo>
                        <a:cubicBezTo>
                          <a:pt x="113" y="4"/>
                          <a:pt x="112" y="3"/>
                          <a:pt x="110" y="3"/>
                        </a:cubicBezTo>
                        <a:cubicBezTo>
                          <a:pt x="109" y="3"/>
                          <a:pt x="108" y="4"/>
                          <a:pt x="108" y="4"/>
                        </a:cubicBezTo>
                        <a:cubicBezTo>
                          <a:pt x="107" y="4"/>
                          <a:pt x="106" y="5"/>
                          <a:pt x="105" y="6"/>
                        </a:cubicBezTo>
                        <a:cubicBezTo>
                          <a:pt x="105" y="7"/>
                          <a:pt x="104" y="8"/>
                          <a:pt x="104" y="10"/>
                        </a:cubicBezTo>
                        <a:cubicBezTo>
                          <a:pt x="104" y="11"/>
                          <a:pt x="104" y="13"/>
                          <a:pt x="104" y="15"/>
                        </a:cubicBezTo>
                        <a:cubicBezTo>
                          <a:pt x="104" y="22"/>
                          <a:pt x="104" y="22"/>
                          <a:pt x="104" y="22"/>
                        </a:cubicBezTo>
                        <a:cubicBezTo>
                          <a:pt x="104" y="24"/>
                          <a:pt x="104" y="26"/>
                          <a:pt x="104" y="27"/>
                        </a:cubicBezTo>
                        <a:cubicBezTo>
                          <a:pt x="104" y="29"/>
                          <a:pt x="105" y="30"/>
                          <a:pt x="105" y="31"/>
                        </a:cubicBezTo>
                        <a:cubicBezTo>
                          <a:pt x="106" y="32"/>
                          <a:pt x="107" y="33"/>
                          <a:pt x="108" y="33"/>
                        </a:cubicBezTo>
                        <a:cubicBezTo>
                          <a:pt x="108" y="33"/>
                          <a:pt x="109" y="34"/>
                          <a:pt x="111" y="34"/>
                        </a:cubicBezTo>
                        <a:cubicBezTo>
                          <a:pt x="112" y="34"/>
                          <a:pt x="113" y="33"/>
                          <a:pt x="114" y="33"/>
                        </a:cubicBezTo>
                        <a:cubicBezTo>
                          <a:pt x="114" y="33"/>
                          <a:pt x="115" y="32"/>
                          <a:pt x="116" y="31"/>
                        </a:cubicBezTo>
                        <a:cubicBezTo>
                          <a:pt x="116" y="30"/>
                          <a:pt x="117" y="29"/>
                          <a:pt x="117" y="27"/>
                        </a:cubicBezTo>
                        <a:cubicBezTo>
                          <a:pt x="117" y="26"/>
                          <a:pt x="117" y="24"/>
                          <a:pt x="117" y="22"/>
                        </a:cubicBezTo>
                        <a:lnTo>
                          <a:pt x="117" y="15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grpSp>
                <p:nvGrpSpPr>
                  <p:cNvPr id="227" name="Battery"/>
                  <p:cNvGrpSpPr>
                    <a:grpSpLocks noChangeAspect="1"/>
                  </p:cNvGrpSpPr>
                  <p:nvPr/>
                </p:nvGrpSpPr>
                <p:grpSpPr>
                  <a:xfrm>
                    <a:off x="2513769" y="1302974"/>
                    <a:ext cx="50747" cy="83257"/>
                    <a:chOff x="5721732" y="4486242"/>
                    <a:chExt cx="50747" cy="83257"/>
                  </a:xfrm>
                </p:grpSpPr>
                <p:sp>
                  <p:nvSpPr>
                    <p:cNvPr id="236" name="Battery Part 1"/>
                    <p:cNvSpPr>
                      <a:spLocks/>
                    </p:cNvSpPr>
                    <p:nvPr/>
                  </p:nvSpPr>
                  <p:spPr bwMode="auto">
                    <a:xfrm>
                      <a:off x="5721732" y="4486242"/>
                      <a:ext cx="50747" cy="45990"/>
                    </a:xfrm>
                    <a:custGeom>
                      <a:avLst/>
                      <a:gdLst>
                        <a:gd name="T0" fmla="*/ 282 w 282"/>
                        <a:gd name="T1" fmla="*/ 76 h 252"/>
                        <a:gd name="T2" fmla="*/ 245 w 282"/>
                        <a:gd name="T3" fmla="*/ 46 h 252"/>
                        <a:gd name="T4" fmla="*/ 197 w 282"/>
                        <a:gd name="T5" fmla="*/ 46 h 252"/>
                        <a:gd name="T6" fmla="*/ 197 w 282"/>
                        <a:gd name="T7" fmla="*/ 0 h 252"/>
                        <a:gd name="T8" fmla="*/ 85 w 282"/>
                        <a:gd name="T9" fmla="*/ 0 h 252"/>
                        <a:gd name="T10" fmla="*/ 85 w 282"/>
                        <a:gd name="T11" fmla="*/ 46 h 252"/>
                        <a:gd name="T12" fmla="*/ 37 w 282"/>
                        <a:gd name="T13" fmla="*/ 46 h 252"/>
                        <a:gd name="T14" fmla="*/ 0 w 282"/>
                        <a:gd name="T15" fmla="*/ 76 h 252"/>
                        <a:gd name="T16" fmla="*/ 0 w 282"/>
                        <a:gd name="T17" fmla="*/ 252 h 252"/>
                        <a:gd name="T18" fmla="*/ 282 w 282"/>
                        <a:gd name="T19" fmla="*/ 252 h 252"/>
                        <a:gd name="T20" fmla="*/ 282 w 282"/>
                        <a:gd name="T21" fmla="*/ 76 h 25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</a:cxnLst>
                      <a:rect l="0" t="0" r="r" b="b"/>
                      <a:pathLst>
                        <a:path w="282" h="252">
                          <a:moveTo>
                            <a:pt x="282" y="76"/>
                          </a:moveTo>
                          <a:cubicBezTo>
                            <a:pt x="282" y="59"/>
                            <a:pt x="265" y="46"/>
                            <a:pt x="245" y="46"/>
                          </a:cubicBezTo>
                          <a:lnTo>
                            <a:pt x="197" y="46"/>
                          </a:lnTo>
                          <a:lnTo>
                            <a:pt x="197" y="0"/>
                          </a:lnTo>
                          <a:lnTo>
                            <a:pt x="85" y="0"/>
                          </a:lnTo>
                          <a:lnTo>
                            <a:pt x="85" y="46"/>
                          </a:lnTo>
                          <a:lnTo>
                            <a:pt x="37" y="46"/>
                          </a:lnTo>
                          <a:cubicBezTo>
                            <a:pt x="17" y="46"/>
                            <a:pt x="0" y="59"/>
                            <a:pt x="0" y="76"/>
                          </a:cubicBezTo>
                          <a:lnTo>
                            <a:pt x="0" y="252"/>
                          </a:lnTo>
                          <a:lnTo>
                            <a:pt x="282" y="252"/>
                          </a:lnTo>
                          <a:lnTo>
                            <a:pt x="282" y="76"/>
                          </a:lnTo>
                          <a:close/>
                        </a:path>
                      </a:pathLst>
                    </a:custGeom>
                    <a:solidFill>
                      <a:srgbClr val="FFFFFF">
                        <a:alpha val="30000"/>
                      </a:srgbClr>
                    </a:solidFill>
                    <a:ln w="0">
                      <a:noFill/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 sz="90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237" name="Battery Part 2"/>
                    <p:cNvSpPr>
                      <a:spLocks/>
                    </p:cNvSpPr>
                    <p:nvPr/>
                  </p:nvSpPr>
                  <p:spPr bwMode="auto">
                    <a:xfrm>
                      <a:off x="5721732" y="4532231"/>
                      <a:ext cx="50747" cy="37268"/>
                    </a:xfrm>
                    <a:custGeom>
                      <a:avLst/>
                      <a:gdLst>
                        <a:gd name="T0" fmla="*/ 0 w 282"/>
                        <a:gd name="T1" fmla="*/ 0 h 206"/>
                        <a:gd name="T2" fmla="*/ 0 w 282"/>
                        <a:gd name="T3" fmla="*/ 176 h 206"/>
                        <a:gd name="T4" fmla="*/ 37 w 282"/>
                        <a:gd name="T5" fmla="*/ 206 h 206"/>
                        <a:gd name="T6" fmla="*/ 244 w 282"/>
                        <a:gd name="T7" fmla="*/ 206 h 206"/>
                        <a:gd name="T8" fmla="*/ 282 w 282"/>
                        <a:gd name="T9" fmla="*/ 176 h 206"/>
                        <a:gd name="T10" fmla="*/ 282 w 282"/>
                        <a:gd name="T11" fmla="*/ 0 h 206"/>
                        <a:gd name="T12" fmla="*/ 0 w 282"/>
                        <a:gd name="T13" fmla="*/ 0 h 20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282" h="206">
                          <a:moveTo>
                            <a:pt x="0" y="0"/>
                          </a:moveTo>
                          <a:lnTo>
                            <a:pt x="0" y="176"/>
                          </a:lnTo>
                          <a:cubicBezTo>
                            <a:pt x="0" y="193"/>
                            <a:pt x="17" y="206"/>
                            <a:pt x="37" y="206"/>
                          </a:cubicBezTo>
                          <a:lnTo>
                            <a:pt x="244" y="206"/>
                          </a:lnTo>
                          <a:cubicBezTo>
                            <a:pt x="265" y="206"/>
                            <a:pt x="282" y="193"/>
                            <a:pt x="282" y="176"/>
                          </a:cubicBezTo>
                          <a:lnTo>
                            <a:pt x="282" y="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FFFFFF">
                        <a:alpha val="90000"/>
                      </a:srgbClr>
                    </a:solidFill>
                    <a:ln w="0">
                      <a:noFill/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 sz="90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</p:grpSp>
              <p:grpSp>
                <p:nvGrpSpPr>
                  <p:cNvPr id="228" name="Signal Strength"/>
                  <p:cNvGrpSpPr>
                    <a:grpSpLocks noChangeAspect="1"/>
                  </p:cNvGrpSpPr>
                  <p:nvPr/>
                </p:nvGrpSpPr>
                <p:grpSpPr>
                  <a:xfrm>
                    <a:off x="2348841" y="1306145"/>
                    <a:ext cx="76121" cy="76915"/>
                    <a:chOff x="5556804" y="4492585"/>
                    <a:chExt cx="76121" cy="76915"/>
                  </a:xfrm>
                </p:grpSpPr>
                <p:sp>
                  <p:nvSpPr>
                    <p:cNvPr id="232" name="Signal Strength Part 1"/>
                    <p:cNvSpPr>
                      <a:spLocks/>
                    </p:cNvSpPr>
                    <p:nvPr/>
                  </p:nvSpPr>
                  <p:spPr bwMode="auto">
                    <a:xfrm>
                      <a:off x="5602001" y="4492585"/>
                      <a:ext cx="30924" cy="76914"/>
                    </a:xfrm>
                    <a:custGeom>
                      <a:avLst/>
                      <a:gdLst>
                        <a:gd name="T0" fmla="*/ 39 w 39"/>
                        <a:gd name="T1" fmla="*/ 0 h 97"/>
                        <a:gd name="T2" fmla="*/ 0 w 39"/>
                        <a:gd name="T3" fmla="*/ 39 h 97"/>
                        <a:gd name="T4" fmla="*/ 0 w 39"/>
                        <a:gd name="T5" fmla="*/ 97 h 97"/>
                        <a:gd name="T6" fmla="*/ 39 w 39"/>
                        <a:gd name="T7" fmla="*/ 97 h 97"/>
                        <a:gd name="T8" fmla="*/ 39 w 39"/>
                        <a:gd name="T9" fmla="*/ 0 h 9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39" h="97">
                          <a:moveTo>
                            <a:pt x="39" y="0"/>
                          </a:moveTo>
                          <a:lnTo>
                            <a:pt x="0" y="39"/>
                          </a:lnTo>
                          <a:lnTo>
                            <a:pt x="0" y="97"/>
                          </a:lnTo>
                          <a:lnTo>
                            <a:pt x="39" y="97"/>
                          </a:lnTo>
                          <a:lnTo>
                            <a:pt x="39" y="0"/>
                          </a:lnTo>
                          <a:close/>
                        </a:path>
                      </a:pathLst>
                    </a:custGeom>
                    <a:solidFill>
                      <a:srgbClr val="FFFFFF">
                        <a:alpha val="30000"/>
                      </a:srgbClr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 sz="90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233" name="Signal Strength Part 2"/>
                    <p:cNvSpPr>
                      <a:spLocks/>
                    </p:cNvSpPr>
                    <p:nvPr/>
                  </p:nvSpPr>
                  <p:spPr bwMode="auto">
                    <a:xfrm>
                      <a:off x="5556804" y="4523510"/>
                      <a:ext cx="45197" cy="45990"/>
                    </a:xfrm>
                    <a:custGeom>
                      <a:avLst/>
                      <a:gdLst>
                        <a:gd name="T0" fmla="*/ 0 w 254"/>
                        <a:gd name="T1" fmla="*/ 254 h 254"/>
                        <a:gd name="T2" fmla="*/ 254 w 254"/>
                        <a:gd name="T3" fmla="*/ 254 h 254"/>
                        <a:gd name="T4" fmla="*/ 254 w 254"/>
                        <a:gd name="T5" fmla="*/ 0 h 254"/>
                        <a:gd name="T6" fmla="*/ 0 w 254"/>
                        <a:gd name="T7" fmla="*/ 254 h 25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0" t="0" r="r" b="b"/>
                      <a:pathLst>
                        <a:path w="254" h="254">
                          <a:moveTo>
                            <a:pt x="0" y="254"/>
                          </a:moveTo>
                          <a:lnTo>
                            <a:pt x="254" y="254"/>
                          </a:lnTo>
                          <a:lnTo>
                            <a:pt x="254" y="0"/>
                          </a:lnTo>
                          <a:lnTo>
                            <a:pt x="0" y="254"/>
                          </a:lnTo>
                          <a:close/>
                        </a:path>
                      </a:pathLst>
                    </a:custGeom>
                    <a:solidFill>
                      <a:srgbClr val="FFFFFF">
                        <a:alpha val="90000"/>
                      </a:srgbClr>
                    </a:solidFill>
                    <a:ln w="0">
                      <a:noFill/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 sz="90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</p:grpSp>
              <p:grpSp>
                <p:nvGrpSpPr>
                  <p:cNvPr id="229" name="WiFi"/>
                  <p:cNvGrpSpPr>
                    <a:grpSpLocks noChangeAspect="1"/>
                  </p:cNvGrpSpPr>
                  <p:nvPr/>
                </p:nvGrpSpPr>
                <p:grpSpPr>
                  <a:xfrm>
                    <a:off x="2189463" y="1308921"/>
                    <a:ext cx="89601" cy="71363"/>
                    <a:chOff x="5397426" y="4495757"/>
                    <a:chExt cx="89601" cy="71363"/>
                  </a:xfrm>
                </p:grpSpPr>
                <p:sp>
                  <p:nvSpPr>
                    <p:cNvPr id="230" name="WiFi Part 1"/>
                    <p:cNvSpPr>
                      <a:spLocks/>
                    </p:cNvSpPr>
                    <p:nvPr/>
                  </p:nvSpPr>
                  <p:spPr bwMode="auto">
                    <a:xfrm>
                      <a:off x="5397426" y="4495757"/>
                      <a:ext cx="89601" cy="31717"/>
                    </a:xfrm>
                    <a:custGeom>
                      <a:avLst/>
                      <a:gdLst>
                        <a:gd name="T0" fmla="*/ 248 w 496"/>
                        <a:gd name="T1" fmla="*/ 0 h 175"/>
                        <a:gd name="T2" fmla="*/ 0 w 496"/>
                        <a:gd name="T3" fmla="*/ 86 h 175"/>
                        <a:gd name="T4" fmla="*/ 71 w 496"/>
                        <a:gd name="T5" fmla="*/ 175 h 175"/>
                        <a:gd name="T6" fmla="*/ 248 w 496"/>
                        <a:gd name="T7" fmla="*/ 113 h 175"/>
                        <a:gd name="T8" fmla="*/ 425 w 496"/>
                        <a:gd name="T9" fmla="*/ 175 h 175"/>
                        <a:gd name="T10" fmla="*/ 496 w 496"/>
                        <a:gd name="T11" fmla="*/ 86 h 175"/>
                        <a:gd name="T12" fmla="*/ 248 w 496"/>
                        <a:gd name="T13" fmla="*/ 0 h 17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496" h="175">
                          <a:moveTo>
                            <a:pt x="248" y="0"/>
                          </a:moveTo>
                          <a:cubicBezTo>
                            <a:pt x="104" y="0"/>
                            <a:pt x="10" y="79"/>
                            <a:pt x="0" y="86"/>
                          </a:cubicBezTo>
                          <a:lnTo>
                            <a:pt x="71" y="175"/>
                          </a:lnTo>
                          <a:cubicBezTo>
                            <a:pt x="80" y="168"/>
                            <a:pt x="147" y="113"/>
                            <a:pt x="248" y="113"/>
                          </a:cubicBezTo>
                          <a:cubicBezTo>
                            <a:pt x="348" y="113"/>
                            <a:pt x="416" y="168"/>
                            <a:pt x="425" y="175"/>
                          </a:cubicBezTo>
                          <a:lnTo>
                            <a:pt x="496" y="86"/>
                          </a:lnTo>
                          <a:cubicBezTo>
                            <a:pt x="487" y="79"/>
                            <a:pt x="391" y="0"/>
                            <a:pt x="248" y="0"/>
                          </a:cubicBezTo>
                          <a:close/>
                        </a:path>
                      </a:pathLst>
                    </a:custGeom>
                    <a:solidFill>
                      <a:srgbClr val="FFFFFF">
                        <a:alpha val="30000"/>
                      </a:srgbClr>
                    </a:solidFill>
                    <a:ln w="0">
                      <a:noFill/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 sz="90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231" name="WiFi Part 2"/>
                    <p:cNvSpPr>
                      <a:spLocks/>
                    </p:cNvSpPr>
                    <p:nvPr/>
                  </p:nvSpPr>
                  <p:spPr bwMode="auto">
                    <a:xfrm>
                      <a:off x="5410113" y="4516373"/>
                      <a:ext cx="64227" cy="50747"/>
                    </a:xfrm>
                    <a:custGeom>
                      <a:avLst/>
                      <a:gdLst>
                        <a:gd name="T0" fmla="*/ 0 w 354"/>
                        <a:gd name="T1" fmla="*/ 62 h 282"/>
                        <a:gd name="T2" fmla="*/ 177 w 354"/>
                        <a:gd name="T3" fmla="*/ 282 h 282"/>
                        <a:gd name="T4" fmla="*/ 177 w 354"/>
                        <a:gd name="T5" fmla="*/ 282 h 282"/>
                        <a:gd name="T6" fmla="*/ 177 w 354"/>
                        <a:gd name="T7" fmla="*/ 282 h 282"/>
                        <a:gd name="T8" fmla="*/ 354 w 354"/>
                        <a:gd name="T9" fmla="*/ 62 h 282"/>
                        <a:gd name="T10" fmla="*/ 177 w 354"/>
                        <a:gd name="T11" fmla="*/ 0 h 282"/>
                        <a:gd name="T12" fmla="*/ 0 w 354"/>
                        <a:gd name="T13" fmla="*/ 62 h 28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354" h="282">
                          <a:moveTo>
                            <a:pt x="0" y="62"/>
                          </a:moveTo>
                          <a:lnTo>
                            <a:pt x="177" y="282"/>
                          </a:lnTo>
                          <a:lnTo>
                            <a:pt x="177" y="282"/>
                          </a:lnTo>
                          <a:lnTo>
                            <a:pt x="177" y="282"/>
                          </a:lnTo>
                          <a:lnTo>
                            <a:pt x="354" y="62"/>
                          </a:lnTo>
                          <a:cubicBezTo>
                            <a:pt x="345" y="55"/>
                            <a:pt x="278" y="0"/>
                            <a:pt x="177" y="0"/>
                          </a:cubicBezTo>
                          <a:cubicBezTo>
                            <a:pt x="77" y="0"/>
                            <a:pt x="9" y="55"/>
                            <a:pt x="0" y="62"/>
                          </a:cubicBezTo>
                          <a:close/>
                        </a:path>
                      </a:pathLst>
                    </a:custGeom>
                    <a:solidFill>
                      <a:srgbClr val="FFFFFF">
                        <a:alpha val="90000"/>
                      </a:srgbClr>
                    </a:solidFill>
                    <a:ln w="0">
                      <a:noFill/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 sz="90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</p:grpSp>
            </p:grpSp>
            <p:grpSp>
              <p:nvGrpSpPr>
                <p:cNvPr id="192" name="Navigation Bar"/>
                <p:cNvGrpSpPr/>
                <p:nvPr/>
              </p:nvGrpSpPr>
              <p:grpSpPr>
                <a:xfrm>
                  <a:off x="595686" y="5020442"/>
                  <a:ext cx="2286000" cy="304800"/>
                  <a:chOff x="1517650" y="4775200"/>
                  <a:chExt cx="2286000" cy="304800"/>
                </a:xfrm>
              </p:grpSpPr>
              <p:sp>
                <p:nvSpPr>
                  <p:cNvPr id="193" name="Navigation Bar Container"/>
                  <p:cNvSpPr/>
                  <p:nvPr/>
                </p:nvSpPr>
                <p:spPr>
                  <a:xfrm>
                    <a:off x="1517650" y="4775200"/>
                    <a:ext cx="2286000" cy="304800"/>
                  </a:xfrm>
                  <a:prstGeom prst="rect">
                    <a:avLst/>
                  </a:prstGeom>
                  <a:solidFill>
                    <a:srgbClr val="000000"/>
                  </a:solidFill>
                  <a:ln w="63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 sz="900" dirty="0" smtClean="0">
                      <a:solidFill>
                        <a:schemeClr val="tx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222" name="Back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1972789" y="4873681"/>
                    <a:ext cx="92772" cy="107838"/>
                  </a:xfrm>
                  <a:custGeom>
                    <a:avLst/>
                    <a:gdLst>
                      <a:gd name="T0" fmla="*/ 469 w 513"/>
                      <a:gd name="T1" fmla="*/ 592 h 593"/>
                      <a:gd name="T2" fmla="*/ 450 w 513"/>
                      <a:gd name="T3" fmla="*/ 585 h 593"/>
                      <a:gd name="T4" fmla="*/ 27 w 513"/>
                      <a:gd name="T5" fmla="*/ 338 h 593"/>
                      <a:gd name="T6" fmla="*/ 2 w 513"/>
                      <a:gd name="T7" fmla="*/ 292 h 593"/>
                      <a:gd name="T8" fmla="*/ 29 w 513"/>
                      <a:gd name="T9" fmla="*/ 254 h 593"/>
                      <a:gd name="T10" fmla="*/ 449 w 513"/>
                      <a:gd name="T11" fmla="*/ 9 h 593"/>
                      <a:gd name="T12" fmla="*/ 468 w 513"/>
                      <a:gd name="T13" fmla="*/ 1 h 593"/>
                      <a:gd name="T14" fmla="*/ 504 w 513"/>
                      <a:gd name="T15" fmla="*/ 15 h 593"/>
                      <a:gd name="T16" fmla="*/ 513 w 513"/>
                      <a:gd name="T17" fmla="*/ 37 h 593"/>
                      <a:gd name="T18" fmla="*/ 513 w 513"/>
                      <a:gd name="T19" fmla="*/ 49 h 593"/>
                      <a:gd name="T20" fmla="*/ 513 w 513"/>
                      <a:gd name="T21" fmla="*/ 553 h 593"/>
                      <a:gd name="T22" fmla="*/ 506 w 513"/>
                      <a:gd name="T23" fmla="*/ 574 h 593"/>
                      <a:gd name="T24" fmla="*/ 469 w 513"/>
                      <a:gd name="T25" fmla="*/ 592 h 593"/>
                      <a:gd name="T26" fmla="*/ 442 w 513"/>
                      <a:gd name="T27" fmla="*/ 498 h 593"/>
                      <a:gd name="T28" fmla="*/ 442 w 513"/>
                      <a:gd name="T29" fmla="*/ 93 h 593"/>
                      <a:gd name="T30" fmla="*/ 96 w 513"/>
                      <a:gd name="T31" fmla="*/ 297 h 593"/>
                      <a:gd name="T32" fmla="*/ 442 w 513"/>
                      <a:gd name="T33" fmla="*/ 498 h 59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13" h="593">
                        <a:moveTo>
                          <a:pt x="469" y="592"/>
                        </a:moveTo>
                        <a:cubicBezTo>
                          <a:pt x="458" y="590"/>
                          <a:pt x="454" y="588"/>
                          <a:pt x="450" y="585"/>
                        </a:cubicBezTo>
                        <a:lnTo>
                          <a:pt x="27" y="338"/>
                        </a:lnTo>
                        <a:cubicBezTo>
                          <a:pt x="13" y="330"/>
                          <a:pt x="0" y="311"/>
                          <a:pt x="2" y="292"/>
                        </a:cubicBezTo>
                        <a:cubicBezTo>
                          <a:pt x="5" y="273"/>
                          <a:pt x="17" y="261"/>
                          <a:pt x="29" y="254"/>
                        </a:cubicBezTo>
                        <a:lnTo>
                          <a:pt x="449" y="9"/>
                        </a:lnTo>
                        <a:cubicBezTo>
                          <a:pt x="454" y="6"/>
                          <a:pt x="458" y="2"/>
                          <a:pt x="468" y="1"/>
                        </a:cubicBezTo>
                        <a:cubicBezTo>
                          <a:pt x="478" y="0"/>
                          <a:pt x="496" y="5"/>
                          <a:pt x="504" y="15"/>
                        </a:cubicBezTo>
                        <a:cubicBezTo>
                          <a:pt x="512" y="25"/>
                          <a:pt x="512" y="32"/>
                          <a:pt x="513" y="37"/>
                        </a:cubicBezTo>
                        <a:cubicBezTo>
                          <a:pt x="513" y="42"/>
                          <a:pt x="513" y="46"/>
                          <a:pt x="513" y="49"/>
                        </a:cubicBezTo>
                        <a:cubicBezTo>
                          <a:pt x="513" y="216"/>
                          <a:pt x="513" y="388"/>
                          <a:pt x="513" y="553"/>
                        </a:cubicBezTo>
                        <a:cubicBezTo>
                          <a:pt x="513" y="557"/>
                          <a:pt x="513" y="563"/>
                          <a:pt x="506" y="574"/>
                        </a:cubicBezTo>
                        <a:cubicBezTo>
                          <a:pt x="499" y="585"/>
                          <a:pt x="479" y="593"/>
                          <a:pt x="469" y="592"/>
                        </a:cubicBezTo>
                        <a:close/>
                        <a:moveTo>
                          <a:pt x="442" y="498"/>
                        </a:moveTo>
                        <a:lnTo>
                          <a:pt x="442" y="93"/>
                        </a:lnTo>
                        <a:lnTo>
                          <a:pt x="96" y="297"/>
                        </a:lnTo>
                        <a:lnTo>
                          <a:pt x="442" y="498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89804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223" name="Home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2606335" y="4877646"/>
                    <a:ext cx="99116" cy="99908"/>
                  </a:xfrm>
                  <a:custGeom>
                    <a:avLst/>
                    <a:gdLst>
                      <a:gd name="T0" fmla="*/ 276 w 551"/>
                      <a:gd name="T1" fmla="*/ 551 h 551"/>
                      <a:gd name="T2" fmla="*/ 0 w 551"/>
                      <a:gd name="T3" fmla="*/ 275 h 551"/>
                      <a:gd name="T4" fmla="*/ 276 w 551"/>
                      <a:gd name="T5" fmla="*/ 0 h 551"/>
                      <a:gd name="T6" fmla="*/ 551 w 551"/>
                      <a:gd name="T7" fmla="*/ 275 h 551"/>
                      <a:gd name="T8" fmla="*/ 276 w 551"/>
                      <a:gd name="T9" fmla="*/ 551 h 551"/>
                      <a:gd name="T10" fmla="*/ 276 w 551"/>
                      <a:gd name="T11" fmla="*/ 487 h 551"/>
                      <a:gd name="T12" fmla="*/ 488 w 551"/>
                      <a:gd name="T13" fmla="*/ 275 h 551"/>
                      <a:gd name="T14" fmla="*/ 276 w 551"/>
                      <a:gd name="T15" fmla="*/ 64 h 551"/>
                      <a:gd name="T16" fmla="*/ 64 w 551"/>
                      <a:gd name="T17" fmla="*/ 275 h 551"/>
                      <a:gd name="T18" fmla="*/ 276 w 551"/>
                      <a:gd name="T19" fmla="*/ 487 h 55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551" h="551">
                        <a:moveTo>
                          <a:pt x="276" y="551"/>
                        </a:moveTo>
                        <a:cubicBezTo>
                          <a:pt x="124" y="551"/>
                          <a:pt x="0" y="427"/>
                          <a:pt x="0" y="275"/>
                        </a:cubicBezTo>
                        <a:cubicBezTo>
                          <a:pt x="0" y="123"/>
                          <a:pt x="124" y="0"/>
                          <a:pt x="276" y="0"/>
                        </a:cubicBezTo>
                        <a:cubicBezTo>
                          <a:pt x="428" y="0"/>
                          <a:pt x="551" y="123"/>
                          <a:pt x="551" y="275"/>
                        </a:cubicBezTo>
                        <a:cubicBezTo>
                          <a:pt x="551" y="427"/>
                          <a:pt x="428" y="551"/>
                          <a:pt x="276" y="551"/>
                        </a:cubicBezTo>
                        <a:close/>
                        <a:moveTo>
                          <a:pt x="276" y="487"/>
                        </a:moveTo>
                        <a:cubicBezTo>
                          <a:pt x="393" y="487"/>
                          <a:pt x="488" y="393"/>
                          <a:pt x="488" y="275"/>
                        </a:cubicBezTo>
                        <a:cubicBezTo>
                          <a:pt x="488" y="158"/>
                          <a:pt x="393" y="64"/>
                          <a:pt x="276" y="64"/>
                        </a:cubicBezTo>
                        <a:cubicBezTo>
                          <a:pt x="158" y="64"/>
                          <a:pt x="64" y="158"/>
                          <a:pt x="64" y="275"/>
                        </a:cubicBezTo>
                        <a:cubicBezTo>
                          <a:pt x="64" y="393"/>
                          <a:pt x="158" y="487"/>
                          <a:pt x="276" y="487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89804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224" name="Recents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3247018" y="4876060"/>
                    <a:ext cx="101494" cy="102287"/>
                  </a:xfrm>
                  <a:custGeom>
                    <a:avLst/>
                    <a:gdLst>
                      <a:gd name="T0" fmla="*/ 62 w 564"/>
                      <a:gd name="T1" fmla="*/ 565 h 565"/>
                      <a:gd name="T2" fmla="*/ 20 w 564"/>
                      <a:gd name="T3" fmla="*/ 547 h 565"/>
                      <a:gd name="T4" fmla="*/ 0 w 564"/>
                      <a:gd name="T5" fmla="*/ 504 h 565"/>
                      <a:gd name="T6" fmla="*/ 0 w 564"/>
                      <a:gd name="T7" fmla="*/ 61 h 565"/>
                      <a:gd name="T8" fmla="*/ 20 w 564"/>
                      <a:gd name="T9" fmla="*/ 18 h 565"/>
                      <a:gd name="T10" fmla="*/ 62 w 564"/>
                      <a:gd name="T11" fmla="*/ 0 h 565"/>
                      <a:gd name="T12" fmla="*/ 501 w 564"/>
                      <a:gd name="T13" fmla="*/ 0 h 565"/>
                      <a:gd name="T14" fmla="*/ 544 w 564"/>
                      <a:gd name="T15" fmla="*/ 18 h 565"/>
                      <a:gd name="T16" fmla="*/ 564 w 564"/>
                      <a:gd name="T17" fmla="*/ 61 h 565"/>
                      <a:gd name="T18" fmla="*/ 564 w 564"/>
                      <a:gd name="T19" fmla="*/ 504 h 565"/>
                      <a:gd name="T20" fmla="*/ 544 w 564"/>
                      <a:gd name="T21" fmla="*/ 547 h 565"/>
                      <a:gd name="T22" fmla="*/ 501 w 564"/>
                      <a:gd name="T23" fmla="*/ 565 h 565"/>
                      <a:gd name="T24" fmla="*/ 62 w 564"/>
                      <a:gd name="T25" fmla="*/ 565 h 565"/>
                      <a:gd name="T26" fmla="*/ 70 w 564"/>
                      <a:gd name="T27" fmla="*/ 494 h 565"/>
                      <a:gd name="T28" fmla="*/ 493 w 564"/>
                      <a:gd name="T29" fmla="*/ 494 h 565"/>
                      <a:gd name="T30" fmla="*/ 493 w 564"/>
                      <a:gd name="T31" fmla="*/ 71 h 565"/>
                      <a:gd name="T32" fmla="*/ 70 w 564"/>
                      <a:gd name="T33" fmla="*/ 71 h 565"/>
                      <a:gd name="T34" fmla="*/ 70 w 564"/>
                      <a:gd name="T35" fmla="*/ 494 h 56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564" h="565">
                        <a:moveTo>
                          <a:pt x="62" y="565"/>
                        </a:moveTo>
                        <a:cubicBezTo>
                          <a:pt x="44" y="565"/>
                          <a:pt x="31" y="557"/>
                          <a:pt x="20" y="547"/>
                        </a:cubicBezTo>
                        <a:cubicBezTo>
                          <a:pt x="10" y="537"/>
                          <a:pt x="0" y="524"/>
                          <a:pt x="0" y="504"/>
                        </a:cubicBezTo>
                        <a:lnTo>
                          <a:pt x="0" y="61"/>
                        </a:lnTo>
                        <a:cubicBezTo>
                          <a:pt x="0" y="41"/>
                          <a:pt x="10" y="28"/>
                          <a:pt x="20" y="18"/>
                        </a:cubicBezTo>
                        <a:cubicBezTo>
                          <a:pt x="31" y="8"/>
                          <a:pt x="44" y="0"/>
                          <a:pt x="62" y="0"/>
                        </a:cubicBezTo>
                        <a:lnTo>
                          <a:pt x="501" y="0"/>
                        </a:lnTo>
                        <a:cubicBezTo>
                          <a:pt x="519" y="0"/>
                          <a:pt x="533" y="8"/>
                          <a:pt x="544" y="18"/>
                        </a:cubicBezTo>
                        <a:cubicBezTo>
                          <a:pt x="555" y="28"/>
                          <a:pt x="564" y="41"/>
                          <a:pt x="564" y="61"/>
                        </a:cubicBezTo>
                        <a:lnTo>
                          <a:pt x="564" y="504"/>
                        </a:lnTo>
                        <a:cubicBezTo>
                          <a:pt x="564" y="524"/>
                          <a:pt x="555" y="537"/>
                          <a:pt x="544" y="547"/>
                        </a:cubicBezTo>
                        <a:cubicBezTo>
                          <a:pt x="533" y="557"/>
                          <a:pt x="519" y="565"/>
                          <a:pt x="501" y="565"/>
                        </a:cubicBezTo>
                        <a:lnTo>
                          <a:pt x="62" y="565"/>
                        </a:lnTo>
                        <a:close/>
                        <a:moveTo>
                          <a:pt x="70" y="494"/>
                        </a:moveTo>
                        <a:lnTo>
                          <a:pt x="493" y="494"/>
                        </a:lnTo>
                        <a:lnTo>
                          <a:pt x="493" y="71"/>
                        </a:lnTo>
                        <a:lnTo>
                          <a:pt x="70" y="71"/>
                        </a:lnTo>
                        <a:lnTo>
                          <a:pt x="70" y="494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89804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</p:grpSp>
          <p:sp>
            <p:nvSpPr>
              <p:cNvPr id="164" name="직사각형 163"/>
              <p:cNvSpPr/>
              <p:nvPr/>
            </p:nvSpPr>
            <p:spPr>
              <a:xfrm>
                <a:off x="3844311" y="638432"/>
                <a:ext cx="2286000" cy="3606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13" name="그룹 312"/>
            <p:cNvGrpSpPr/>
            <p:nvPr/>
          </p:nvGrpSpPr>
          <p:grpSpPr>
            <a:xfrm>
              <a:off x="9448479" y="1216393"/>
              <a:ext cx="2286000" cy="368241"/>
              <a:chOff x="9581690" y="821633"/>
              <a:chExt cx="2286000" cy="368241"/>
            </a:xfrm>
          </p:grpSpPr>
          <p:sp>
            <p:nvSpPr>
              <p:cNvPr id="314" name="App Bar Container"/>
              <p:cNvSpPr>
                <a:spLocks noChangeArrowheads="1"/>
              </p:cNvSpPr>
              <p:nvPr/>
            </p:nvSpPr>
            <p:spPr bwMode="auto">
              <a:xfrm>
                <a:off x="9581690" y="821633"/>
                <a:ext cx="2286000" cy="368241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  <a:effectLst>
                <a:outerShdw blurRad="38100" dist="12700" dir="5400000" algn="ctr" rotWithShape="0">
                  <a:prstClr val="black">
                    <a:alpha val="25000"/>
                  </a:prstClr>
                </a:outerShdw>
              </a:effectLst>
            </p:spPr>
            <p:txBody>
              <a:bodyPr vert="horz" wrap="square" lIns="457200" tIns="198120" rIns="91440" bIns="104140" numCol="1" anchor="b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000" dirty="0" smtClean="0">
                    <a:solidFill>
                      <a:srgbClr val="FFFFF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</a:t>
                </a:r>
                <a:r>
                  <a:rPr lang="ko-KR" altLang="en-US" sz="1000" dirty="0" err="1" smtClean="0">
                    <a:solidFill>
                      <a:srgbClr val="FFFFF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번방</a:t>
                </a:r>
                <a:endParaRPr lang="en-US" sz="1000" dirty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15" name="Nav Icon"/>
              <p:cNvSpPr>
                <a:spLocks noChangeAspect="1" noEditPoints="1"/>
              </p:cNvSpPr>
              <p:nvPr/>
            </p:nvSpPr>
            <p:spPr bwMode="auto">
              <a:xfrm flipH="1">
                <a:off x="9738026" y="946008"/>
                <a:ext cx="130897" cy="87311"/>
              </a:xfrm>
              <a:custGeom>
                <a:avLst/>
                <a:gdLst>
                  <a:gd name="T0" fmla="*/ 0 w 635"/>
                  <a:gd name="T1" fmla="*/ 70 h 423"/>
                  <a:gd name="T2" fmla="*/ 635 w 635"/>
                  <a:gd name="T3" fmla="*/ 70 h 423"/>
                  <a:gd name="T4" fmla="*/ 635 w 635"/>
                  <a:gd name="T5" fmla="*/ 0 h 423"/>
                  <a:gd name="T6" fmla="*/ 0 w 635"/>
                  <a:gd name="T7" fmla="*/ 0 h 423"/>
                  <a:gd name="T8" fmla="*/ 0 w 635"/>
                  <a:gd name="T9" fmla="*/ 70 h 423"/>
                  <a:gd name="T10" fmla="*/ 0 w 635"/>
                  <a:gd name="T11" fmla="*/ 247 h 423"/>
                  <a:gd name="T12" fmla="*/ 635 w 635"/>
                  <a:gd name="T13" fmla="*/ 247 h 423"/>
                  <a:gd name="T14" fmla="*/ 635 w 635"/>
                  <a:gd name="T15" fmla="*/ 176 h 423"/>
                  <a:gd name="T16" fmla="*/ 0 w 635"/>
                  <a:gd name="T17" fmla="*/ 176 h 423"/>
                  <a:gd name="T18" fmla="*/ 0 w 635"/>
                  <a:gd name="T19" fmla="*/ 247 h 423"/>
                  <a:gd name="T20" fmla="*/ 0 w 635"/>
                  <a:gd name="T21" fmla="*/ 423 h 423"/>
                  <a:gd name="T22" fmla="*/ 635 w 635"/>
                  <a:gd name="T23" fmla="*/ 423 h 423"/>
                  <a:gd name="T24" fmla="*/ 635 w 635"/>
                  <a:gd name="T25" fmla="*/ 352 h 423"/>
                  <a:gd name="T26" fmla="*/ 0 w 635"/>
                  <a:gd name="T27" fmla="*/ 352 h 423"/>
                  <a:gd name="T28" fmla="*/ 0 w 635"/>
                  <a:gd name="T29" fmla="*/ 423 h 4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35" h="423">
                    <a:moveTo>
                      <a:pt x="0" y="70"/>
                    </a:moveTo>
                    <a:lnTo>
                      <a:pt x="635" y="70"/>
                    </a:lnTo>
                    <a:lnTo>
                      <a:pt x="635" y="0"/>
                    </a:lnTo>
                    <a:lnTo>
                      <a:pt x="0" y="0"/>
                    </a:lnTo>
                    <a:lnTo>
                      <a:pt x="0" y="70"/>
                    </a:lnTo>
                    <a:close/>
                    <a:moveTo>
                      <a:pt x="0" y="247"/>
                    </a:moveTo>
                    <a:lnTo>
                      <a:pt x="635" y="247"/>
                    </a:lnTo>
                    <a:lnTo>
                      <a:pt x="635" y="176"/>
                    </a:lnTo>
                    <a:lnTo>
                      <a:pt x="0" y="176"/>
                    </a:lnTo>
                    <a:lnTo>
                      <a:pt x="0" y="247"/>
                    </a:lnTo>
                    <a:close/>
                    <a:moveTo>
                      <a:pt x="0" y="423"/>
                    </a:moveTo>
                    <a:lnTo>
                      <a:pt x="635" y="423"/>
                    </a:lnTo>
                    <a:lnTo>
                      <a:pt x="635" y="352"/>
                    </a:lnTo>
                    <a:lnTo>
                      <a:pt x="0" y="352"/>
                    </a:lnTo>
                    <a:lnTo>
                      <a:pt x="0" y="423"/>
                    </a:lnTo>
                    <a:close/>
                  </a:path>
                </a:pathLst>
              </a:custGeom>
              <a:solidFill>
                <a:srgbClr val="FFFFFF">
                  <a:alpha val="87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chemeClr val="bg1">
                      <a:lumMod val="9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16" name="Menu Icon"/>
              <p:cNvSpPr>
                <a:spLocks noChangeAspect="1" noEditPoints="1"/>
              </p:cNvSpPr>
              <p:nvPr/>
            </p:nvSpPr>
            <p:spPr bwMode="auto">
              <a:xfrm>
                <a:off x="11669016" y="933900"/>
                <a:ext cx="25374" cy="101286"/>
              </a:xfrm>
              <a:custGeom>
                <a:avLst/>
                <a:gdLst>
                  <a:gd name="T0" fmla="*/ 71 w 141"/>
                  <a:gd name="T1" fmla="*/ 423 h 564"/>
                  <a:gd name="T2" fmla="*/ 0 w 141"/>
                  <a:gd name="T3" fmla="*/ 494 h 564"/>
                  <a:gd name="T4" fmla="*/ 71 w 141"/>
                  <a:gd name="T5" fmla="*/ 564 h 564"/>
                  <a:gd name="T6" fmla="*/ 141 w 141"/>
                  <a:gd name="T7" fmla="*/ 494 h 564"/>
                  <a:gd name="T8" fmla="*/ 71 w 141"/>
                  <a:gd name="T9" fmla="*/ 423 h 564"/>
                  <a:gd name="T10" fmla="*/ 71 w 141"/>
                  <a:gd name="T11" fmla="*/ 212 h 564"/>
                  <a:gd name="T12" fmla="*/ 0 w 141"/>
                  <a:gd name="T13" fmla="*/ 282 h 564"/>
                  <a:gd name="T14" fmla="*/ 71 w 141"/>
                  <a:gd name="T15" fmla="*/ 353 h 564"/>
                  <a:gd name="T16" fmla="*/ 141 w 141"/>
                  <a:gd name="T17" fmla="*/ 282 h 564"/>
                  <a:gd name="T18" fmla="*/ 71 w 141"/>
                  <a:gd name="T19" fmla="*/ 212 h 564"/>
                  <a:gd name="T20" fmla="*/ 71 w 141"/>
                  <a:gd name="T21" fmla="*/ 141 h 564"/>
                  <a:gd name="T22" fmla="*/ 141 w 141"/>
                  <a:gd name="T23" fmla="*/ 71 h 564"/>
                  <a:gd name="T24" fmla="*/ 71 w 141"/>
                  <a:gd name="T25" fmla="*/ 0 h 564"/>
                  <a:gd name="T26" fmla="*/ 0 w 141"/>
                  <a:gd name="T27" fmla="*/ 71 h 564"/>
                  <a:gd name="T28" fmla="*/ 71 w 141"/>
                  <a:gd name="T29" fmla="*/ 141 h 5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41" h="564">
                    <a:moveTo>
                      <a:pt x="71" y="423"/>
                    </a:moveTo>
                    <a:cubicBezTo>
                      <a:pt x="32" y="423"/>
                      <a:pt x="0" y="455"/>
                      <a:pt x="0" y="494"/>
                    </a:cubicBezTo>
                    <a:cubicBezTo>
                      <a:pt x="0" y="533"/>
                      <a:pt x="32" y="564"/>
                      <a:pt x="71" y="564"/>
                    </a:cubicBezTo>
                    <a:cubicBezTo>
                      <a:pt x="110" y="564"/>
                      <a:pt x="141" y="533"/>
                      <a:pt x="141" y="494"/>
                    </a:cubicBezTo>
                    <a:cubicBezTo>
                      <a:pt x="141" y="455"/>
                      <a:pt x="110" y="423"/>
                      <a:pt x="71" y="423"/>
                    </a:cubicBezTo>
                    <a:moveTo>
                      <a:pt x="71" y="212"/>
                    </a:moveTo>
                    <a:cubicBezTo>
                      <a:pt x="32" y="212"/>
                      <a:pt x="0" y="243"/>
                      <a:pt x="0" y="282"/>
                    </a:cubicBezTo>
                    <a:cubicBezTo>
                      <a:pt x="0" y="321"/>
                      <a:pt x="32" y="353"/>
                      <a:pt x="71" y="353"/>
                    </a:cubicBezTo>
                    <a:cubicBezTo>
                      <a:pt x="110" y="353"/>
                      <a:pt x="141" y="321"/>
                      <a:pt x="141" y="282"/>
                    </a:cubicBezTo>
                    <a:cubicBezTo>
                      <a:pt x="141" y="243"/>
                      <a:pt x="110" y="212"/>
                      <a:pt x="71" y="212"/>
                    </a:cubicBezTo>
                    <a:moveTo>
                      <a:pt x="71" y="141"/>
                    </a:moveTo>
                    <a:cubicBezTo>
                      <a:pt x="110" y="141"/>
                      <a:pt x="141" y="110"/>
                      <a:pt x="141" y="71"/>
                    </a:cubicBezTo>
                    <a:cubicBezTo>
                      <a:pt x="141" y="32"/>
                      <a:pt x="110" y="0"/>
                      <a:pt x="71" y="0"/>
                    </a:cubicBezTo>
                    <a:cubicBezTo>
                      <a:pt x="32" y="0"/>
                      <a:pt x="0" y="32"/>
                      <a:pt x="0" y="71"/>
                    </a:cubicBezTo>
                    <a:cubicBezTo>
                      <a:pt x="0" y="110"/>
                      <a:pt x="32" y="141"/>
                      <a:pt x="71" y="141"/>
                    </a:cubicBezTo>
                  </a:path>
                </a:pathLst>
              </a:custGeom>
              <a:solidFill>
                <a:srgbClr val="FFFFFF">
                  <a:alpha val="87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chemeClr val="bg1">
                      <a:lumMod val="9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317" name="모서리가 둥근 직사각형 316"/>
            <p:cNvSpPr/>
            <p:nvPr/>
          </p:nvSpPr>
          <p:spPr>
            <a:xfrm>
              <a:off x="9842921" y="2040388"/>
              <a:ext cx="1547167" cy="1375328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  <a:latin typeface="a옛날목욕탕B" pitchFamily="18" charset="-127"/>
                  <a:ea typeface="a옛날목욕탕B" pitchFamily="18" charset="-127"/>
                </a:rPr>
                <a:t>게임화면</a:t>
              </a:r>
              <a:endParaRPr lang="en-US" altLang="ko-KR" dirty="0" smtClean="0">
                <a:solidFill>
                  <a:schemeClr val="tx1"/>
                </a:solidFill>
                <a:latin typeface="a옛날목욕탕B" pitchFamily="18" charset="-127"/>
                <a:ea typeface="a옛날목욕탕B" pitchFamily="18" charset="-127"/>
              </a:endParaRPr>
            </a:p>
          </p:txBody>
        </p:sp>
        <p:sp>
          <p:nvSpPr>
            <p:cNvPr id="318" name="모서리가 둥근 직사각형 317"/>
            <p:cNvSpPr/>
            <p:nvPr/>
          </p:nvSpPr>
          <p:spPr>
            <a:xfrm>
              <a:off x="9851162" y="3509246"/>
              <a:ext cx="1547167" cy="794081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  <a:latin typeface="a옛날목욕탕B" pitchFamily="18" charset="-127"/>
                  <a:ea typeface="a옛날목욕탕B" pitchFamily="18" charset="-127"/>
                </a:rPr>
                <a:t>입력공간</a:t>
              </a:r>
              <a:endParaRPr lang="en-US" altLang="ko-KR" dirty="0" smtClean="0">
                <a:solidFill>
                  <a:schemeClr val="tx1"/>
                </a:solidFill>
                <a:latin typeface="a옛날목욕탕B" pitchFamily="18" charset="-127"/>
                <a:ea typeface="a옛날목욕탕B" pitchFamily="18" charset="-127"/>
              </a:endParaRPr>
            </a:p>
          </p:txBody>
        </p:sp>
        <p:sp>
          <p:nvSpPr>
            <p:cNvPr id="319" name="모서리가 둥근 직사각형 318"/>
            <p:cNvSpPr/>
            <p:nvPr/>
          </p:nvSpPr>
          <p:spPr>
            <a:xfrm>
              <a:off x="9683184" y="1661665"/>
              <a:ext cx="1918084" cy="261955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  <a:latin typeface="a옛날목욕탕L" pitchFamily="18" charset="-127"/>
                  <a:ea typeface="a옛날목욕탕L" pitchFamily="18" charset="-127"/>
                </a:rPr>
                <a:t>시간제한표시</a:t>
              </a:r>
              <a:endParaRPr lang="ko-KR" altLang="en-US" sz="1400" dirty="0">
                <a:solidFill>
                  <a:schemeClr val="tx1"/>
                </a:solidFill>
                <a:latin typeface="a옛날목욕탕L" pitchFamily="18" charset="-127"/>
                <a:ea typeface="a옛날목욕탕L" pitchFamily="18" charset="-127"/>
              </a:endParaRPr>
            </a:p>
          </p:txBody>
        </p:sp>
      </p:grpSp>
      <p:sp>
        <p:nvSpPr>
          <p:cNvPr id="320" name="모서리가 둥근 직사각형 319"/>
          <p:cNvSpPr/>
          <p:nvPr/>
        </p:nvSpPr>
        <p:spPr>
          <a:xfrm>
            <a:off x="1564610" y="4055128"/>
            <a:ext cx="1547167" cy="2740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latin typeface="a옛날목욕탕L" pitchFamily="18" charset="-127"/>
                <a:ea typeface="a옛날목욕탕L" pitchFamily="18" charset="-127"/>
              </a:rPr>
              <a:t>전송</a:t>
            </a:r>
            <a:endParaRPr lang="ko-KR" altLang="en-US" sz="1400" dirty="0">
              <a:latin typeface="a옛날목욕탕L" pitchFamily="18" charset="-127"/>
              <a:ea typeface="a옛날목욕탕L" pitchFamily="18" charset="-127"/>
            </a:endParaRPr>
          </a:p>
        </p:txBody>
      </p:sp>
      <p:cxnSp>
        <p:nvCxnSpPr>
          <p:cNvPr id="321" name="꺾인 연결선 320"/>
          <p:cNvCxnSpPr/>
          <p:nvPr/>
        </p:nvCxnSpPr>
        <p:spPr>
          <a:xfrm flipV="1">
            <a:off x="2938995" y="3314531"/>
            <a:ext cx="1242802" cy="853138"/>
          </a:xfrm>
          <a:prstGeom prst="bentConnector3">
            <a:avLst>
              <a:gd name="adj1" fmla="val 50908"/>
            </a:avLst>
          </a:prstGeom>
          <a:ln w="28575"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모서리가 둥근 직사각형 10"/>
          <p:cNvSpPr/>
          <p:nvPr/>
        </p:nvSpPr>
        <p:spPr>
          <a:xfrm>
            <a:off x="4604974" y="1637718"/>
            <a:ext cx="1627330" cy="432283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a옛날목욕탕L" pitchFamily="18" charset="-127"/>
                <a:ea typeface="a옛날목욕탕L" pitchFamily="18" charset="-127"/>
              </a:rPr>
              <a:t>익명대답</a:t>
            </a:r>
            <a:endParaRPr lang="ko-KR" altLang="en-US" dirty="0">
              <a:solidFill>
                <a:schemeClr val="tx1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323" name="모서리가 둥근 직사각형 322"/>
          <p:cNvSpPr/>
          <p:nvPr/>
        </p:nvSpPr>
        <p:spPr>
          <a:xfrm>
            <a:off x="4604974" y="2169401"/>
            <a:ext cx="1627330" cy="432283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a옛날목욕탕L" pitchFamily="18" charset="-127"/>
                <a:ea typeface="a옛날목욕탕L" pitchFamily="18" charset="-127"/>
              </a:rPr>
              <a:t>익명대답</a:t>
            </a:r>
          </a:p>
        </p:txBody>
      </p:sp>
      <p:sp>
        <p:nvSpPr>
          <p:cNvPr id="324" name="모서리가 둥근 직사각형 323"/>
          <p:cNvSpPr/>
          <p:nvPr/>
        </p:nvSpPr>
        <p:spPr>
          <a:xfrm>
            <a:off x="4599341" y="2702787"/>
            <a:ext cx="1627330" cy="432283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a옛날목욕탕L" pitchFamily="18" charset="-127"/>
                <a:ea typeface="a옛날목욕탕L" pitchFamily="18" charset="-127"/>
              </a:rPr>
              <a:t>익명대답</a:t>
            </a:r>
          </a:p>
        </p:txBody>
      </p:sp>
      <p:sp>
        <p:nvSpPr>
          <p:cNvPr id="13" name="모서리가 둥근 직사각형 12"/>
          <p:cNvSpPr/>
          <p:nvPr/>
        </p:nvSpPr>
        <p:spPr>
          <a:xfrm>
            <a:off x="4604974" y="3462726"/>
            <a:ext cx="1627330" cy="3970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latin typeface="a옛날목욕탕L" pitchFamily="18" charset="-127"/>
                <a:ea typeface="a옛날목욕탕L" pitchFamily="18" charset="-127"/>
              </a:rPr>
              <a:t>전송</a:t>
            </a:r>
            <a:endParaRPr lang="ko-KR" altLang="en-US" b="1">
              <a:latin typeface="a옛날목욕탕L" pitchFamily="18" charset="-127"/>
              <a:ea typeface="a옛날목욕탕L" pitchFamily="18" charset="-127"/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 flipV="1">
            <a:off x="6061826" y="1390772"/>
            <a:ext cx="1360611" cy="463088"/>
          </a:xfrm>
          <a:prstGeom prst="straightConnector1">
            <a:avLst/>
          </a:prstGeom>
          <a:ln w="28575"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67" name="TextBox 366"/>
          <p:cNvSpPr txBox="1"/>
          <p:nvPr/>
        </p:nvSpPr>
        <p:spPr>
          <a:xfrm>
            <a:off x="1304831" y="4952610"/>
            <a:ext cx="2006838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a옛날목욕탕B" pitchFamily="18" charset="-127"/>
                <a:ea typeface="a옛날목욕탕B" pitchFamily="18" charset="-127"/>
              </a:rPr>
              <a:t>게임 화면</a:t>
            </a:r>
            <a:endParaRPr lang="ko-KR" altLang="en-US" dirty="0">
              <a:latin typeface="a옛날목욕탕B" pitchFamily="18" charset="-127"/>
              <a:ea typeface="a옛날목욕탕B" pitchFamily="18" charset="-127"/>
            </a:endParaRPr>
          </a:p>
        </p:txBody>
      </p:sp>
      <p:sp>
        <p:nvSpPr>
          <p:cNvPr id="368" name="TextBox 367"/>
          <p:cNvSpPr txBox="1"/>
          <p:nvPr/>
        </p:nvSpPr>
        <p:spPr>
          <a:xfrm>
            <a:off x="4403971" y="4958751"/>
            <a:ext cx="200683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a옛날목욕탕B" pitchFamily="18" charset="-127"/>
                <a:ea typeface="a옛날목욕탕B" pitchFamily="18" charset="-127"/>
              </a:rPr>
              <a:t>대답을 확인하는 화면</a:t>
            </a:r>
            <a:endParaRPr lang="ko-KR" altLang="en-US" dirty="0">
              <a:latin typeface="a옛날목욕탕B" pitchFamily="18" charset="-127"/>
              <a:ea typeface="a옛날목욕탕B" pitchFamily="18" charset="-127"/>
            </a:endParaRPr>
          </a:p>
        </p:txBody>
      </p:sp>
      <p:sp>
        <p:nvSpPr>
          <p:cNvPr id="369" name="TextBox 368"/>
          <p:cNvSpPr txBox="1"/>
          <p:nvPr/>
        </p:nvSpPr>
        <p:spPr>
          <a:xfrm>
            <a:off x="9348345" y="227739"/>
            <a:ext cx="2006838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a옛날목욕탕B" pitchFamily="18" charset="-127"/>
                <a:ea typeface="a옛날목욕탕B" pitchFamily="18" charset="-127"/>
              </a:rPr>
              <a:t>정답 맞추는 화면</a:t>
            </a:r>
            <a:endParaRPr lang="ko-KR" altLang="en-US" dirty="0">
              <a:latin typeface="a옛날목욕탕B" pitchFamily="18" charset="-127"/>
              <a:ea typeface="a옛날목욕탕B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7503466" y="932569"/>
            <a:ext cx="1492822" cy="12368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7503466" y="932570"/>
            <a:ext cx="1478284" cy="200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7675661" y="1222630"/>
            <a:ext cx="1174467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latin typeface="a옛날목욕탕L" pitchFamily="18" charset="-127"/>
                <a:ea typeface="a옛날목욕탕L" pitchFamily="18" charset="-127"/>
              </a:rPr>
              <a:t>생각하는 답 입력</a:t>
            </a:r>
            <a:endParaRPr lang="ko-KR" altLang="en-US" sz="1200" dirty="0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7863116" y="1820474"/>
            <a:ext cx="795391" cy="1672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bg1"/>
                </a:solidFill>
                <a:latin typeface="08서울남산체 L" pitchFamily="18" charset="-127"/>
                <a:ea typeface="08서울남산체 L" pitchFamily="18" charset="-127"/>
              </a:rPr>
              <a:t>입력</a:t>
            </a:r>
            <a:endParaRPr lang="ko-KR" altLang="en-US" sz="1100">
              <a:solidFill>
                <a:schemeClr val="bg1"/>
              </a:solidFill>
              <a:latin typeface="08서울남산체 L" pitchFamily="18" charset="-127"/>
              <a:ea typeface="08서울남산체 L" pitchFamily="18" charset="-127"/>
            </a:endParaRPr>
          </a:p>
        </p:txBody>
      </p:sp>
      <p:cxnSp>
        <p:nvCxnSpPr>
          <p:cNvPr id="370" name="직선 화살표 연결선 369"/>
          <p:cNvCxnSpPr/>
          <p:nvPr/>
        </p:nvCxnSpPr>
        <p:spPr>
          <a:xfrm>
            <a:off x="5863294" y="3735366"/>
            <a:ext cx="1360611" cy="1005512"/>
          </a:xfrm>
          <a:prstGeom prst="straightConnector1">
            <a:avLst/>
          </a:prstGeom>
          <a:ln w="28575"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71" name="모서리가 둥근 직사각형 370"/>
          <p:cNvSpPr/>
          <p:nvPr/>
        </p:nvSpPr>
        <p:spPr>
          <a:xfrm>
            <a:off x="7463240" y="4229754"/>
            <a:ext cx="1547167" cy="1375328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a옛날목욕탕B" pitchFamily="18" charset="-127"/>
                <a:ea typeface="a옛날목욕탕B" pitchFamily="18" charset="-127"/>
              </a:rPr>
              <a:t>정답 맞춘 사람</a:t>
            </a:r>
            <a:r>
              <a:rPr lang="en-US" altLang="ko-KR" dirty="0">
                <a:solidFill>
                  <a:schemeClr val="tx1"/>
                </a:solidFill>
                <a:latin typeface="a옛날목욕탕B" pitchFamily="18" charset="-127"/>
                <a:ea typeface="a옛날목욕탕B" pitchFamily="18" charset="-127"/>
              </a:rPr>
              <a:t> </a:t>
            </a:r>
            <a:endParaRPr lang="en-US" altLang="ko-KR" dirty="0" smtClean="0">
              <a:solidFill>
                <a:schemeClr val="tx1"/>
              </a:solidFill>
              <a:latin typeface="a옛날목욕탕B" pitchFamily="18" charset="-127"/>
              <a:ea typeface="a옛날목욕탕B" pitchFamily="18" charset="-127"/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a옛날목욕탕B" pitchFamily="18" charset="-127"/>
                <a:ea typeface="a옛날목욕탕B" pitchFamily="18" charset="-127"/>
              </a:rPr>
              <a:t>&amp;</a:t>
            </a:r>
          </a:p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a옛날목욕탕B" pitchFamily="18" charset="-127"/>
                <a:ea typeface="a옛날목욕탕B" pitchFamily="18" charset="-127"/>
              </a:rPr>
              <a:t>정답 공개</a:t>
            </a:r>
            <a:endParaRPr lang="en-US" altLang="ko-KR" dirty="0" smtClean="0">
              <a:solidFill>
                <a:schemeClr val="tx1"/>
              </a:solidFill>
              <a:latin typeface="a옛날목욕탕B" pitchFamily="18" charset="-127"/>
              <a:ea typeface="a옛날목욕탕B" pitchFamily="18" charset="-127"/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8048085" y="5927498"/>
            <a:ext cx="958355" cy="293511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latin typeface="a옛날목욕탕L" pitchFamily="18" charset="-127"/>
                <a:ea typeface="a옛날목욕탕L" pitchFamily="18" charset="-127"/>
              </a:rPr>
              <a:t>다음질문</a:t>
            </a:r>
            <a:endParaRPr lang="ko-KR" altLang="en-US" sz="1200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7903061" y="5814609"/>
            <a:ext cx="1188289" cy="519289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직선 화살표 연결선 28"/>
          <p:cNvCxnSpPr>
            <a:stCxn id="27" idx="3"/>
          </p:cNvCxnSpPr>
          <p:nvPr/>
        </p:nvCxnSpPr>
        <p:spPr>
          <a:xfrm>
            <a:off x="9091350" y="6074254"/>
            <a:ext cx="514602" cy="259644"/>
          </a:xfrm>
          <a:prstGeom prst="straightConnector1">
            <a:avLst/>
          </a:prstGeom>
          <a:ln w="285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9763996" y="6074254"/>
            <a:ext cx="172720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a옛날목욕탕L" pitchFamily="18" charset="-127"/>
                <a:ea typeface="a옛날목욕탕L" pitchFamily="18" charset="-127"/>
              </a:rPr>
              <a:t>Host</a:t>
            </a:r>
            <a:r>
              <a:rPr lang="ko-KR" altLang="en-US" dirty="0" smtClean="0">
                <a:latin typeface="a옛날목욕탕L" pitchFamily="18" charset="-127"/>
                <a:ea typeface="a옛날목욕탕L" pitchFamily="18" charset="-127"/>
              </a:rPr>
              <a:t>에게만 보이는 버튼</a:t>
            </a:r>
            <a:endParaRPr lang="ko-KR" altLang="en-US" dirty="0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372" name="TextBox 371"/>
          <p:cNvSpPr txBox="1"/>
          <p:nvPr/>
        </p:nvSpPr>
        <p:spPr>
          <a:xfrm>
            <a:off x="5127391" y="6229500"/>
            <a:ext cx="2006838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a옛날목욕탕B" pitchFamily="18" charset="-127"/>
                <a:ea typeface="a옛날목욕탕B" pitchFamily="18" charset="-127"/>
              </a:rPr>
              <a:t>정답 화면</a:t>
            </a:r>
            <a:endParaRPr lang="ko-KR" altLang="en-US" dirty="0">
              <a:latin typeface="a옛날목욕탕B" pitchFamily="18" charset="-127"/>
              <a:ea typeface="a옛날목욕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07032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8" name="그룹 217"/>
          <p:cNvGrpSpPr/>
          <p:nvPr/>
        </p:nvGrpSpPr>
        <p:grpSpPr>
          <a:xfrm>
            <a:off x="4953008" y="1220258"/>
            <a:ext cx="2286000" cy="4064000"/>
            <a:chOff x="3844311" y="462231"/>
            <a:chExt cx="2286000" cy="4064000"/>
          </a:xfrm>
        </p:grpSpPr>
        <p:grpSp>
          <p:nvGrpSpPr>
            <p:cNvPr id="219" name="Contacts"/>
            <p:cNvGrpSpPr/>
            <p:nvPr/>
          </p:nvGrpSpPr>
          <p:grpSpPr>
            <a:xfrm>
              <a:off x="3844311" y="462231"/>
              <a:ext cx="2286000" cy="4064000"/>
              <a:chOff x="595686" y="1261242"/>
              <a:chExt cx="2286000" cy="4064000"/>
            </a:xfrm>
          </p:grpSpPr>
          <p:grpSp>
            <p:nvGrpSpPr>
              <p:cNvPr id="221" name="App Bar"/>
              <p:cNvGrpSpPr/>
              <p:nvPr/>
            </p:nvGrpSpPr>
            <p:grpSpPr>
              <a:xfrm>
                <a:off x="595686" y="1261242"/>
                <a:ext cx="2286000" cy="383944"/>
                <a:chOff x="595686" y="1261242"/>
                <a:chExt cx="2286000" cy="383944"/>
              </a:xfrm>
            </p:grpSpPr>
            <p:sp>
              <p:nvSpPr>
                <p:cNvPr id="253" name="App Bar Container"/>
                <p:cNvSpPr>
                  <a:spLocks noChangeArrowheads="1"/>
                </p:cNvSpPr>
                <p:nvPr/>
              </p:nvSpPr>
              <p:spPr bwMode="auto">
                <a:xfrm>
                  <a:off x="595686" y="1261242"/>
                  <a:ext cx="2286000" cy="152400"/>
                </a:xfrm>
                <a:prstGeom prst="rect">
                  <a:avLst/>
                </a:prstGeom>
                <a:solidFill>
                  <a:srgbClr val="009688"/>
                </a:solidFill>
                <a:ln>
                  <a:noFill/>
                </a:ln>
                <a:effectLst>
                  <a:outerShdw blurRad="38100" dist="12700" dir="5400000" algn="ctr" rotWithShape="0">
                    <a:prstClr val="black">
                      <a:alpha val="25000"/>
                    </a:prstClr>
                  </a:outerShdw>
                </a:effectLst>
              </p:spPr>
              <p:txBody>
                <a:bodyPr vert="horz" wrap="square" lIns="457200" tIns="198120" rIns="91440" bIns="104140" numCol="1" anchor="b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1000" dirty="0" smtClean="0">
                      <a:solidFill>
                        <a:srgbClr val="FFFFF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All</a:t>
                  </a:r>
                  <a:endParaRPr lang="en-US" sz="1000" dirty="0">
                    <a:solidFill>
                      <a:srgbClr val="FFFFF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54" name="Search Icon"/>
                <p:cNvSpPr>
                  <a:spLocks noChangeAspect="1" noEditPoints="1"/>
                </p:cNvSpPr>
                <p:nvPr/>
              </p:nvSpPr>
              <p:spPr bwMode="auto">
                <a:xfrm>
                  <a:off x="2407518" y="1534478"/>
                  <a:ext cx="111009" cy="110708"/>
                </a:xfrm>
                <a:custGeom>
                  <a:avLst/>
                  <a:gdLst>
                    <a:gd name="T0" fmla="*/ 229 w 617"/>
                    <a:gd name="T1" fmla="*/ 388 h 617"/>
                    <a:gd name="T2" fmla="*/ 70 w 617"/>
                    <a:gd name="T3" fmla="*/ 229 h 617"/>
                    <a:gd name="T4" fmla="*/ 229 w 617"/>
                    <a:gd name="T5" fmla="*/ 70 h 617"/>
                    <a:gd name="T6" fmla="*/ 388 w 617"/>
                    <a:gd name="T7" fmla="*/ 229 h 617"/>
                    <a:gd name="T8" fmla="*/ 229 w 617"/>
                    <a:gd name="T9" fmla="*/ 388 h 617"/>
                    <a:gd name="T10" fmla="*/ 441 w 617"/>
                    <a:gd name="T11" fmla="*/ 388 h 617"/>
                    <a:gd name="T12" fmla="*/ 413 w 617"/>
                    <a:gd name="T13" fmla="*/ 388 h 617"/>
                    <a:gd name="T14" fmla="*/ 403 w 617"/>
                    <a:gd name="T15" fmla="*/ 378 h 617"/>
                    <a:gd name="T16" fmla="*/ 458 w 617"/>
                    <a:gd name="T17" fmla="*/ 229 h 617"/>
                    <a:gd name="T18" fmla="*/ 229 w 617"/>
                    <a:gd name="T19" fmla="*/ 0 h 617"/>
                    <a:gd name="T20" fmla="*/ 0 w 617"/>
                    <a:gd name="T21" fmla="*/ 229 h 617"/>
                    <a:gd name="T22" fmla="*/ 229 w 617"/>
                    <a:gd name="T23" fmla="*/ 458 h 617"/>
                    <a:gd name="T24" fmla="*/ 378 w 617"/>
                    <a:gd name="T25" fmla="*/ 403 h 617"/>
                    <a:gd name="T26" fmla="*/ 388 w 617"/>
                    <a:gd name="T27" fmla="*/ 413 h 617"/>
                    <a:gd name="T28" fmla="*/ 388 w 617"/>
                    <a:gd name="T29" fmla="*/ 441 h 617"/>
                    <a:gd name="T30" fmla="*/ 564 w 617"/>
                    <a:gd name="T31" fmla="*/ 617 h 617"/>
                    <a:gd name="T32" fmla="*/ 617 w 617"/>
                    <a:gd name="T33" fmla="*/ 564 h 617"/>
                    <a:gd name="T34" fmla="*/ 441 w 617"/>
                    <a:gd name="T35" fmla="*/ 388 h 6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617" h="617">
                      <a:moveTo>
                        <a:pt x="229" y="388"/>
                      </a:moveTo>
                      <a:cubicBezTo>
                        <a:pt x="141" y="388"/>
                        <a:pt x="70" y="317"/>
                        <a:pt x="70" y="229"/>
                      </a:cubicBezTo>
                      <a:cubicBezTo>
                        <a:pt x="70" y="141"/>
                        <a:pt x="141" y="70"/>
                        <a:pt x="229" y="70"/>
                      </a:cubicBezTo>
                      <a:cubicBezTo>
                        <a:pt x="317" y="70"/>
                        <a:pt x="388" y="141"/>
                        <a:pt x="388" y="229"/>
                      </a:cubicBezTo>
                      <a:cubicBezTo>
                        <a:pt x="388" y="317"/>
                        <a:pt x="317" y="388"/>
                        <a:pt x="229" y="388"/>
                      </a:cubicBezTo>
                      <a:moveTo>
                        <a:pt x="441" y="388"/>
                      </a:moveTo>
                      <a:lnTo>
                        <a:pt x="413" y="388"/>
                      </a:lnTo>
                      <a:lnTo>
                        <a:pt x="403" y="378"/>
                      </a:lnTo>
                      <a:cubicBezTo>
                        <a:pt x="438" y="338"/>
                        <a:pt x="458" y="286"/>
                        <a:pt x="458" y="229"/>
                      </a:cubicBezTo>
                      <a:cubicBezTo>
                        <a:pt x="458" y="102"/>
                        <a:pt x="356" y="0"/>
                        <a:pt x="229" y="0"/>
                      </a:cubicBezTo>
                      <a:cubicBezTo>
                        <a:pt x="102" y="0"/>
                        <a:pt x="0" y="102"/>
                        <a:pt x="0" y="229"/>
                      </a:cubicBezTo>
                      <a:cubicBezTo>
                        <a:pt x="0" y="356"/>
                        <a:pt x="102" y="458"/>
                        <a:pt x="229" y="458"/>
                      </a:cubicBezTo>
                      <a:cubicBezTo>
                        <a:pt x="286" y="458"/>
                        <a:pt x="338" y="437"/>
                        <a:pt x="378" y="403"/>
                      </a:cubicBezTo>
                      <a:lnTo>
                        <a:pt x="388" y="413"/>
                      </a:lnTo>
                      <a:lnTo>
                        <a:pt x="388" y="441"/>
                      </a:lnTo>
                      <a:lnTo>
                        <a:pt x="564" y="617"/>
                      </a:lnTo>
                      <a:lnTo>
                        <a:pt x="617" y="564"/>
                      </a:lnTo>
                      <a:lnTo>
                        <a:pt x="441" y="388"/>
                      </a:lnTo>
                      <a:close/>
                    </a:path>
                  </a:pathLst>
                </a:custGeom>
                <a:solidFill>
                  <a:srgbClr val="FFFFFF">
                    <a:alpha val="87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chemeClr val="bg1">
                        <a:lumMod val="9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55" name="Menu Icon"/>
                <p:cNvSpPr>
                  <a:spLocks noChangeAspect="1" noEditPoints="1"/>
                </p:cNvSpPr>
                <p:nvPr/>
              </p:nvSpPr>
              <p:spPr bwMode="auto">
                <a:xfrm>
                  <a:off x="2723101" y="1540760"/>
                  <a:ext cx="25374" cy="101286"/>
                </a:xfrm>
                <a:custGeom>
                  <a:avLst/>
                  <a:gdLst>
                    <a:gd name="T0" fmla="*/ 71 w 141"/>
                    <a:gd name="T1" fmla="*/ 423 h 564"/>
                    <a:gd name="T2" fmla="*/ 0 w 141"/>
                    <a:gd name="T3" fmla="*/ 494 h 564"/>
                    <a:gd name="T4" fmla="*/ 71 w 141"/>
                    <a:gd name="T5" fmla="*/ 564 h 564"/>
                    <a:gd name="T6" fmla="*/ 141 w 141"/>
                    <a:gd name="T7" fmla="*/ 494 h 564"/>
                    <a:gd name="T8" fmla="*/ 71 w 141"/>
                    <a:gd name="T9" fmla="*/ 423 h 564"/>
                    <a:gd name="T10" fmla="*/ 71 w 141"/>
                    <a:gd name="T11" fmla="*/ 212 h 564"/>
                    <a:gd name="T12" fmla="*/ 0 w 141"/>
                    <a:gd name="T13" fmla="*/ 282 h 564"/>
                    <a:gd name="T14" fmla="*/ 71 w 141"/>
                    <a:gd name="T15" fmla="*/ 353 h 564"/>
                    <a:gd name="T16" fmla="*/ 141 w 141"/>
                    <a:gd name="T17" fmla="*/ 282 h 564"/>
                    <a:gd name="T18" fmla="*/ 71 w 141"/>
                    <a:gd name="T19" fmla="*/ 212 h 564"/>
                    <a:gd name="T20" fmla="*/ 71 w 141"/>
                    <a:gd name="T21" fmla="*/ 141 h 564"/>
                    <a:gd name="T22" fmla="*/ 141 w 141"/>
                    <a:gd name="T23" fmla="*/ 71 h 564"/>
                    <a:gd name="T24" fmla="*/ 71 w 141"/>
                    <a:gd name="T25" fmla="*/ 0 h 564"/>
                    <a:gd name="T26" fmla="*/ 0 w 141"/>
                    <a:gd name="T27" fmla="*/ 71 h 564"/>
                    <a:gd name="T28" fmla="*/ 71 w 141"/>
                    <a:gd name="T29" fmla="*/ 141 h 5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41" h="564">
                      <a:moveTo>
                        <a:pt x="71" y="423"/>
                      </a:moveTo>
                      <a:cubicBezTo>
                        <a:pt x="32" y="423"/>
                        <a:pt x="0" y="455"/>
                        <a:pt x="0" y="494"/>
                      </a:cubicBezTo>
                      <a:cubicBezTo>
                        <a:pt x="0" y="533"/>
                        <a:pt x="32" y="564"/>
                        <a:pt x="71" y="564"/>
                      </a:cubicBezTo>
                      <a:cubicBezTo>
                        <a:pt x="110" y="564"/>
                        <a:pt x="141" y="533"/>
                        <a:pt x="141" y="494"/>
                      </a:cubicBezTo>
                      <a:cubicBezTo>
                        <a:pt x="141" y="455"/>
                        <a:pt x="110" y="423"/>
                        <a:pt x="71" y="423"/>
                      </a:cubicBezTo>
                      <a:moveTo>
                        <a:pt x="71" y="212"/>
                      </a:moveTo>
                      <a:cubicBezTo>
                        <a:pt x="32" y="212"/>
                        <a:pt x="0" y="243"/>
                        <a:pt x="0" y="282"/>
                      </a:cubicBezTo>
                      <a:cubicBezTo>
                        <a:pt x="0" y="321"/>
                        <a:pt x="32" y="353"/>
                        <a:pt x="71" y="353"/>
                      </a:cubicBezTo>
                      <a:cubicBezTo>
                        <a:pt x="110" y="353"/>
                        <a:pt x="141" y="321"/>
                        <a:pt x="141" y="282"/>
                      </a:cubicBezTo>
                      <a:cubicBezTo>
                        <a:pt x="141" y="243"/>
                        <a:pt x="110" y="212"/>
                        <a:pt x="71" y="212"/>
                      </a:cubicBezTo>
                      <a:moveTo>
                        <a:pt x="71" y="141"/>
                      </a:moveTo>
                      <a:cubicBezTo>
                        <a:pt x="110" y="141"/>
                        <a:pt x="141" y="110"/>
                        <a:pt x="141" y="71"/>
                      </a:cubicBezTo>
                      <a:cubicBezTo>
                        <a:pt x="141" y="32"/>
                        <a:pt x="110" y="0"/>
                        <a:pt x="71" y="0"/>
                      </a:cubicBezTo>
                      <a:cubicBezTo>
                        <a:pt x="32" y="0"/>
                        <a:pt x="0" y="32"/>
                        <a:pt x="0" y="71"/>
                      </a:cubicBezTo>
                      <a:cubicBezTo>
                        <a:pt x="0" y="110"/>
                        <a:pt x="32" y="141"/>
                        <a:pt x="71" y="141"/>
                      </a:cubicBezTo>
                    </a:path>
                  </a:pathLst>
                </a:custGeom>
                <a:solidFill>
                  <a:srgbClr val="FFFFFF">
                    <a:alpha val="87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chemeClr val="bg1">
                        <a:lumMod val="9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56" name="Nav Icon"/>
                <p:cNvSpPr>
                  <a:spLocks noChangeAspect="1" noEditPoints="1"/>
                </p:cNvSpPr>
                <p:nvPr/>
              </p:nvSpPr>
              <p:spPr bwMode="auto">
                <a:xfrm>
                  <a:off x="716210" y="1553322"/>
                  <a:ext cx="114181" cy="76161"/>
                </a:xfrm>
                <a:custGeom>
                  <a:avLst/>
                  <a:gdLst>
                    <a:gd name="T0" fmla="*/ 0 w 635"/>
                    <a:gd name="T1" fmla="*/ 70 h 423"/>
                    <a:gd name="T2" fmla="*/ 635 w 635"/>
                    <a:gd name="T3" fmla="*/ 70 h 423"/>
                    <a:gd name="T4" fmla="*/ 635 w 635"/>
                    <a:gd name="T5" fmla="*/ 0 h 423"/>
                    <a:gd name="T6" fmla="*/ 0 w 635"/>
                    <a:gd name="T7" fmla="*/ 0 h 423"/>
                    <a:gd name="T8" fmla="*/ 0 w 635"/>
                    <a:gd name="T9" fmla="*/ 70 h 423"/>
                    <a:gd name="T10" fmla="*/ 0 w 635"/>
                    <a:gd name="T11" fmla="*/ 247 h 423"/>
                    <a:gd name="T12" fmla="*/ 635 w 635"/>
                    <a:gd name="T13" fmla="*/ 247 h 423"/>
                    <a:gd name="T14" fmla="*/ 635 w 635"/>
                    <a:gd name="T15" fmla="*/ 176 h 423"/>
                    <a:gd name="T16" fmla="*/ 0 w 635"/>
                    <a:gd name="T17" fmla="*/ 176 h 423"/>
                    <a:gd name="T18" fmla="*/ 0 w 635"/>
                    <a:gd name="T19" fmla="*/ 247 h 423"/>
                    <a:gd name="T20" fmla="*/ 0 w 635"/>
                    <a:gd name="T21" fmla="*/ 423 h 423"/>
                    <a:gd name="T22" fmla="*/ 635 w 635"/>
                    <a:gd name="T23" fmla="*/ 423 h 423"/>
                    <a:gd name="T24" fmla="*/ 635 w 635"/>
                    <a:gd name="T25" fmla="*/ 352 h 423"/>
                    <a:gd name="T26" fmla="*/ 0 w 635"/>
                    <a:gd name="T27" fmla="*/ 352 h 423"/>
                    <a:gd name="T28" fmla="*/ 0 w 635"/>
                    <a:gd name="T29" fmla="*/ 423 h 4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635" h="423">
                      <a:moveTo>
                        <a:pt x="0" y="70"/>
                      </a:moveTo>
                      <a:lnTo>
                        <a:pt x="635" y="70"/>
                      </a:lnTo>
                      <a:lnTo>
                        <a:pt x="635" y="0"/>
                      </a:lnTo>
                      <a:lnTo>
                        <a:pt x="0" y="0"/>
                      </a:lnTo>
                      <a:lnTo>
                        <a:pt x="0" y="70"/>
                      </a:lnTo>
                      <a:close/>
                      <a:moveTo>
                        <a:pt x="0" y="247"/>
                      </a:moveTo>
                      <a:lnTo>
                        <a:pt x="635" y="247"/>
                      </a:lnTo>
                      <a:lnTo>
                        <a:pt x="635" y="176"/>
                      </a:lnTo>
                      <a:lnTo>
                        <a:pt x="0" y="176"/>
                      </a:lnTo>
                      <a:lnTo>
                        <a:pt x="0" y="247"/>
                      </a:lnTo>
                      <a:close/>
                      <a:moveTo>
                        <a:pt x="0" y="423"/>
                      </a:moveTo>
                      <a:lnTo>
                        <a:pt x="635" y="423"/>
                      </a:lnTo>
                      <a:lnTo>
                        <a:pt x="635" y="352"/>
                      </a:lnTo>
                      <a:lnTo>
                        <a:pt x="0" y="352"/>
                      </a:lnTo>
                      <a:lnTo>
                        <a:pt x="0" y="423"/>
                      </a:lnTo>
                      <a:close/>
                    </a:path>
                  </a:pathLst>
                </a:custGeom>
                <a:solidFill>
                  <a:srgbClr val="FFFFFF">
                    <a:alpha val="87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chemeClr val="bg1">
                        <a:lumMod val="9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57" name="Drop-down Arrow"/>
                <p:cNvSpPr>
                  <a:spLocks noChangeAspect="1"/>
                </p:cNvSpPr>
                <p:nvPr/>
              </p:nvSpPr>
              <p:spPr bwMode="auto">
                <a:xfrm>
                  <a:off x="1253334" y="1571737"/>
                  <a:ext cx="63500" cy="33618"/>
                </a:xfrm>
                <a:custGeom>
                  <a:avLst/>
                  <a:gdLst>
                    <a:gd name="T0" fmla="*/ 0 w 353"/>
                    <a:gd name="T1" fmla="*/ 0 h 176"/>
                    <a:gd name="T2" fmla="*/ 176 w 353"/>
                    <a:gd name="T3" fmla="*/ 176 h 176"/>
                    <a:gd name="T4" fmla="*/ 353 w 353"/>
                    <a:gd name="T5" fmla="*/ 0 h 176"/>
                    <a:gd name="T6" fmla="*/ 0 w 353"/>
                    <a:gd name="T7" fmla="*/ 0 h 1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53" h="176">
                      <a:moveTo>
                        <a:pt x="0" y="0"/>
                      </a:moveTo>
                      <a:lnTo>
                        <a:pt x="176" y="176"/>
                      </a:lnTo>
                      <a:lnTo>
                        <a:pt x="35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>
                    <a:alpha val="87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234" name="Status Bar"/>
              <p:cNvGrpSpPr/>
              <p:nvPr/>
            </p:nvGrpSpPr>
            <p:grpSpPr>
              <a:xfrm>
                <a:off x="595686" y="1261242"/>
                <a:ext cx="2286000" cy="152400"/>
                <a:chOff x="595686" y="1268402"/>
                <a:chExt cx="2286000" cy="152400"/>
              </a:xfrm>
            </p:grpSpPr>
            <p:sp>
              <p:nvSpPr>
                <p:cNvPr id="242" name="System Bar Container"/>
                <p:cNvSpPr>
                  <a:spLocks noChangeArrowheads="1"/>
                </p:cNvSpPr>
                <p:nvPr/>
              </p:nvSpPr>
              <p:spPr bwMode="auto">
                <a:xfrm>
                  <a:off x="595686" y="1268402"/>
                  <a:ext cx="2286000" cy="152400"/>
                </a:xfrm>
                <a:prstGeom prst="rect">
                  <a:avLst/>
                </a:prstGeom>
                <a:solidFill>
                  <a:srgbClr val="000000">
                    <a:alpha val="50000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43" name="Time"/>
                <p:cNvSpPr>
                  <a:spLocks noChangeAspect="1" noEditPoints="1"/>
                </p:cNvSpPr>
                <p:nvPr/>
              </p:nvSpPr>
              <p:spPr bwMode="auto">
                <a:xfrm>
                  <a:off x="2626121" y="1314082"/>
                  <a:ext cx="193854" cy="61041"/>
                </a:xfrm>
                <a:custGeom>
                  <a:avLst/>
                  <a:gdLst>
                    <a:gd name="T0" fmla="*/ 10 w 122"/>
                    <a:gd name="T1" fmla="*/ 6 h 38"/>
                    <a:gd name="T2" fmla="*/ 14 w 122"/>
                    <a:gd name="T3" fmla="*/ 0 h 38"/>
                    <a:gd name="T4" fmla="*/ 52 w 122"/>
                    <a:gd name="T5" fmla="*/ 37 h 38"/>
                    <a:gd name="T6" fmla="*/ 40 w 122"/>
                    <a:gd name="T7" fmla="*/ 20 h 38"/>
                    <a:gd name="T8" fmla="*/ 46 w 122"/>
                    <a:gd name="T9" fmla="*/ 12 h 38"/>
                    <a:gd name="T10" fmla="*/ 44 w 122"/>
                    <a:gd name="T11" fmla="*/ 5 h 38"/>
                    <a:gd name="T12" fmla="*/ 36 w 122"/>
                    <a:gd name="T13" fmla="*/ 4 h 38"/>
                    <a:gd name="T14" fmla="*/ 32 w 122"/>
                    <a:gd name="T15" fmla="*/ 11 h 38"/>
                    <a:gd name="T16" fmla="*/ 30 w 122"/>
                    <a:gd name="T17" fmla="*/ 3 h 38"/>
                    <a:gd name="T18" fmla="*/ 44 w 122"/>
                    <a:gd name="T19" fmla="*/ 0 h 38"/>
                    <a:gd name="T20" fmla="*/ 51 w 122"/>
                    <a:gd name="T21" fmla="*/ 9 h 38"/>
                    <a:gd name="T22" fmla="*/ 46 w 122"/>
                    <a:gd name="T23" fmla="*/ 19 h 38"/>
                    <a:gd name="T24" fmla="*/ 52 w 122"/>
                    <a:gd name="T25" fmla="*/ 33 h 38"/>
                    <a:gd name="T26" fmla="*/ 58 w 122"/>
                    <a:gd name="T27" fmla="*/ 33 h 38"/>
                    <a:gd name="T28" fmla="*/ 63 w 122"/>
                    <a:gd name="T29" fmla="*/ 35 h 38"/>
                    <a:gd name="T30" fmla="*/ 58 w 122"/>
                    <a:gd name="T31" fmla="*/ 36 h 38"/>
                    <a:gd name="T32" fmla="*/ 58 w 122"/>
                    <a:gd name="T33" fmla="*/ 10 h 38"/>
                    <a:gd name="T34" fmla="*/ 63 w 122"/>
                    <a:gd name="T35" fmla="*/ 12 h 38"/>
                    <a:gd name="T36" fmla="*/ 58 w 122"/>
                    <a:gd name="T37" fmla="*/ 14 h 38"/>
                    <a:gd name="T38" fmla="*/ 80 w 122"/>
                    <a:gd name="T39" fmla="*/ 16 h 38"/>
                    <a:gd name="T40" fmla="*/ 87 w 122"/>
                    <a:gd name="T41" fmla="*/ 12 h 38"/>
                    <a:gd name="T42" fmla="*/ 81 w 122"/>
                    <a:gd name="T43" fmla="*/ 3 h 38"/>
                    <a:gd name="T44" fmla="*/ 75 w 122"/>
                    <a:gd name="T45" fmla="*/ 7 h 38"/>
                    <a:gd name="T46" fmla="*/ 70 w 122"/>
                    <a:gd name="T47" fmla="*/ 6 h 38"/>
                    <a:gd name="T48" fmla="*/ 81 w 122"/>
                    <a:gd name="T49" fmla="*/ 0 h 38"/>
                    <a:gd name="T50" fmla="*/ 91 w 122"/>
                    <a:gd name="T51" fmla="*/ 5 h 38"/>
                    <a:gd name="T52" fmla="*/ 91 w 122"/>
                    <a:gd name="T53" fmla="*/ 14 h 38"/>
                    <a:gd name="T54" fmla="*/ 89 w 122"/>
                    <a:gd name="T55" fmla="*/ 20 h 38"/>
                    <a:gd name="T56" fmla="*/ 93 w 122"/>
                    <a:gd name="T57" fmla="*/ 27 h 38"/>
                    <a:gd name="T58" fmla="*/ 85 w 122"/>
                    <a:gd name="T59" fmla="*/ 37 h 38"/>
                    <a:gd name="T60" fmla="*/ 73 w 122"/>
                    <a:gd name="T61" fmla="*/ 35 h 38"/>
                    <a:gd name="T62" fmla="*/ 74 w 122"/>
                    <a:gd name="T63" fmla="*/ 27 h 38"/>
                    <a:gd name="T64" fmla="*/ 78 w 122"/>
                    <a:gd name="T65" fmla="*/ 33 h 38"/>
                    <a:gd name="T66" fmla="*/ 86 w 122"/>
                    <a:gd name="T67" fmla="*/ 32 h 38"/>
                    <a:gd name="T68" fmla="*/ 87 w 122"/>
                    <a:gd name="T69" fmla="*/ 24 h 38"/>
                    <a:gd name="T70" fmla="*/ 80 w 122"/>
                    <a:gd name="T71" fmla="*/ 20 h 38"/>
                    <a:gd name="T72" fmla="*/ 122 w 122"/>
                    <a:gd name="T73" fmla="*/ 21 h 38"/>
                    <a:gd name="T74" fmla="*/ 115 w 122"/>
                    <a:gd name="T75" fmla="*/ 37 h 38"/>
                    <a:gd name="T76" fmla="*/ 102 w 122"/>
                    <a:gd name="T77" fmla="*/ 34 h 38"/>
                    <a:gd name="T78" fmla="*/ 99 w 122"/>
                    <a:gd name="T79" fmla="*/ 16 h 38"/>
                    <a:gd name="T80" fmla="*/ 106 w 122"/>
                    <a:gd name="T81" fmla="*/ 0 h 38"/>
                    <a:gd name="T82" fmla="*/ 119 w 122"/>
                    <a:gd name="T83" fmla="*/ 3 h 38"/>
                    <a:gd name="T84" fmla="*/ 122 w 122"/>
                    <a:gd name="T85" fmla="*/ 21 h 38"/>
                    <a:gd name="T86" fmla="*/ 116 w 122"/>
                    <a:gd name="T87" fmla="*/ 6 h 38"/>
                    <a:gd name="T88" fmla="*/ 108 w 122"/>
                    <a:gd name="T89" fmla="*/ 4 h 38"/>
                    <a:gd name="T90" fmla="*/ 104 w 122"/>
                    <a:gd name="T91" fmla="*/ 15 h 38"/>
                    <a:gd name="T92" fmla="*/ 105 w 122"/>
                    <a:gd name="T93" fmla="*/ 31 h 38"/>
                    <a:gd name="T94" fmla="*/ 114 w 122"/>
                    <a:gd name="T95" fmla="*/ 33 h 38"/>
                    <a:gd name="T96" fmla="*/ 117 w 122"/>
                    <a:gd name="T97" fmla="*/ 22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122" h="38">
                      <a:moveTo>
                        <a:pt x="14" y="37"/>
                      </a:moveTo>
                      <a:cubicBezTo>
                        <a:pt x="10" y="37"/>
                        <a:pt x="10" y="37"/>
                        <a:pt x="10" y="37"/>
                      </a:cubicBezTo>
                      <a:cubicBezTo>
                        <a:pt x="10" y="6"/>
                        <a:pt x="10" y="6"/>
                        <a:pt x="10" y="6"/>
                      </a:cubicBezTo>
                      <a:cubicBezTo>
                        <a:pt x="0" y="9"/>
                        <a:pt x="0" y="9"/>
                        <a:pt x="0" y="9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14" y="0"/>
                        <a:pt x="14" y="0"/>
                        <a:pt x="14" y="0"/>
                      </a:cubicBezTo>
                      <a:cubicBezTo>
                        <a:pt x="14" y="0"/>
                        <a:pt x="14" y="0"/>
                        <a:pt x="14" y="0"/>
                      </a:cubicBezTo>
                      <a:lnTo>
                        <a:pt x="14" y="37"/>
                      </a:lnTo>
                      <a:close/>
                      <a:moveTo>
                        <a:pt x="52" y="37"/>
                      </a:moveTo>
                      <a:cubicBezTo>
                        <a:pt x="28" y="37"/>
                        <a:pt x="28" y="37"/>
                        <a:pt x="28" y="37"/>
                      </a:cubicBezTo>
                      <a:cubicBezTo>
                        <a:pt x="28" y="34"/>
                        <a:pt x="28" y="34"/>
                        <a:pt x="28" y="34"/>
                      </a:cubicBezTo>
                      <a:cubicBezTo>
                        <a:pt x="40" y="20"/>
                        <a:pt x="40" y="20"/>
                        <a:pt x="40" y="20"/>
                      </a:cubicBezTo>
                      <a:cubicBezTo>
                        <a:pt x="41" y="19"/>
                        <a:pt x="42" y="18"/>
                        <a:pt x="43" y="17"/>
                      </a:cubicBezTo>
                      <a:cubicBezTo>
                        <a:pt x="44" y="16"/>
                        <a:pt x="44" y="15"/>
                        <a:pt x="45" y="14"/>
                      </a:cubicBezTo>
                      <a:cubicBezTo>
                        <a:pt x="45" y="14"/>
                        <a:pt x="45" y="13"/>
                        <a:pt x="46" y="12"/>
                      </a:cubicBezTo>
                      <a:cubicBezTo>
                        <a:pt x="46" y="11"/>
                        <a:pt x="46" y="11"/>
                        <a:pt x="46" y="10"/>
                      </a:cubicBezTo>
                      <a:cubicBezTo>
                        <a:pt x="46" y="9"/>
                        <a:pt x="46" y="8"/>
                        <a:pt x="45" y="7"/>
                      </a:cubicBezTo>
                      <a:cubicBezTo>
                        <a:pt x="45" y="7"/>
                        <a:pt x="45" y="6"/>
                        <a:pt x="44" y="5"/>
                      </a:cubicBezTo>
                      <a:cubicBezTo>
                        <a:pt x="44" y="5"/>
                        <a:pt x="43" y="4"/>
                        <a:pt x="42" y="4"/>
                      </a:cubicBezTo>
                      <a:cubicBezTo>
                        <a:pt x="41" y="4"/>
                        <a:pt x="40" y="3"/>
                        <a:pt x="39" y="3"/>
                      </a:cubicBezTo>
                      <a:cubicBezTo>
                        <a:pt x="38" y="3"/>
                        <a:pt x="37" y="4"/>
                        <a:pt x="36" y="4"/>
                      </a:cubicBezTo>
                      <a:cubicBezTo>
                        <a:pt x="35" y="4"/>
                        <a:pt x="34" y="5"/>
                        <a:pt x="34" y="5"/>
                      </a:cubicBezTo>
                      <a:cubicBezTo>
                        <a:pt x="33" y="6"/>
                        <a:pt x="33" y="7"/>
                        <a:pt x="32" y="8"/>
                      </a:cubicBezTo>
                      <a:cubicBezTo>
                        <a:pt x="32" y="9"/>
                        <a:pt x="32" y="10"/>
                        <a:pt x="32" y="11"/>
                      </a:cubicBezTo>
                      <a:cubicBezTo>
                        <a:pt x="27" y="11"/>
                        <a:pt x="27" y="11"/>
                        <a:pt x="27" y="11"/>
                      </a:cubicBezTo>
                      <a:cubicBezTo>
                        <a:pt x="27" y="9"/>
                        <a:pt x="28" y="8"/>
                        <a:pt x="28" y="7"/>
                      </a:cubicBezTo>
                      <a:cubicBezTo>
                        <a:pt x="29" y="5"/>
                        <a:pt x="29" y="4"/>
                        <a:pt x="30" y="3"/>
                      </a:cubicBezTo>
                      <a:cubicBezTo>
                        <a:pt x="31" y="2"/>
                        <a:pt x="33" y="1"/>
                        <a:pt x="34" y="0"/>
                      </a:cubicBezTo>
                      <a:cubicBezTo>
                        <a:pt x="36" y="0"/>
                        <a:pt x="37" y="0"/>
                        <a:pt x="39" y="0"/>
                      </a:cubicBezTo>
                      <a:cubicBezTo>
                        <a:pt x="41" y="0"/>
                        <a:pt x="43" y="0"/>
                        <a:pt x="44" y="0"/>
                      </a:cubicBezTo>
                      <a:cubicBezTo>
                        <a:pt x="45" y="1"/>
                        <a:pt x="47" y="1"/>
                        <a:pt x="48" y="2"/>
                      </a:cubicBezTo>
                      <a:cubicBezTo>
                        <a:pt x="49" y="3"/>
                        <a:pt x="49" y="4"/>
                        <a:pt x="50" y="5"/>
                      </a:cubicBezTo>
                      <a:cubicBezTo>
                        <a:pt x="50" y="7"/>
                        <a:pt x="51" y="8"/>
                        <a:pt x="51" y="9"/>
                      </a:cubicBezTo>
                      <a:cubicBezTo>
                        <a:pt x="51" y="11"/>
                        <a:pt x="50" y="12"/>
                        <a:pt x="50" y="13"/>
                      </a:cubicBezTo>
                      <a:cubicBezTo>
                        <a:pt x="50" y="14"/>
                        <a:pt x="49" y="15"/>
                        <a:pt x="48" y="16"/>
                      </a:cubicBezTo>
                      <a:cubicBezTo>
                        <a:pt x="48" y="17"/>
                        <a:pt x="47" y="18"/>
                        <a:pt x="46" y="19"/>
                      </a:cubicBezTo>
                      <a:cubicBezTo>
                        <a:pt x="45" y="20"/>
                        <a:pt x="45" y="21"/>
                        <a:pt x="44" y="22"/>
                      </a:cubicBezTo>
                      <a:cubicBezTo>
                        <a:pt x="34" y="33"/>
                        <a:pt x="34" y="33"/>
                        <a:pt x="34" y="33"/>
                      </a:cubicBezTo>
                      <a:cubicBezTo>
                        <a:pt x="52" y="33"/>
                        <a:pt x="52" y="33"/>
                        <a:pt x="52" y="33"/>
                      </a:cubicBezTo>
                      <a:lnTo>
                        <a:pt x="52" y="37"/>
                      </a:lnTo>
                      <a:close/>
                      <a:moveTo>
                        <a:pt x="58" y="35"/>
                      </a:moveTo>
                      <a:cubicBezTo>
                        <a:pt x="58" y="34"/>
                        <a:pt x="58" y="33"/>
                        <a:pt x="58" y="33"/>
                      </a:cubicBezTo>
                      <a:cubicBezTo>
                        <a:pt x="59" y="32"/>
                        <a:pt x="59" y="32"/>
                        <a:pt x="60" y="32"/>
                      </a:cubicBezTo>
                      <a:cubicBezTo>
                        <a:pt x="61" y="32"/>
                        <a:pt x="62" y="32"/>
                        <a:pt x="63" y="33"/>
                      </a:cubicBezTo>
                      <a:cubicBezTo>
                        <a:pt x="63" y="33"/>
                        <a:pt x="63" y="34"/>
                        <a:pt x="63" y="35"/>
                      </a:cubicBezTo>
                      <a:cubicBezTo>
                        <a:pt x="63" y="35"/>
                        <a:pt x="63" y="36"/>
                        <a:pt x="63" y="36"/>
                      </a:cubicBezTo>
                      <a:cubicBezTo>
                        <a:pt x="62" y="37"/>
                        <a:pt x="61" y="37"/>
                        <a:pt x="60" y="37"/>
                      </a:cubicBezTo>
                      <a:cubicBezTo>
                        <a:pt x="59" y="37"/>
                        <a:pt x="59" y="37"/>
                        <a:pt x="58" y="36"/>
                      </a:cubicBezTo>
                      <a:cubicBezTo>
                        <a:pt x="58" y="36"/>
                        <a:pt x="58" y="35"/>
                        <a:pt x="58" y="35"/>
                      </a:cubicBezTo>
                      <a:close/>
                      <a:moveTo>
                        <a:pt x="58" y="12"/>
                      </a:moveTo>
                      <a:cubicBezTo>
                        <a:pt x="58" y="11"/>
                        <a:pt x="58" y="11"/>
                        <a:pt x="58" y="10"/>
                      </a:cubicBezTo>
                      <a:cubicBezTo>
                        <a:pt x="59" y="10"/>
                        <a:pt x="59" y="9"/>
                        <a:pt x="60" y="9"/>
                      </a:cubicBezTo>
                      <a:cubicBezTo>
                        <a:pt x="61" y="9"/>
                        <a:pt x="62" y="10"/>
                        <a:pt x="63" y="10"/>
                      </a:cubicBezTo>
                      <a:cubicBezTo>
                        <a:pt x="63" y="11"/>
                        <a:pt x="63" y="11"/>
                        <a:pt x="63" y="12"/>
                      </a:cubicBezTo>
                      <a:cubicBezTo>
                        <a:pt x="63" y="13"/>
                        <a:pt x="63" y="14"/>
                        <a:pt x="63" y="14"/>
                      </a:cubicBezTo>
                      <a:cubicBezTo>
                        <a:pt x="62" y="15"/>
                        <a:pt x="61" y="15"/>
                        <a:pt x="60" y="15"/>
                      </a:cubicBezTo>
                      <a:cubicBezTo>
                        <a:pt x="59" y="15"/>
                        <a:pt x="59" y="15"/>
                        <a:pt x="58" y="14"/>
                      </a:cubicBezTo>
                      <a:cubicBezTo>
                        <a:pt x="58" y="14"/>
                        <a:pt x="58" y="13"/>
                        <a:pt x="58" y="12"/>
                      </a:cubicBezTo>
                      <a:close/>
                      <a:moveTo>
                        <a:pt x="77" y="16"/>
                      </a:moveTo>
                      <a:cubicBezTo>
                        <a:pt x="80" y="16"/>
                        <a:pt x="80" y="16"/>
                        <a:pt x="80" y="16"/>
                      </a:cubicBezTo>
                      <a:cubicBezTo>
                        <a:pt x="81" y="16"/>
                        <a:pt x="82" y="16"/>
                        <a:pt x="83" y="16"/>
                      </a:cubicBezTo>
                      <a:cubicBezTo>
                        <a:pt x="84" y="15"/>
                        <a:pt x="85" y="15"/>
                        <a:pt x="85" y="14"/>
                      </a:cubicBezTo>
                      <a:cubicBezTo>
                        <a:pt x="86" y="14"/>
                        <a:pt x="87" y="13"/>
                        <a:pt x="87" y="12"/>
                      </a:cubicBezTo>
                      <a:cubicBezTo>
                        <a:pt x="87" y="12"/>
                        <a:pt x="87" y="11"/>
                        <a:pt x="87" y="10"/>
                      </a:cubicBezTo>
                      <a:cubicBezTo>
                        <a:pt x="87" y="8"/>
                        <a:pt x="87" y="6"/>
                        <a:pt x="86" y="5"/>
                      </a:cubicBezTo>
                      <a:cubicBezTo>
                        <a:pt x="85" y="4"/>
                        <a:pt x="83" y="3"/>
                        <a:pt x="81" y="3"/>
                      </a:cubicBezTo>
                      <a:cubicBezTo>
                        <a:pt x="80" y="3"/>
                        <a:pt x="79" y="4"/>
                        <a:pt x="78" y="4"/>
                      </a:cubicBezTo>
                      <a:cubicBezTo>
                        <a:pt x="77" y="4"/>
                        <a:pt x="77" y="5"/>
                        <a:pt x="76" y="5"/>
                      </a:cubicBezTo>
                      <a:cubicBezTo>
                        <a:pt x="75" y="6"/>
                        <a:pt x="75" y="6"/>
                        <a:pt x="75" y="7"/>
                      </a:cubicBezTo>
                      <a:cubicBezTo>
                        <a:pt x="74" y="8"/>
                        <a:pt x="74" y="9"/>
                        <a:pt x="74" y="10"/>
                      </a:cubicBezTo>
                      <a:cubicBezTo>
                        <a:pt x="69" y="10"/>
                        <a:pt x="69" y="10"/>
                        <a:pt x="69" y="10"/>
                      </a:cubicBezTo>
                      <a:cubicBezTo>
                        <a:pt x="69" y="8"/>
                        <a:pt x="70" y="7"/>
                        <a:pt x="70" y="6"/>
                      </a:cubicBezTo>
                      <a:cubicBezTo>
                        <a:pt x="71" y="5"/>
                        <a:pt x="72" y="3"/>
                        <a:pt x="73" y="3"/>
                      </a:cubicBezTo>
                      <a:cubicBezTo>
                        <a:pt x="74" y="2"/>
                        <a:pt x="75" y="1"/>
                        <a:pt x="76" y="0"/>
                      </a:cubicBezTo>
                      <a:cubicBezTo>
                        <a:pt x="78" y="0"/>
                        <a:pt x="79" y="0"/>
                        <a:pt x="81" y="0"/>
                      </a:cubicBezTo>
                      <a:cubicBezTo>
                        <a:pt x="82" y="0"/>
                        <a:pt x="84" y="0"/>
                        <a:pt x="85" y="0"/>
                      </a:cubicBezTo>
                      <a:cubicBezTo>
                        <a:pt x="87" y="1"/>
                        <a:pt x="88" y="1"/>
                        <a:pt x="89" y="2"/>
                      </a:cubicBezTo>
                      <a:cubicBezTo>
                        <a:pt x="90" y="3"/>
                        <a:pt x="91" y="4"/>
                        <a:pt x="91" y="5"/>
                      </a:cubicBezTo>
                      <a:cubicBezTo>
                        <a:pt x="92" y="7"/>
                        <a:pt x="92" y="8"/>
                        <a:pt x="92" y="10"/>
                      </a:cubicBezTo>
                      <a:cubicBezTo>
                        <a:pt x="92" y="11"/>
                        <a:pt x="92" y="11"/>
                        <a:pt x="92" y="12"/>
                      </a:cubicBezTo>
                      <a:cubicBezTo>
                        <a:pt x="91" y="13"/>
                        <a:pt x="91" y="14"/>
                        <a:pt x="91" y="14"/>
                      </a:cubicBezTo>
                      <a:cubicBezTo>
                        <a:pt x="90" y="15"/>
                        <a:pt x="90" y="16"/>
                        <a:pt x="89" y="16"/>
                      </a:cubicBezTo>
                      <a:cubicBezTo>
                        <a:pt x="88" y="17"/>
                        <a:pt x="87" y="18"/>
                        <a:pt x="86" y="18"/>
                      </a:cubicBezTo>
                      <a:cubicBezTo>
                        <a:pt x="87" y="18"/>
                        <a:pt x="88" y="19"/>
                        <a:pt x="89" y="20"/>
                      </a:cubicBezTo>
                      <a:cubicBezTo>
                        <a:pt x="90" y="20"/>
                        <a:pt x="91" y="21"/>
                        <a:pt x="91" y="22"/>
                      </a:cubicBezTo>
                      <a:cubicBezTo>
                        <a:pt x="92" y="22"/>
                        <a:pt x="92" y="23"/>
                        <a:pt x="92" y="24"/>
                      </a:cubicBezTo>
                      <a:cubicBezTo>
                        <a:pt x="92" y="25"/>
                        <a:pt x="93" y="26"/>
                        <a:pt x="93" y="27"/>
                      </a:cubicBezTo>
                      <a:cubicBezTo>
                        <a:pt x="93" y="28"/>
                        <a:pt x="92" y="30"/>
                        <a:pt x="92" y="31"/>
                      </a:cubicBezTo>
                      <a:cubicBezTo>
                        <a:pt x="91" y="33"/>
                        <a:pt x="90" y="34"/>
                        <a:pt x="89" y="35"/>
                      </a:cubicBezTo>
                      <a:cubicBezTo>
                        <a:pt x="88" y="36"/>
                        <a:pt x="87" y="36"/>
                        <a:pt x="85" y="37"/>
                      </a:cubicBezTo>
                      <a:cubicBezTo>
                        <a:pt x="84" y="37"/>
                        <a:pt x="83" y="38"/>
                        <a:pt x="81" y="38"/>
                      </a:cubicBezTo>
                      <a:cubicBezTo>
                        <a:pt x="79" y="38"/>
                        <a:pt x="78" y="37"/>
                        <a:pt x="76" y="37"/>
                      </a:cubicBezTo>
                      <a:cubicBezTo>
                        <a:pt x="75" y="36"/>
                        <a:pt x="74" y="36"/>
                        <a:pt x="73" y="35"/>
                      </a:cubicBezTo>
                      <a:cubicBezTo>
                        <a:pt x="71" y="34"/>
                        <a:pt x="71" y="33"/>
                        <a:pt x="70" y="32"/>
                      </a:cubicBezTo>
                      <a:cubicBezTo>
                        <a:pt x="69" y="30"/>
                        <a:pt x="69" y="29"/>
                        <a:pt x="69" y="27"/>
                      </a:cubicBezTo>
                      <a:cubicBezTo>
                        <a:pt x="74" y="27"/>
                        <a:pt x="74" y="27"/>
                        <a:pt x="74" y="27"/>
                      </a:cubicBezTo>
                      <a:cubicBezTo>
                        <a:pt x="74" y="28"/>
                        <a:pt x="74" y="29"/>
                        <a:pt x="74" y="30"/>
                      </a:cubicBezTo>
                      <a:cubicBezTo>
                        <a:pt x="75" y="31"/>
                        <a:pt x="75" y="31"/>
                        <a:pt x="76" y="32"/>
                      </a:cubicBezTo>
                      <a:cubicBezTo>
                        <a:pt x="76" y="32"/>
                        <a:pt x="77" y="33"/>
                        <a:pt x="78" y="33"/>
                      </a:cubicBezTo>
                      <a:cubicBezTo>
                        <a:pt x="79" y="34"/>
                        <a:pt x="80" y="34"/>
                        <a:pt x="81" y="34"/>
                      </a:cubicBezTo>
                      <a:cubicBezTo>
                        <a:pt x="82" y="34"/>
                        <a:pt x="83" y="34"/>
                        <a:pt x="84" y="33"/>
                      </a:cubicBezTo>
                      <a:cubicBezTo>
                        <a:pt x="85" y="33"/>
                        <a:pt x="85" y="33"/>
                        <a:pt x="86" y="32"/>
                      </a:cubicBezTo>
                      <a:cubicBezTo>
                        <a:pt x="87" y="31"/>
                        <a:pt x="87" y="31"/>
                        <a:pt x="87" y="30"/>
                      </a:cubicBezTo>
                      <a:cubicBezTo>
                        <a:pt x="88" y="29"/>
                        <a:pt x="88" y="28"/>
                        <a:pt x="88" y="27"/>
                      </a:cubicBezTo>
                      <a:cubicBezTo>
                        <a:pt x="88" y="26"/>
                        <a:pt x="88" y="25"/>
                        <a:pt x="87" y="24"/>
                      </a:cubicBezTo>
                      <a:cubicBezTo>
                        <a:pt x="87" y="23"/>
                        <a:pt x="86" y="22"/>
                        <a:pt x="86" y="22"/>
                      </a:cubicBezTo>
                      <a:cubicBezTo>
                        <a:pt x="85" y="21"/>
                        <a:pt x="84" y="21"/>
                        <a:pt x="83" y="20"/>
                      </a:cubicBezTo>
                      <a:cubicBezTo>
                        <a:pt x="82" y="20"/>
                        <a:pt x="81" y="20"/>
                        <a:pt x="80" y="20"/>
                      </a:cubicBezTo>
                      <a:cubicBezTo>
                        <a:pt x="77" y="20"/>
                        <a:pt x="77" y="20"/>
                        <a:pt x="77" y="20"/>
                      </a:cubicBezTo>
                      <a:lnTo>
                        <a:pt x="77" y="16"/>
                      </a:lnTo>
                      <a:close/>
                      <a:moveTo>
                        <a:pt x="122" y="21"/>
                      </a:moveTo>
                      <a:cubicBezTo>
                        <a:pt x="122" y="24"/>
                        <a:pt x="122" y="27"/>
                        <a:pt x="121" y="29"/>
                      </a:cubicBezTo>
                      <a:cubicBezTo>
                        <a:pt x="121" y="31"/>
                        <a:pt x="120" y="33"/>
                        <a:pt x="119" y="34"/>
                      </a:cubicBezTo>
                      <a:cubicBezTo>
                        <a:pt x="118" y="35"/>
                        <a:pt x="117" y="36"/>
                        <a:pt x="115" y="37"/>
                      </a:cubicBezTo>
                      <a:cubicBezTo>
                        <a:pt x="114" y="37"/>
                        <a:pt x="112" y="38"/>
                        <a:pt x="111" y="38"/>
                      </a:cubicBezTo>
                      <a:cubicBezTo>
                        <a:pt x="109" y="38"/>
                        <a:pt x="107" y="37"/>
                        <a:pt x="106" y="37"/>
                      </a:cubicBezTo>
                      <a:cubicBezTo>
                        <a:pt x="104" y="36"/>
                        <a:pt x="103" y="35"/>
                        <a:pt x="102" y="34"/>
                      </a:cubicBezTo>
                      <a:cubicBezTo>
                        <a:pt x="101" y="33"/>
                        <a:pt x="100" y="31"/>
                        <a:pt x="100" y="29"/>
                      </a:cubicBezTo>
                      <a:cubicBezTo>
                        <a:pt x="99" y="27"/>
                        <a:pt x="99" y="24"/>
                        <a:pt x="99" y="21"/>
                      </a:cubicBezTo>
                      <a:cubicBezTo>
                        <a:pt x="99" y="16"/>
                        <a:pt x="99" y="16"/>
                        <a:pt x="99" y="16"/>
                      </a:cubicBezTo>
                      <a:cubicBezTo>
                        <a:pt x="99" y="13"/>
                        <a:pt x="99" y="10"/>
                        <a:pt x="100" y="8"/>
                      </a:cubicBezTo>
                      <a:cubicBezTo>
                        <a:pt x="100" y="6"/>
                        <a:pt x="101" y="4"/>
                        <a:pt x="102" y="3"/>
                      </a:cubicBezTo>
                      <a:cubicBezTo>
                        <a:pt x="103" y="2"/>
                        <a:pt x="104" y="1"/>
                        <a:pt x="106" y="0"/>
                      </a:cubicBezTo>
                      <a:cubicBezTo>
                        <a:pt x="107" y="0"/>
                        <a:pt x="109" y="0"/>
                        <a:pt x="110" y="0"/>
                      </a:cubicBezTo>
                      <a:cubicBezTo>
                        <a:pt x="112" y="0"/>
                        <a:pt x="114" y="0"/>
                        <a:pt x="115" y="0"/>
                      </a:cubicBezTo>
                      <a:cubicBezTo>
                        <a:pt x="117" y="1"/>
                        <a:pt x="118" y="2"/>
                        <a:pt x="119" y="3"/>
                      </a:cubicBezTo>
                      <a:cubicBezTo>
                        <a:pt x="120" y="4"/>
                        <a:pt x="121" y="6"/>
                        <a:pt x="121" y="8"/>
                      </a:cubicBezTo>
                      <a:cubicBezTo>
                        <a:pt x="122" y="10"/>
                        <a:pt x="122" y="13"/>
                        <a:pt x="122" y="16"/>
                      </a:cubicBezTo>
                      <a:lnTo>
                        <a:pt x="122" y="21"/>
                      </a:lnTo>
                      <a:close/>
                      <a:moveTo>
                        <a:pt x="117" y="15"/>
                      </a:moveTo>
                      <a:cubicBezTo>
                        <a:pt x="117" y="13"/>
                        <a:pt x="117" y="11"/>
                        <a:pt x="117" y="10"/>
                      </a:cubicBezTo>
                      <a:cubicBezTo>
                        <a:pt x="117" y="8"/>
                        <a:pt x="116" y="7"/>
                        <a:pt x="116" y="6"/>
                      </a:cubicBezTo>
                      <a:cubicBezTo>
                        <a:pt x="115" y="5"/>
                        <a:pt x="114" y="4"/>
                        <a:pt x="114" y="4"/>
                      </a:cubicBezTo>
                      <a:cubicBezTo>
                        <a:pt x="113" y="4"/>
                        <a:pt x="112" y="3"/>
                        <a:pt x="110" y="3"/>
                      </a:cubicBezTo>
                      <a:cubicBezTo>
                        <a:pt x="109" y="3"/>
                        <a:pt x="108" y="4"/>
                        <a:pt x="108" y="4"/>
                      </a:cubicBezTo>
                      <a:cubicBezTo>
                        <a:pt x="107" y="4"/>
                        <a:pt x="106" y="5"/>
                        <a:pt x="105" y="6"/>
                      </a:cubicBezTo>
                      <a:cubicBezTo>
                        <a:pt x="105" y="7"/>
                        <a:pt x="104" y="8"/>
                        <a:pt x="104" y="10"/>
                      </a:cubicBezTo>
                      <a:cubicBezTo>
                        <a:pt x="104" y="11"/>
                        <a:pt x="104" y="13"/>
                        <a:pt x="104" y="15"/>
                      </a:cubicBezTo>
                      <a:cubicBezTo>
                        <a:pt x="104" y="22"/>
                        <a:pt x="104" y="22"/>
                        <a:pt x="104" y="22"/>
                      </a:cubicBezTo>
                      <a:cubicBezTo>
                        <a:pt x="104" y="24"/>
                        <a:pt x="104" y="26"/>
                        <a:pt x="104" y="27"/>
                      </a:cubicBezTo>
                      <a:cubicBezTo>
                        <a:pt x="104" y="29"/>
                        <a:pt x="105" y="30"/>
                        <a:pt x="105" y="31"/>
                      </a:cubicBezTo>
                      <a:cubicBezTo>
                        <a:pt x="106" y="32"/>
                        <a:pt x="107" y="33"/>
                        <a:pt x="108" y="33"/>
                      </a:cubicBezTo>
                      <a:cubicBezTo>
                        <a:pt x="108" y="33"/>
                        <a:pt x="109" y="34"/>
                        <a:pt x="111" y="34"/>
                      </a:cubicBezTo>
                      <a:cubicBezTo>
                        <a:pt x="112" y="34"/>
                        <a:pt x="113" y="33"/>
                        <a:pt x="114" y="33"/>
                      </a:cubicBezTo>
                      <a:cubicBezTo>
                        <a:pt x="114" y="33"/>
                        <a:pt x="115" y="32"/>
                        <a:pt x="116" y="31"/>
                      </a:cubicBezTo>
                      <a:cubicBezTo>
                        <a:pt x="116" y="30"/>
                        <a:pt x="117" y="29"/>
                        <a:pt x="117" y="27"/>
                      </a:cubicBezTo>
                      <a:cubicBezTo>
                        <a:pt x="117" y="26"/>
                        <a:pt x="117" y="24"/>
                        <a:pt x="117" y="22"/>
                      </a:cubicBezTo>
                      <a:lnTo>
                        <a:pt x="117" y="1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grpSp>
              <p:nvGrpSpPr>
                <p:cNvPr id="244" name="Battery"/>
                <p:cNvGrpSpPr>
                  <a:grpSpLocks noChangeAspect="1"/>
                </p:cNvGrpSpPr>
                <p:nvPr/>
              </p:nvGrpSpPr>
              <p:grpSpPr>
                <a:xfrm>
                  <a:off x="2513769" y="1302974"/>
                  <a:ext cx="50747" cy="83257"/>
                  <a:chOff x="5721732" y="4486242"/>
                  <a:chExt cx="50747" cy="83257"/>
                </a:xfrm>
              </p:grpSpPr>
              <p:sp>
                <p:nvSpPr>
                  <p:cNvPr id="251" name="Battery Part 1"/>
                  <p:cNvSpPr>
                    <a:spLocks/>
                  </p:cNvSpPr>
                  <p:nvPr/>
                </p:nvSpPr>
                <p:spPr bwMode="auto">
                  <a:xfrm>
                    <a:off x="5721732" y="4486242"/>
                    <a:ext cx="50747" cy="45990"/>
                  </a:xfrm>
                  <a:custGeom>
                    <a:avLst/>
                    <a:gdLst>
                      <a:gd name="T0" fmla="*/ 282 w 282"/>
                      <a:gd name="T1" fmla="*/ 76 h 252"/>
                      <a:gd name="T2" fmla="*/ 245 w 282"/>
                      <a:gd name="T3" fmla="*/ 46 h 252"/>
                      <a:gd name="T4" fmla="*/ 197 w 282"/>
                      <a:gd name="T5" fmla="*/ 46 h 252"/>
                      <a:gd name="T6" fmla="*/ 197 w 282"/>
                      <a:gd name="T7" fmla="*/ 0 h 252"/>
                      <a:gd name="T8" fmla="*/ 85 w 282"/>
                      <a:gd name="T9" fmla="*/ 0 h 252"/>
                      <a:gd name="T10" fmla="*/ 85 w 282"/>
                      <a:gd name="T11" fmla="*/ 46 h 252"/>
                      <a:gd name="T12" fmla="*/ 37 w 282"/>
                      <a:gd name="T13" fmla="*/ 46 h 252"/>
                      <a:gd name="T14" fmla="*/ 0 w 282"/>
                      <a:gd name="T15" fmla="*/ 76 h 252"/>
                      <a:gd name="T16" fmla="*/ 0 w 282"/>
                      <a:gd name="T17" fmla="*/ 252 h 252"/>
                      <a:gd name="T18" fmla="*/ 282 w 282"/>
                      <a:gd name="T19" fmla="*/ 252 h 252"/>
                      <a:gd name="T20" fmla="*/ 282 w 282"/>
                      <a:gd name="T21" fmla="*/ 76 h 25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282" h="252">
                        <a:moveTo>
                          <a:pt x="282" y="76"/>
                        </a:moveTo>
                        <a:cubicBezTo>
                          <a:pt x="282" y="59"/>
                          <a:pt x="265" y="46"/>
                          <a:pt x="245" y="46"/>
                        </a:cubicBezTo>
                        <a:lnTo>
                          <a:pt x="197" y="46"/>
                        </a:lnTo>
                        <a:lnTo>
                          <a:pt x="197" y="0"/>
                        </a:lnTo>
                        <a:lnTo>
                          <a:pt x="85" y="0"/>
                        </a:lnTo>
                        <a:lnTo>
                          <a:pt x="85" y="46"/>
                        </a:lnTo>
                        <a:lnTo>
                          <a:pt x="37" y="46"/>
                        </a:lnTo>
                        <a:cubicBezTo>
                          <a:pt x="17" y="46"/>
                          <a:pt x="0" y="59"/>
                          <a:pt x="0" y="76"/>
                        </a:cubicBezTo>
                        <a:lnTo>
                          <a:pt x="0" y="252"/>
                        </a:lnTo>
                        <a:lnTo>
                          <a:pt x="282" y="252"/>
                        </a:lnTo>
                        <a:lnTo>
                          <a:pt x="282" y="76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30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252" name="Battery Part 2"/>
                  <p:cNvSpPr>
                    <a:spLocks/>
                  </p:cNvSpPr>
                  <p:nvPr/>
                </p:nvSpPr>
                <p:spPr bwMode="auto">
                  <a:xfrm>
                    <a:off x="5721732" y="4532231"/>
                    <a:ext cx="50747" cy="37268"/>
                  </a:xfrm>
                  <a:custGeom>
                    <a:avLst/>
                    <a:gdLst>
                      <a:gd name="T0" fmla="*/ 0 w 282"/>
                      <a:gd name="T1" fmla="*/ 0 h 206"/>
                      <a:gd name="T2" fmla="*/ 0 w 282"/>
                      <a:gd name="T3" fmla="*/ 176 h 206"/>
                      <a:gd name="T4" fmla="*/ 37 w 282"/>
                      <a:gd name="T5" fmla="*/ 206 h 206"/>
                      <a:gd name="T6" fmla="*/ 244 w 282"/>
                      <a:gd name="T7" fmla="*/ 206 h 206"/>
                      <a:gd name="T8" fmla="*/ 282 w 282"/>
                      <a:gd name="T9" fmla="*/ 176 h 206"/>
                      <a:gd name="T10" fmla="*/ 282 w 282"/>
                      <a:gd name="T11" fmla="*/ 0 h 206"/>
                      <a:gd name="T12" fmla="*/ 0 w 282"/>
                      <a:gd name="T13" fmla="*/ 0 h 20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282" h="206">
                        <a:moveTo>
                          <a:pt x="0" y="0"/>
                        </a:moveTo>
                        <a:lnTo>
                          <a:pt x="0" y="176"/>
                        </a:lnTo>
                        <a:cubicBezTo>
                          <a:pt x="0" y="193"/>
                          <a:pt x="17" y="206"/>
                          <a:pt x="37" y="206"/>
                        </a:cubicBezTo>
                        <a:lnTo>
                          <a:pt x="244" y="206"/>
                        </a:lnTo>
                        <a:cubicBezTo>
                          <a:pt x="265" y="206"/>
                          <a:pt x="282" y="193"/>
                          <a:pt x="282" y="176"/>
                        </a:cubicBezTo>
                        <a:lnTo>
                          <a:pt x="282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90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grpSp>
              <p:nvGrpSpPr>
                <p:cNvPr id="245" name="Signal Strength"/>
                <p:cNvGrpSpPr>
                  <a:grpSpLocks noChangeAspect="1"/>
                </p:cNvGrpSpPr>
                <p:nvPr/>
              </p:nvGrpSpPr>
              <p:grpSpPr>
                <a:xfrm>
                  <a:off x="2348841" y="1306145"/>
                  <a:ext cx="76121" cy="76915"/>
                  <a:chOff x="5556804" y="4492585"/>
                  <a:chExt cx="76121" cy="76915"/>
                </a:xfrm>
              </p:grpSpPr>
              <p:sp>
                <p:nvSpPr>
                  <p:cNvPr id="249" name="Signal Strength Part 1"/>
                  <p:cNvSpPr>
                    <a:spLocks/>
                  </p:cNvSpPr>
                  <p:nvPr/>
                </p:nvSpPr>
                <p:spPr bwMode="auto">
                  <a:xfrm>
                    <a:off x="5602001" y="4492585"/>
                    <a:ext cx="30924" cy="76914"/>
                  </a:xfrm>
                  <a:custGeom>
                    <a:avLst/>
                    <a:gdLst>
                      <a:gd name="T0" fmla="*/ 39 w 39"/>
                      <a:gd name="T1" fmla="*/ 0 h 97"/>
                      <a:gd name="T2" fmla="*/ 0 w 39"/>
                      <a:gd name="T3" fmla="*/ 39 h 97"/>
                      <a:gd name="T4" fmla="*/ 0 w 39"/>
                      <a:gd name="T5" fmla="*/ 97 h 97"/>
                      <a:gd name="T6" fmla="*/ 39 w 39"/>
                      <a:gd name="T7" fmla="*/ 97 h 97"/>
                      <a:gd name="T8" fmla="*/ 39 w 39"/>
                      <a:gd name="T9" fmla="*/ 0 h 9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9" h="97">
                        <a:moveTo>
                          <a:pt x="39" y="0"/>
                        </a:moveTo>
                        <a:lnTo>
                          <a:pt x="0" y="39"/>
                        </a:lnTo>
                        <a:lnTo>
                          <a:pt x="0" y="97"/>
                        </a:lnTo>
                        <a:lnTo>
                          <a:pt x="39" y="97"/>
                        </a:lnTo>
                        <a:lnTo>
                          <a:pt x="39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30000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250" name="Signal Strength Part 2"/>
                  <p:cNvSpPr>
                    <a:spLocks/>
                  </p:cNvSpPr>
                  <p:nvPr/>
                </p:nvSpPr>
                <p:spPr bwMode="auto">
                  <a:xfrm>
                    <a:off x="5556804" y="4523510"/>
                    <a:ext cx="45197" cy="45990"/>
                  </a:xfrm>
                  <a:custGeom>
                    <a:avLst/>
                    <a:gdLst>
                      <a:gd name="T0" fmla="*/ 0 w 254"/>
                      <a:gd name="T1" fmla="*/ 254 h 254"/>
                      <a:gd name="T2" fmla="*/ 254 w 254"/>
                      <a:gd name="T3" fmla="*/ 254 h 254"/>
                      <a:gd name="T4" fmla="*/ 254 w 254"/>
                      <a:gd name="T5" fmla="*/ 0 h 254"/>
                      <a:gd name="T6" fmla="*/ 0 w 254"/>
                      <a:gd name="T7" fmla="*/ 254 h 25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254" h="254">
                        <a:moveTo>
                          <a:pt x="0" y="254"/>
                        </a:moveTo>
                        <a:lnTo>
                          <a:pt x="254" y="254"/>
                        </a:lnTo>
                        <a:lnTo>
                          <a:pt x="254" y="0"/>
                        </a:lnTo>
                        <a:lnTo>
                          <a:pt x="0" y="254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90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grpSp>
              <p:nvGrpSpPr>
                <p:cNvPr id="246" name="WiFi"/>
                <p:cNvGrpSpPr>
                  <a:grpSpLocks noChangeAspect="1"/>
                </p:cNvGrpSpPr>
                <p:nvPr/>
              </p:nvGrpSpPr>
              <p:grpSpPr>
                <a:xfrm>
                  <a:off x="2189463" y="1308921"/>
                  <a:ext cx="89601" cy="71363"/>
                  <a:chOff x="5397426" y="4495757"/>
                  <a:chExt cx="89601" cy="71363"/>
                </a:xfrm>
              </p:grpSpPr>
              <p:sp>
                <p:nvSpPr>
                  <p:cNvPr id="247" name="WiFi Part 1"/>
                  <p:cNvSpPr>
                    <a:spLocks/>
                  </p:cNvSpPr>
                  <p:nvPr/>
                </p:nvSpPr>
                <p:spPr bwMode="auto">
                  <a:xfrm>
                    <a:off x="5397426" y="4495757"/>
                    <a:ext cx="89601" cy="31717"/>
                  </a:xfrm>
                  <a:custGeom>
                    <a:avLst/>
                    <a:gdLst>
                      <a:gd name="T0" fmla="*/ 248 w 496"/>
                      <a:gd name="T1" fmla="*/ 0 h 175"/>
                      <a:gd name="T2" fmla="*/ 0 w 496"/>
                      <a:gd name="T3" fmla="*/ 86 h 175"/>
                      <a:gd name="T4" fmla="*/ 71 w 496"/>
                      <a:gd name="T5" fmla="*/ 175 h 175"/>
                      <a:gd name="T6" fmla="*/ 248 w 496"/>
                      <a:gd name="T7" fmla="*/ 113 h 175"/>
                      <a:gd name="T8" fmla="*/ 425 w 496"/>
                      <a:gd name="T9" fmla="*/ 175 h 175"/>
                      <a:gd name="T10" fmla="*/ 496 w 496"/>
                      <a:gd name="T11" fmla="*/ 86 h 175"/>
                      <a:gd name="T12" fmla="*/ 248 w 496"/>
                      <a:gd name="T13" fmla="*/ 0 h 17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96" h="175">
                        <a:moveTo>
                          <a:pt x="248" y="0"/>
                        </a:moveTo>
                        <a:cubicBezTo>
                          <a:pt x="104" y="0"/>
                          <a:pt x="10" y="79"/>
                          <a:pt x="0" y="86"/>
                        </a:cubicBezTo>
                        <a:lnTo>
                          <a:pt x="71" y="175"/>
                        </a:lnTo>
                        <a:cubicBezTo>
                          <a:pt x="80" y="168"/>
                          <a:pt x="147" y="113"/>
                          <a:pt x="248" y="113"/>
                        </a:cubicBezTo>
                        <a:cubicBezTo>
                          <a:pt x="348" y="113"/>
                          <a:pt x="416" y="168"/>
                          <a:pt x="425" y="175"/>
                        </a:cubicBezTo>
                        <a:lnTo>
                          <a:pt x="496" y="86"/>
                        </a:lnTo>
                        <a:cubicBezTo>
                          <a:pt x="487" y="79"/>
                          <a:pt x="391" y="0"/>
                          <a:pt x="248" y="0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30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248" name="WiFi Part 2"/>
                  <p:cNvSpPr>
                    <a:spLocks/>
                  </p:cNvSpPr>
                  <p:nvPr/>
                </p:nvSpPr>
                <p:spPr bwMode="auto">
                  <a:xfrm>
                    <a:off x="5410113" y="4516373"/>
                    <a:ext cx="64227" cy="50747"/>
                  </a:xfrm>
                  <a:custGeom>
                    <a:avLst/>
                    <a:gdLst>
                      <a:gd name="T0" fmla="*/ 0 w 354"/>
                      <a:gd name="T1" fmla="*/ 62 h 282"/>
                      <a:gd name="T2" fmla="*/ 177 w 354"/>
                      <a:gd name="T3" fmla="*/ 282 h 282"/>
                      <a:gd name="T4" fmla="*/ 177 w 354"/>
                      <a:gd name="T5" fmla="*/ 282 h 282"/>
                      <a:gd name="T6" fmla="*/ 177 w 354"/>
                      <a:gd name="T7" fmla="*/ 282 h 282"/>
                      <a:gd name="T8" fmla="*/ 354 w 354"/>
                      <a:gd name="T9" fmla="*/ 62 h 282"/>
                      <a:gd name="T10" fmla="*/ 177 w 354"/>
                      <a:gd name="T11" fmla="*/ 0 h 282"/>
                      <a:gd name="T12" fmla="*/ 0 w 354"/>
                      <a:gd name="T13" fmla="*/ 62 h 28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354" h="282">
                        <a:moveTo>
                          <a:pt x="0" y="62"/>
                        </a:moveTo>
                        <a:lnTo>
                          <a:pt x="177" y="282"/>
                        </a:lnTo>
                        <a:lnTo>
                          <a:pt x="177" y="282"/>
                        </a:lnTo>
                        <a:lnTo>
                          <a:pt x="177" y="282"/>
                        </a:lnTo>
                        <a:lnTo>
                          <a:pt x="354" y="62"/>
                        </a:lnTo>
                        <a:cubicBezTo>
                          <a:pt x="345" y="55"/>
                          <a:pt x="278" y="0"/>
                          <a:pt x="177" y="0"/>
                        </a:cubicBezTo>
                        <a:cubicBezTo>
                          <a:pt x="77" y="0"/>
                          <a:pt x="9" y="55"/>
                          <a:pt x="0" y="62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90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</p:grpSp>
          <p:grpSp>
            <p:nvGrpSpPr>
              <p:cNvPr id="235" name="Navigation Bar"/>
              <p:cNvGrpSpPr/>
              <p:nvPr/>
            </p:nvGrpSpPr>
            <p:grpSpPr>
              <a:xfrm>
                <a:off x="595686" y="5020442"/>
                <a:ext cx="2286000" cy="304800"/>
                <a:chOff x="1517650" y="4775200"/>
                <a:chExt cx="2286000" cy="304800"/>
              </a:xfrm>
            </p:grpSpPr>
            <p:sp>
              <p:nvSpPr>
                <p:cNvPr id="238" name="Navigation Bar Container"/>
                <p:cNvSpPr/>
                <p:nvPr/>
              </p:nvSpPr>
              <p:spPr>
                <a:xfrm>
                  <a:off x="1517650" y="4775200"/>
                  <a:ext cx="2286000" cy="304800"/>
                </a:xfrm>
                <a:prstGeom prst="rect">
                  <a:avLst/>
                </a:prstGeom>
                <a:solidFill>
                  <a:srgbClr val="000000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 smtClean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39" name="Back"/>
                <p:cNvSpPr>
                  <a:spLocks noChangeAspect="1" noEditPoints="1"/>
                </p:cNvSpPr>
                <p:nvPr/>
              </p:nvSpPr>
              <p:spPr bwMode="auto">
                <a:xfrm>
                  <a:off x="1972789" y="4873681"/>
                  <a:ext cx="92772" cy="107838"/>
                </a:xfrm>
                <a:custGeom>
                  <a:avLst/>
                  <a:gdLst>
                    <a:gd name="T0" fmla="*/ 469 w 513"/>
                    <a:gd name="T1" fmla="*/ 592 h 593"/>
                    <a:gd name="T2" fmla="*/ 450 w 513"/>
                    <a:gd name="T3" fmla="*/ 585 h 593"/>
                    <a:gd name="T4" fmla="*/ 27 w 513"/>
                    <a:gd name="T5" fmla="*/ 338 h 593"/>
                    <a:gd name="T6" fmla="*/ 2 w 513"/>
                    <a:gd name="T7" fmla="*/ 292 h 593"/>
                    <a:gd name="T8" fmla="*/ 29 w 513"/>
                    <a:gd name="T9" fmla="*/ 254 h 593"/>
                    <a:gd name="T10" fmla="*/ 449 w 513"/>
                    <a:gd name="T11" fmla="*/ 9 h 593"/>
                    <a:gd name="T12" fmla="*/ 468 w 513"/>
                    <a:gd name="T13" fmla="*/ 1 h 593"/>
                    <a:gd name="T14" fmla="*/ 504 w 513"/>
                    <a:gd name="T15" fmla="*/ 15 h 593"/>
                    <a:gd name="T16" fmla="*/ 513 w 513"/>
                    <a:gd name="T17" fmla="*/ 37 h 593"/>
                    <a:gd name="T18" fmla="*/ 513 w 513"/>
                    <a:gd name="T19" fmla="*/ 49 h 593"/>
                    <a:gd name="T20" fmla="*/ 513 w 513"/>
                    <a:gd name="T21" fmla="*/ 553 h 593"/>
                    <a:gd name="T22" fmla="*/ 506 w 513"/>
                    <a:gd name="T23" fmla="*/ 574 h 593"/>
                    <a:gd name="T24" fmla="*/ 469 w 513"/>
                    <a:gd name="T25" fmla="*/ 592 h 593"/>
                    <a:gd name="T26" fmla="*/ 442 w 513"/>
                    <a:gd name="T27" fmla="*/ 498 h 593"/>
                    <a:gd name="T28" fmla="*/ 442 w 513"/>
                    <a:gd name="T29" fmla="*/ 93 h 593"/>
                    <a:gd name="T30" fmla="*/ 96 w 513"/>
                    <a:gd name="T31" fmla="*/ 297 h 593"/>
                    <a:gd name="T32" fmla="*/ 442 w 513"/>
                    <a:gd name="T33" fmla="*/ 498 h 5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513" h="593">
                      <a:moveTo>
                        <a:pt x="469" y="592"/>
                      </a:moveTo>
                      <a:cubicBezTo>
                        <a:pt x="458" y="590"/>
                        <a:pt x="454" y="588"/>
                        <a:pt x="450" y="585"/>
                      </a:cubicBezTo>
                      <a:lnTo>
                        <a:pt x="27" y="338"/>
                      </a:lnTo>
                      <a:cubicBezTo>
                        <a:pt x="13" y="330"/>
                        <a:pt x="0" y="311"/>
                        <a:pt x="2" y="292"/>
                      </a:cubicBezTo>
                      <a:cubicBezTo>
                        <a:pt x="5" y="273"/>
                        <a:pt x="17" y="261"/>
                        <a:pt x="29" y="254"/>
                      </a:cubicBezTo>
                      <a:lnTo>
                        <a:pt x="449" y="9"/>
                      </a:lnTo>
                      <a:cubicBezTo>
                        <a:pt x="454" y="6"/>
                        <a:pt x="458" y="2"/>
                        <a:pt x="468" y="1"/>
                      </a:cubicBezTo>
                      <a:cubicBezTo>
                        <a:pt x="478" y="0"/>
                        <a:pt x="496" y="5"/>
                        <a:pt x="504" y="15"/>
                      </a:cubicBezTo>
                      <a:cubicBezTo>
                        <a:pt x="512" y="25"/>
                        <a:pt x="512" y="32"/>
                        <a:pt x="513" y="37"/>
                      </a:cubicBezTo>
                      <a:cubicBezTo>
                        <a:pt x="513" y="42"/>
                        <a:pt x="513" y="46"/>
                        <a:pt x="513" y="49"/>
                      </a:cubicBezTo>
                      <a:cubicBezTo>
                        <a:pt x="513" y="216"/>
                        <a:pt x="513" y="388"/>
                        <a:pt x="513" y="553"/>
                      </a:cubicBezTo>
                      <a:cubicBezTo>
                        <a:pt x="513" y="557"/>
                        <a:pt x="513" y="563"/>
                        <a:pt x="506" y="574"/>
                      </a:cubicBezTo>
                      <a:cubicBezTo>
                        <a:pt x="499" y="585"/>
                        <a:pt x="479" y="593"/>
                        <a:pt x="469" y="592"/>
                      </a:cubicBezTo>
                      <a:close/>
                      <a:moveTo>
                        <a:pt x="442" y="498"/>
                      </a:moveTo>
                      <a:lnTo>
                        <a:pt x="442" y="93"/>
                      </a:lnTo>
                      <a:lnTo>
                        <a:pt x="96" y="297"/>
                      </a:lnTo>
                      <a:lnTo>
                        <a:pt x="442" y="498"/>
                      </a:lnTo>
                      <a:close/>
                    </a:path>
                  </a:pathLst>
                </a:custGeom>
                <a:solidFill>
                  <a:srgbClr val="FFFFFF">
                    <a:alpha val="89804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40" name="Home"/>
                <p:cNvSpPr>
                  <a:spLocks noChangeAspect="1" noEditPoints="1"/>
                </p:cNvSpPr>
                <p:nvPr/>
              </p:nvSpPr>
              <p:spPr bwMode="auto">
                <a:xfrm>
                  <a:off x="2606335" y="4877646"/>
                  <a:ext cx="99116" cy="99908"/>
                </a:xfrm>
                <a:custGeom>
                  <a:avLst/>
                  <a:gdLst>
                    <a:gd name="T0" fmla="*/ 276 w 551"/>
                    <a:gd name="T1" fmla="*/ 551 h 551"/>
                    <a:gd name="T2" fmla="*/ 0 w 551"/>
                    <a:gd name="T3" fmla="*/ 275 h 551"/>
                    <a:gd name="T4" fmla="*/ 276 w 551"/>
                    <a:gd name="T5" fmla="*/ 0 h 551"/>
                    <a:gd name="T6" fmla="*/ 551 w 551"/>
                    <a:gd name="T7" fmla="*/ 275 h 551"/>
                    <a:gd name="T8" fmla="*/ 276 w 551"/>
                    <a:gd name="T9" fmla="*/ 551 h 551"/>
                    <a:gd name="T10" fmla="*/ 276 w 551"/>
                    <a:gd name="T11" fmla="*/ 487 h 551"/>
                    <a:gd name="T12" fmla="*/ 488 w 551"/>
                    <a:gd name="T13" fmla="*/ 275 h 551"/>
                    <a:gd name="T14" fmla="*/ 276 w 551"/>
                    <a:gd name="T15" fmla="*/ 64 h 551"/>
                    <a:gd name="T16" fmla="*/ 64 w 551"/>
                    <a:gd name="T17" fmla="*/ 275 h 551"/>
                    <a:gd name="T18" fmla="*/ 276 w 551"/>
                    <a:gd name="T19" fmla="*/ 487 h 5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551" h="551">
                      <a:moveTo>
                        <a:pt x="276" y="551"/>
                      </a:moveTo>
                      <a:cubicBezTo>
                        <a:pt x="124" y="551"/>
                        <a:pt x="0" y="427"/>
                        <a:pt x="0" y="275"/>
                      </a:cubicBezTo>
                      <a:cubicBezTo>
                        <a:pt x="0" y="123"/>
                        <a:pt x="124" y="0"/>
                        <a:pt x="276" y="0"/>
                      </a:cubicBezTo>
                      <a:cubicBezTo>
                        <a:pt x="428" y="0"/>
                        <a:pt x="551" y="123"/>
                        <a:pt x="551" y="275"/>
                      </a:cubicBezTo>
                      <a:cubicBezTo>
                        <a:pt x="551" y="427"/>
                        <a:pt x="428" y="551"/>
                        <a:pt x="276" y="551"/>
                      </a:cubicBezTo>
                      <a:close/>
                      <a:moveTo>
                        <a:pt x="276" y="487"/>
                      </a:moveTo>
                      <a:cubicBezTo>
                        <a:pt x="393" y="487"/>
                        <a:pt x="488" y="393"/>
                        <a:pt x="488" y="275"/>
                      </a:cubicBezTo>
                      <a:cubicBezTo>
                        <a:pt x="488" y="158"/>
                        <a:pt x="393" y="64"/>
                        <a:pt x="276" y="64"/>
                      </a:cubicBezTo>
                      <a:cubicBezTo>
                        <a:pt x="158" y="64"/>
                        <a:pt x="64" y="158"/>
                        <a:pt x="64" y="275"/>
                      </a:cubicBezTo>
                      <a:cubicBezTo>
                        <a:pt x="64" y="393"/>
                        <a:pt x="158" y="487"/>
                        <a:pt x="276" y="487"/>
                      </a:cubicBezTo>
                      <a:close/>
                    </a:path>
                  </a:pathLst>
                </a:custGeom>
                <a:solidFill>
                  <a:srgbClr val="FFFFFF">
                    <a:alpha val="89804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41" name="Recents"/>
                <p:cNvSpPr>
                  <a:spLocks noChangeAspect="1" noEditPoints="1"/>
                </p:cNvSpPr>
                <p:nvPr/>
              </p:nvSpPr>
              <p:spPr bwMode="auto">
                <a:xfrm>
                  <a:off x="3247018" y="4876060"/>
                  <a:ext cx="101494" cy="102287"/>
                </a:xfrm>
                <a:custGeom>
                  <a:avLst/>
                  <a:gdLst>
                    <a:gd name="T0" fmla="*/ 62 w 564"/>
                    <a:gd name="T1" fmla="*/ 565 h 565"/>
                    <a:gd name="T2" fmla="*/ 20 w 564"/>
                    <a:gd name="T3" fmla="*/ 547 h 565"/>
                    <a:gd name="T4" fmla="*/ 0 w 564"/>
                    <a:gd name="T5" fmla="*/ 504 h 565"/>
                    <a:gd name="T6" fmla="*/ 0 w 564"/>
                    <a:gd name="T7" fmla="*/ 61 h 565"/>
                    <a:gd name="T8" fmla="*/ 20 w 564"/>
                    <a:gd name="T9" fmla="*/ 18 h 565"/>
                    <a:gd name="T10" fmla="*/ 62 w 564"/>
                    <a:gd name="T11" fmla="*/ 0 h 565"/>
                    <a:gd name="T12" fmla="*/ 501 w 564"/>
                    <a:gd name="T13" fmla="*/ 0 h 565"/>
                    <a:gd name="T14" fmla="*/ 544 w 564"/>
                    <a:gd name="T15" fmla="*/ 18 h 565"/>
                    <a:gd name="T16" fmla="*/ 564 w 564"/>
                    <a:gd name="T17" fmla="*/ 61 h 565"/>
                    <a:gd name="T18" fmla="*/ 564 w 564"/>
                    <a:gd name="T19" fmla="*/ 504 h 565"/>
                    <a:gd name="T20" fmla="*/ 544 w 564"/>
                    <a:gd name="T21" fmla="*/ 547 h 565"/>
                    <a:gd name="T22" fmla="*/ 501 w 564"/>
                    <a:gd name="T23" fmla="*/ 565 h 565"/>
                    <a:gd name="T24" fmla="*/ 62 w 564"/>
                    <a:gd name="T25" fmla="*/ 565 h 565"/>
                    <a:gd name="T26" fmla="*/ 70 w 564"/>
                    <a:gd name="T27" fmla="*/ 494 h 565"/>
                    <a:gd name="T28" fmla="*/ 493 w 564"/>
                    <a:gd name="T29" fmla="*/ 494 h 565"/>
                    <a:gd name="T30" fmla="*/ 493 w 564"/>
                    <a:gd name="T31" fmla="*/ 71 h 565"/>
                    <a:gd name="T32" fmla="*/ 70 w 564"/>
                    <a:gd name="T33" fmla="*/ 71 h 565"/>
                    <a:gd name="T34" fmla="*/ 70 w 564"/>
                    <a:gd name="T35" fmla="*/ 494 h 5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564" h="565">
                      <a:moveTo>
                        <a:pt x="62" y="565"/>
                      </a:moveTo>
                      <a:cubicBezTo>
                        <a:pt x="44" y="565"/>
                        <a:pt x="31" y="557"/>
                        <a:pt x="20" y="547"/>
                      </a:cubicBezTo>
                      <a:cubicBezTo>
                        <a:pt x="10" y="537"/>
                        <a:pt x="0" y="524"/>
                        <a:pt x="0" y="504"/>
                      </a:cubicBezTo>
                      <a:lnTo>
                        <a:pt x="0" y="61"/>
                      </a:lnTo>
                      <a:cubicBezTo>
                        <a:pt x="0" y="41"/>
                        <a:pt x="10" y="28"/>
                        <a:pt x="20" y="18"/>
                      </a:cubicBezTo>
                      <a:cubicBezTo>
                        <a:pt x="31" y="8"/>
                        <a:pt x="44" y="0"/>
                        <a:pt x="62" y="0"/>
                      </a:cubicBezTo>
                      <a:lnTo>
                        <a:pt x="501" y="0"/>
                      </a:lnTo>
                      <a:cubicBezTo>
                        <a:pt x="519" y="0"/>
                        <a:pt x="533" y="8"/>
                        <a:pt x="544" y="18"/>
                      </a:cubicBezTo>
                      <a:cubicBezTo>
                        <a:pt x="555" y="28"/>
                        <a:pt x="564" y="41"/>
                        <a:pt x="564" y="61"/>
                      </a:cubicBezTo>
                      <a:lnTo>
                        <a:pt x="564" y="504"/>
                      </a:lnTo>
                      <a:cubicBezTo>
                        <a:pt x="564" y="524"/>
                        <a:pt x="555" y="537"/>
                        <a:pt x="544" y="547"/>
                      </a:cubicBezTo>
                      <a:cubicBezTo>
                        <a:pt x="533" y="557"/>
                        <a:pt x="519" y="565"/>
                        <a:pt x="501" y="565"/>
                      </a:cubicBezTo>
                      <a:lnTo>
                        <a:pt x="62" y="565"/>
                      </a:lnTo>
                      <a:close/>
                      <a:moveTo>
                        <a:pt x="70" y="494"/>
                      </a:moveTo>
                      <a:lnTo>
                        <a:pt x="493" y="494"/>
                      </a:lnTo>
                      <a:lnTo>
                        <a:pt x="493" y="71"/>
                      </a:lnTo>
                      <a:lnTo>
                        <a:pt x="70" y="71"/>
                      </a:lnTo>
                      <a:lnTo>
                        <a:pt x="70" y="494"/>
                      </a:lnTo>
                      <a:close/>
                    </a:path>
                  </a:pathLst>
                </a:custGeom>
                <a:solidFill>
                  <a:srgbClr val="FFFFFF">
                    <a:alpha val="89804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sp>
          <p:nvSpPr>
            <p:cNvPr id="220" name="직사각형 219"/>
            <p:cNvSpPr/>
            <p:nvPr/>
          </p:nvSpPr>
          <p:spPr>
            <a:xfrm>
              <a:off x="3844311" y="638432"/>
              <a:ext cx="2286000" cy="3606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58" name="직선 연결선 257"/>
          <p:cNvCxnSpPr>
            <a:stCxn id="220" idx="1"/>
            <a:endCxn id="220" idx="3"/>
          </p:cNvCxnSpPr>
          <p:nvPr/>
        </p:nvCxnSpPr>
        <p:spPr>
          <a:xfrm>
            <a:off x="4953008" y="3199859"/>
            <a:ext cx="2286000" cy="0"/>
          </a:xfrm>
          <a:prstGeom prst="line">
            <a:avLst/>
          </a:prstGeom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9" name="TextBox 258"/>
          <p:cNvSpPr txBox="1"/>
          <p:nvPr/>
        </p:nvSpPr>
        <p:spPr>
          <a:xfrm>
            <a:off x="5441726" y="1936551"/>
            <a:ext cx="13757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a옛날목욕탕L" pitchFamily="18" charset="-127"/>
                <a:ea typeface="a옛날목욕탕L" pitchFamily="18" charset="-127"/>
              </a:rPr>
              <a:t>Single mode</a:t>
            </a:r>
            <a:endParaRPr lang="ko-KR" altLang="en-US" dirty="0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260" name="TextBox 259"/>
          <p:cNvSpPr txBox="1"/>
          <p:nvPr/>
        </p:nvSpPr>
        <p:spPr>
          <a:xfrm>
            <a:off x="5430449" y="3754726"/>
            <a:ext cx="13757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a옛날목욕탕L" pitchFamily="18" charset="-127"/>
                <a:ea typeface="a옛날목욕탕L" pitchFamily="18" charset="-127"/>
              </a:rPr>
              <a:t>Multi</a:t>
            </a:r>
          </a:p>
          <a:p>
            <a:pPr algn="ctr"/>
            <a:r>
              <a:rPr lang="en-US" altLang="ko-KR" dirty="0" smtClean="0">
                <a:latin typeface="a옛날목욕탕L" pitchFamily="18" charset="-127"/>
                <a:ea typeface="a옛날목욕탕L" pitchFamily="18" charset="-127"/>
              </a:rPr>
              <a:t>mode</a:t>
            </a:r>
            <a:endParaRPr lang="ko-KR" altLang="en-US" dirty="0">
              <a:latin typeface="a옛날목욕탕L" pitchFamily="18" charset="-127"/>
              <a:ea typeface="a옛날목욕탕L" pitchFamily="18" charset="-127"/>
            </a:endParaRPr>
          </a:p>
        </p:txBody>
      </p:sp>
      <p:cxnSp>
        <p:nvCxnSpPr>
          <p:cNvPr id="261" name="꺾인 연결선 260"/>
          <p:cNvCxnSpPr/>
          <p:nvPr/>
        </p:nvCxnSpPr>
        <p:spPr>
          <a:xfrm>
            <a:off x="6764840" y="2287270"/>
            <a:ext cx="615020" cy="440112"/>
          </a:xfrm>
          <a:prstGeom prst="bentConnector3">
            <a:avLst>
              <a:gd name="adj1" fmla="val 50000"/>
            </a:avLst>
          </a:prstGeom>
          <a:ln w="38100"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62" name="TextBox 261"/>
          <p:cNvSpPr txBox="1"/>
          <p:nvPr/>
        </p:nvSpPr>
        <p:spPr>
          <a:xfrm>
            <a:off x="5092589" y="5433227"/>
            <a:ext cx="2006838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a옛날목욕탕B" pitchFamily="18" charset="-127"/>
                <a:ea typeface="a옛날목욕탕B" pitchFamily="18" charset="-127"/>
              </a:rPr>
              <a:t>Menu </a:t>
            </a:r>
            <a:r>
              <a:rPr lang="ko-KR" altLang="en-US" dirty="0" smtClean="0">
                <a:latin typeface="a옛날목욕탕B" pitchFamily="18" charset="-127"/>
                <a:ea typeface="a옛날목욕탕B" pitchFamily="18" charset="-127"/>
              </a:rPr>
              <a:t>화면</a:t>
            </a:r>
            <a:endParaRPr lang="ko-KR" altLang="en-US" dirty="0">
              <a:latin typeface="a옛날목욕탕B" pitchFamily="18" charset="-127"/>
              <a:ea typeface="a옛날목욕탕B" pitchFamily="18" charset="-127"/>
            </a:endParaRPr>
          </a:p>
        </p:txBody>
      </p:sp>
      <p:sp>
        <p:nvSpPr>
          <p:cNvPr id="263" name="직사각형 262"/>
          <p:cNvSpPr/>
          <p:nvPr/>
        </p:nvSpPr>
        <p:spPr>
          <a:xfrm>
            <a:off x="5500919" y="1677737"/>
            <a:ext cx="1238254" cy="1186536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64" name="그룹 263"/>
          <p:cNvGrpSpPr/>
          <p:nvPr/>
        </p:nvGrpSpPr>
        <p:grpSpPr>
          <a:xfrm>
            <a:off x="7379859" y="1246882"/>
            <a:ext cx="2286001" cy="4064000"/>
            <a:chOff x="9581689" y="772323"/>
            <a:chExt cx="2286001" cy="4064000"/>
          </a:xfrm>
        </p:grpSpPr>
        <p:grpSp>
          <p:nvGrpSpPr>
            <p:cNvPr id="265" name="그룹 264"/>
            <p:cNvGrpSpPr/>
            <p:nvPr/>
          </p:nvGrpSpPr>
          <p:grpSpPr>
            <a:xfrm>
              <a:off x="9581690" y="772323"/>
              <a:ext cx="2286000" cy="4064000"/>
              <a:chOff x="3844311" y="462231"/>
              <a:chExt cx="2286000" cy="4064000"/>
            </a:xfrm>
          </p:grpSpPr>
          <p:grpSp>
            <p:nvGrpSpPr>
              <p:cNvPr id="326" name="Contacts"/>
              <p:cNvGrpSpPr/>
              <p:nvPr/>
            </p:nvGrpSpPr>
            <p:grpSpPr>
              <a:xfrm>
                <a:off x="3844311" y="462231"/>
                <a:ext cx="2286000" cy="4064000"/>
                <a:chOff x="595686" y="1261242"/>
                <a:chExt cx="2286000" cy="4064000"/>
              </a:xfrm>
            </p:grpSpPr>
            <p:grpSp>
              <p:nvGrpSpPr>
                <p:cNvPr id="328" name="App Bar"/>
                <p:cNvGrpSpPr/>
                <p:nvPr/>
              </p:nvGrpSpPr>
              <p:grpSpPr>
                <a:xfrm>
                  <a:off x="595686" y="1261242"/>
                  <a:ext cx="2286000" cy="383944"/>
                  <a:chOff x="595686" y="1261242"/>
                  <a:chExt cx="2286000" cy="383944"/>
                </a:xfrm>
              </p:grpSpPr>
              <p:sp>
                <p:nvSpPr>
                  <p:cNvPr id="346" name="App Bar Container"/>
                  <p:cNvSpPr>
                    <a:spLocks noChangeArrowheads="1"/>
                  </p:cNvSpPr>
                  <p:nvPr/>
                </p:nvSpPr>
                <p:spPr bwMode="auto">
                  <a:xfrm>
                    <a:off x="595686" y="1261242"/>
                    <a:ext cx="2286000" cy="152400"/>
                  </a:xfrm>
                  <a:prstGeom prst="rect">
                    <a:avLst/>
                  </a:prstGeom>
                  <a:solidFill>
                    <a:srgbClr val="009688"/>
                  </a:solidFill>
                  <a:ln>
                    <a:noFill/>
                  </a:ln>
                  <a:effectLst>
                    <a:outerShdw blurRad="38100" dist="12700" dir="5400000" algn="ctr" rotWithShape="0">
                      <a:prstClr val="black">
                        <a:alpha val="25000"/>
                      </a:prstClr>
                    </a:outerShdw>
                  </a:effectLst>
                </p:spPr>
                <p:txBody>
                  <a:bodyPr vert="horz" wrap="square" lIns="457200" tIns="198120" rIns="91440" bIns="104140" numCol="1" anchor="b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sz="1000" dirty="0" smtClean="0">
                        <a:solidFill>
                          <a:srgbClr val="FFFF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All</a:t>
                    </a:r>
                    <a:endParaRPr lang="en-US" sz="1000" dirty="0">
                      <a:solidFill>
                        <a:srgbClr val="FFFFF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347" name="Search Icon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2407518" y="1534478"/>
                    <a:ext cx="111009" cy="110708"/>
                  </a:xfrm>
                  <a:custGeom>
                    <a:avLst/>
                    <a:gdLst>
                      <a:gd name="T0" fmla="*/ 229 w 617"/>
                      <a:gd name="T1" fmla="*/ 388 h 617"/>
                      <a:gd name="T2" fmla="*/ 70 w 617"/>
                      <a:gd name="T3" fmla="*/ 229 h 617"/>
                      <a:gd name="T4" fmla="*/ 229 w 617"/>
                      <a:gd name="T5" fmla="*/ 70 h 617"/>
                      <a:gd name="T6" fmla="*/ 388 w 617"/>
                      <a:gd name="T7" fmla="*/ 229 h 617"/>
                      <a:gd name="T8" fmla="*/ 229 w 617"/>
                      <a:gd name="T9" fmla="*/ 388 h 617"/>
                      <a:gd name="T10" fmla="*/ 441 w 617"/>
                      <a:gd name="T11" fmla="*/ 388 h 617"/>
                      <a:gd name="T12" fmla="*/ 413 w 617"/>
                      <a:gd name="T13" fmla="*/ 388 h 617"/>
                      <a:gd name="T14" fmla="*/ 403 w 617"/>
                      <a:gd name="T15" fmla="*/ 378 h 617"/>
                      <a:gd name="T16" fmla="*/ 458 w 617"/>
                      <a:gd name="T17" fmla="*/ 229 h 617"/>
                      <a:gd name="T18" fmla="*/ 229 w 617"/>
                      <a:gd name="T19" fmla="*/ 0 h 617"/>
                      <a:gd name="T20" fmla="*/ 0 w 617"/>
                      <a:gd name="T21" fmla="*/ 229 h 617"/>
                      <a:gd name="T22" fmla="*/ 229 w 617"/>
                      <a:gd name="T23" fmla="*/ 458 h 617"/>
                      <a:gd name="T24" fmla="*/ 378 w 617"/>
                      <a:gd name="T25" fmla="*/ 403 h 617"/>
                      <a:gd name="T26" fmla="*/ 388 w 617"/>
                      <a:gd name="T27" fmla="*/ 413 h 617"/>
                      <a:gd name="T28" fmla="*/ 388 w 617"/>
                      <a:gd name="T29" fmla="*/ 441 h 617"/>
                      <a:gd name="T30" fmla="*/ 564 w 617"/>
                      <a:gd name="T31" fmla="*/ 617 h 617"/>
                      <a:gd name="T32" fmla="*/ 617 w 617"/>
                      <a:gd name="T33" fmla="*/ 564 h 617"/>
                      <a:gd name="T34" fmla="*/ 441 w 617"/>
                      <a:gd name="T35" fmla="*/ 388 h 6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617" h="617">
                        <a:moveTo>
                          <a:pt x="229" y="388"/>
                        </a:moveTo>
                        <a:cubicBezTo>
                          <a:pt x="141" y="388"/>
                          <a:pt x="70" y="317"/>
                          <a:pt x="70" y="229"/>
                        </a:cubicBezTo>
                        <a:cubicBezTo>
                          <a:pt x="70" y="141"/>
                          <a:pt x="141" y="70"/>
                          <a:pt x="229" y="70"/>
                        </a:cubicBezTo>
                        <a:cubicBezTo>
                          <a:pt x="317" y="70"/>
                          <a:pt x="388" y="141"/>
                          <a:pt x="388" y="229"/>
                        </a:cubicBezTo>
                        <a:cubicBezTo>
                          <a:pt x="388" y="317"/>
                          <a:pt x="317" y="388"/>
                          <a:pt x="229" y="388"/>
                        </a:cubicBezTo>
                        <a:moveTo>
                          <a:pt x="441" y="388"/>
                        </a:moveTo>
                        <a:lnTo>
                          <a:pt x="413" y="388"/>
                        </a:lnTo>
                        <a:lnTo>
                          <a:pt x="403" y="378"/>
                        </a:lnTo>
                        <a:cubicBezTo>
                          <a:pt x="438" y="338"/>
                          <a:pt x="458" y="286"/>
                          <a:pt x="458" y="229"/>
                        </a:cubicBezTo>
                        <a:cubicBezTo>
                          <a:pt x="458" y="102"/>
                          <a:pt x="356" y="0"/>
                          <a:pt x="229" y="0"/>
                        </a:cubicBezTo>
                        <a:cubicBezTo>
                          <a:pt x="102" y="0"/>
                          <a:pt x="0" y="102"/>
                          <a:pt x="0" y="229"/>
                        </a:cubicBezTo>
                        <a:cubicBezTo>
                          <a:pt x="0" y="356"/>
                          <a:pt x="102" y="458"/>
                          <a:pt x="229" y="458"/>
                        </a:cubicBezTo>
                        <a:cubicBezTo>
                          <a:pt x="286" y="458"/>
                          <a:pt x="338" y="437"/>
                          <a:pt x="378" y="403"/>
                        </a:cubicBezTo>
                        <a:lnTo>
                          <a:pt x="388" y="413"/>
                        </a:lnTo>
                        <a:lnTo>
                          <a:pt x="388" y="441"/>
                        </a:lnTo>
                        <a:lnTo>
                          <a:pt x="564" y="617"/>
                        </a:lnTo>
                        <a:lnTo>
                          <a:pt x="617" y="564"/>
                        </a:lnTo>
                        <a:lnTo>
                          <a:pt x="441" y="388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87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chemeClr val="bg1">
                          <a:lumMod val="9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348" name="Menu Icon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2723101" y="1540760"/>
                    <a:ext cx="25374" cy="101286"/>
                  </a:xfrm>
                  <a:custGeom>
                    <a:avLst/>
                    <a:gdLst>
                      <a:gd name="T0" fmla="*/ 71 w 141"/>
                      <a:gd name="T1" fmla="*/ 423 h 564"/>
                      <a:gd name="T2" fmla="*/ 0 w 141"/>
                      <a:gd name="T3" fmla="*/ 494 h 564"/>
                      <a:gd name="T4" fmla="*/ 71 w 141"/>
                      <a:gd name="T5" fmla="*/ 564 h 564"/>
                      <a:gd name="T6" fmla="*/ 141 w 141"/>
                      <a:gd name="T7" fmla="*/ 494 h 564"/>
                      <a:gd name="T8" fmla="*/ 71 w 141"/>
                      <a:gd name="T9" fmla="*/ 423 h 564"/>
                      <a:gd name="T10" fmla="*/ 71 w 141"/>
                      <a:gd name="T11" fmla="*/ 212 h 564"/>
                      <a:gd name="T12" fmla="*/ 0 w 141"/>
                      <a:gd name="T13" fmla="*/ 282 h 564"/>
                      <a:gd name="T14" fmla="*/ 71 w 141"/>
                      <a:gd name="T15" fmla="*/ 353 h 564"/>
                      <a:gd name="T16" fmla="*/ 141 w 141"/>
                      <a:gd name="T17" fmla="*/ 282 h 564"/>
                      <a:gd name="T18" fmla="*/ 71 w 141"/>
                      <a:gd name="T19" fmla="*/ 212 h 564"/>
                      <a:gd name="T20" fmla="*/ 71 w 141"/>
                      <a:gd name="T21" fmla="*/ 141 h 564"/>
                      <a:gd name="T22" fmla="*/ 141 w 141"/>
                      <a:gd name="T23" fmla="*/ 71 h 564"/>
                      <a:gd name="T24" fmla="*/ 71 w 141"/>
                      <a:gd name="T25" fmla="*/ 0 h 564"/>
                      <a:gd name="T26" fmla="*/ 0 w 141"/>
                      <a:gd name="T27" fmla="*/ 71 h 564"/>
                      <a:gd name="T28" fmla="*/ 71 w 141"/>
                      <a:gd name="T29" fmla="*/ 141 h 56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141" h="564">
                        <a:moveTo>
                          <a:pt x="71" y="423"/>
                        </a:moveTo>
                        <a:cubicBezTo>
                          <a:pt x="32" y="423"/>
                          <a:pt x="0" y="455"/>
                          <a:pt x="0" y="494"/>
                        </a:cubicBezTo>
                        <a:cubicBezTo>
                          <a:pt x="0" y="533"/>
                          <a:pt x="32" y="564"/>
                          <a:pt x="71" y="564"/>
                        </a:cubicBezTo>
                        <a:cubicBezTo>
                          <a:pt x="110" y="564"/>
                          <a:pt x="141" y="533"/>
                          <a:pt x="141" y="494"/>
                        </a:cubicBezTo>
                        <a:cubicBezTo>
                          <a:pt x="141" y="455"/>
                          <a:pt x="110" y="423"/>
                          <a:pt x="71" y="423"/>
                        </a:cubicBezTo>
                        <a:moveTo>
                          <a:pt x="71" y="212"/>
                        </a:moveTo>
                        <a:cubicBezTo>
                          <a:pt x="32" y="212"/>
                          <a:pt x="0" y="243"/>
                          <a:pt x="0" y="282"/>
                        </a:cubicBezTo>
                        <a:cubicBezTo>
                          <a:pt x="0" y="321"/>
                          <a:pt x="32" y="353"/>
                          <a:pt x="71" y="353"/>
                        </a:cubicBezTo>
                        <a:cubicBezTo>
                          <a:pt x="110" y="353"/>
                          <a:pt x="141" y="321"/>
                          <a:pt x="141" y="282"/>
                        </a:cubicBezTo>
                        <a:cubicBezTo>
                          <a:pt x="141" y="243"/>
                          <a:pt x="110" y="212"/>
                          <a:pt x="71" y="212"/>
                        </a:cubicBezTo>
                        <a:moveTo>
                          <a:pt x="71" y="141"/>
                        </a:moveTo>
                        <a:cubicBezTo>
                          <a:pt x="110" y="141"/>
                          <a:pt x="141" y="110"/>
                          <a:pt x="141" y="71"/>
                        </a:cubicBezTo>
                        <a:cubicBezTo>
                          <a:pt x="141" y="32"/>
                          <a:pt x="110" y="0"/>
                          <a:pt x="71" y="0"/>
                        </a:cubicBezTo>
                        <a:cubicBezTo>
                          <a:pt x="32" y="0"/>
                          <a:pt x="0" y="32"/>
                          <a:pt x="0" y="71"/>
                        </a:cubicBezTo>
                        <a:cubicBezTo>
                          <a:pt x="0" y="110"/>
                          <a:pt x="32" y="141"/>
                          <a:pt x="71" y="141"/>
                        </a:cubicBezTo>
                      </a:path>
                    </a:pathLst>
                  </a:custGeom>
                  <a:solidFill>
                    <a:srgbClr val="FFFFFF">
                      <a:alpha val="87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chemeClr val="bg1">
                          <a:lumMod val="9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349" name="Nav Icon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716210" y="1553322"/>
                    <a:ext cx="114181" cy="76161"/>
                  </a:xfrm>
                  <a:custGeom>
                    <a:avLst/>
                    <a:gdLst>
                      <a:gd name="T0" fmla="*/ 0 w 635"/>
                      <a:gd name="T1" fmla="*/ 70 h 423"/>
                      <a:gd name="T2" fmla="*/ 635 w 635"/>
                      <a:gd name="T3" fmla="*/ 70 h 423"/>
                      <a:gd name="T4" fmla="*/ 635 w 635"/>
                      <a:gd name="T5" fmla="*/ 0 h 423"/>
                      <a:gd name="T6" fmla="*/ 0 w 635"/>
                      <a:gd name="T7" fmla="*/ 0 h 423"/>
                      <a:gd name="T8" fmla="*/ 0 w 635"/>
                      <a:gd name="T9" fmla="*/ 70 h 423"/>
                      <a:gd name="T10" fmla="*/ 0 w 635"/>
                      <a:gd name="T11" fmla="*/ 247 h 423"/>
                      <a:gd name="T12" fmla="*/ 635 w 635"/>
                      <a:gd name="T13" fmla="*/ 247 h 423"/>
                      <a:gd name="T14" fmla="*/ 635 w 635"/>
                      <a:gd name="T15" fmla="*/ 176 h 423"/>
                      <a:gd name="T16" fmla="*/ 0 w 635"/>
                      <a:gd name="T17" fmla="*/ 176 h 423"/>
                      <a:gd name="T18" fmla="*/ 0 w 635"/>
                      <a:gd name="T19" fmla="*/ 247 h 423"/>
                      <a:gd name="T20" fmla="*/ 0 w 635"/>
                      <a:gd name="T21" fmla="*/ 423 h 423"/>
                      <a:gd name="T22" fmla="*/ 635 w 635"/>
                      <a:gd name="T23" fmla="*/ 423 h 423"/>
                      <a:gd name="T24" fmla="*/ 635 w 635"/>
                      <a:gd name="T25" fmla="*/ 352 h 423"/>
                      <a:gd name="T26" fmla="*/ 0 w 635"/>
                      <a:gd name="T27" fmla="*/ 352 h 423"/>
                      <a:gd name="T28" fmla="*/ 0 w 635"/>
                      <a:gd name="T29" fmla="*/ 423 h 4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635" h="423">
                        <a:moveTo>
                          <a:pt x="0" y="70"/>
                        </a:moveTo>
                        <a:lnTo>
                          <a:pt x="635" y="70"/>
                        </a:lnTo>
                        <a:lnTo>
                          <a:pt x="635" y="0"/>
                        </a:lnTo>
                        <a:lnTo>
                          <a:pt x="0" y="0"/>
                        </a:lnTo>
                        <a:lnTo>
                          <a:pt x="0" y="70"/>
                        </a:lnTo>
                        <a:close/>
                        <a:moveTo>
                          <a:pt x="0" y="247"/>
                        </a:moveTo>
                        <a:lnTo>
                          <a:pt x="635" y="247"/>
                        </a:lnTo>
                        <a:lnTo>
                          <a:pt x="635" y="176"/>
                        </a:lnTo>
                        <a:lnTo>
                          <a:pt x="0" y="176"/>
                        </a:lnTo>
                        <a:lnTo>
                          <a:pt x="0" y="247"/>
                        </a:lnTo>
                        <a:close/>
                        <a:moveTo>
                          <a:pt x="0" y="423"/>
                        </a:moveTo>
                        <a:lnTo>
                          <a:pt x="635" y="423"/>
                        </a:lnTo>
                        <a:lnTo>
                          <a:pt x="635" y="352"/>
                        </a:lnTo>
                        <a:lnTo>
                          <a:pt x="0" y="352"/>
                        </a:lnTo>
                        <a:lnTo>
                          <a:pt x="0" y="423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87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chemeClr val="bg1">
                          <a:lumMod val="9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350" name="Drop-down Arrow"/>
                  <p:cNvSpPr>
                    <a:spLocks noChangeAspect="1"/>
                  </p:cNvSpPr>
                  <p:nvPr/>
                </p:nvSpPr>
                <p:spPr bwMode="auto">
                  <a:xfrm>
                    <a:off x="1253334" y="1571737"/>
                    <a:ext cx="63500" cy="33618"/>
                  </a:xfrm>
                  <a:custGeom>
                    <a:avLst/>
                    <a:gdLst>
                      <a:gd name="T0" fmla="*/ 0 w 353"/>
                      <a:gd name="T1" fmla="*/ 0 h 176"/>
                      <a:gd name="T2" fmla="*/ 176 w 353"/>
                      <a:gd name="T3" fmla="*/ 176 h 176"/>
                      <a:gd name="T4" fmla="*/ 353 w 353"/>
                      <a:gd name="T5" fmla="*/ 0 h 176"/>
                      <a:gd name="T6" fmla="*/ 0 w 353"/>
                      <a:gd name="T7" fmla="*/ 0 h 17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353" h="176">
                        <a:moveTo>
                          <a:pt x="0" y="0"/>
                        </a:moveTo>
                        <a:lnTo>
                          <a:pt x="176" y="176"/>
                        </a:lnTo>
                        <a:lnTo>
                          <a:pt x="353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87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grpSp>
              <p:nvGrpSpPr>
                <p:cNvPr id="329" name="Status Bar"/>
                <p:cNvGrpSpPr/>
                <p:nvPr/>
              </p:nvGrpSpPr>
              <p:grpSpPr>
                <a:xfrm>
                  <a:off x="595686" y="1261242"/>
                  <a:ext cx="2286000" cy="152400"/>
                  <a:chOff x="595686" y="1268402"/>
                  <a:chExt cx="2286000" cy="152400"/>
                </a:xfrm>
              </p:grpSpPr>
              <p:sp>
                <p:nvSpPr>
                  <p:cNvPr id="335" name="System Bar Container"/>
                  <p:cNvSpPr>
                    <a:spLocks noChangeArrowheads="1"/>
                  </p:cNvSpPr>
                  <p:nvPr/>
                </p:nvSpPr>
                <p:spPr bwMode="auto">
                  <a:xfrm>
                    <a:off x="595686" y="1268402"/>
                    <a:ext cx="2286000" cy="152400"/>
                  </a:xfrm>
                  <a:prstGeom prst="rect">
                    <a:avLst/>
                  </a:prstGeom>
                  <a:solidFill>
                    <a:srgbClr val="000000">
                      <a:alpha val="50000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336" name="Time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2626121" y="1314082"/>
                    <a:ext cx="193854" cy="61041"/>
                  </a:xfrm>
                  <a:custGeom>
                    <a:avLst/>
                    <a:gdLst>
                      <a:gd name="T0" fmla="*/ 10 w 122"/>
                      <a:gd name="T1" fmla="*/ 6 h 38"/>
                      <a:gd name="T2" fmla="*/ 14 w 122"/>
                      <a:gd name="T3" fmla="*/ 0 h 38"/>
                      <a:gd name="T4" fmla="*/ 52 w 122"/>
                      <a:gd name="T5" fmla="*/ 37 h 38"/>
                      <a:gd name="T6" fmla="*/ 40 w 122"/>
                      <a:gd name="T7" fmla="*/ 20 h 38"/>
                      <a:gd name="T8" fmla="*/ 46 w 122"/>
                      <a:gd name="T9" fmla="*/ 12 h 38"/>
                      <a:gd name="T10" fmla="*/ 44 w 122"/>
                      <a:gd name="T11" fmla="*/ 5 h 38"/>
                      <a:gd name="T12" fmla="*/ 36 w 122"/>
                      <a:gd name="T13" fmla="*/ 4 h 38"/>
                      <a:gd name="T14" fmla="*/ 32 w 122"/>
                      <a:gd name="T15" fmla="*/ 11 h 38"/>
                      <a:gd name="T16" fmla="*/ 30 w 122"/>
                      <a:gd name="T17" fmla="*/ 3 h 38"/>
                      <a:gd name="T18" fmla="*/ 44 w 122"/>
                      <a:gd name="T19" fmla="*/ 0 h 38"/>
                      <a:gd name="T20" fmla="*/ 51 w 122"/>
                      <a:gd name="T21" fmla="*/ 9 h 38"/>
                      <a:gd name="T22" fmla="*/ 46 w 122"/>
                      <a:gd name="T23" fmla="*/ 19 h 38"/>
                      <a:gd name="T24" fmla="*/ 52 w 122"/>
                      <a:gd name="T25" fmla="*/ 33 h 38"/>
                      <a:gd name="T26" fmla="*/ 58 w 122"/>
                      <a:gd name="T27" fmla="*/ 33 h 38"/>
                      <a:gd name="T28" fmla="*/ 63 w 122"/>
                      <a:gd name="T29" fmla="*/ 35 h 38"/>
                      <a:gd name="T30" fmla="*/ 58 w 122"/>
                      <a:gd name="T31" fmla="*/ 36 h 38"/>
                      <a:gd name="T32" fmla="*/ 58 w 122"/>
                      <a:gd name="T33" fmla="*/ 10 h 38"/>
                      <a:gd name="T34" fmla="*/ 63 w 122"/>
                      <a:gd name="T35" fmla="*/ 12 h 38"/>
                      <a:gd name="T36" fmla="*/ 58 w 122"/>
                      <a:gd name="T37" fmla="*/ 14 h 38"/>
                      <a:gd name="T38" fmla="*/ 80 w 122"/>
                      <a:gd name="T39" fmla="*/ 16 h 38"/>
                      <a:gd name="T40" fmla="*/ 87 w 122"/>
                      <a:gd name="T41" fmla="*/ 12 h 38"/>
                      <a:gd name="T42" fmla="*/ 81 w 122"/>
                      <a:gd name="T43" fmla="*/ 3 h 38"/>
                      <a:gd name="T44" fmla="*/ 75 w 122"/>
                      <a:gd name="T45" fmla="*/ 7 h 38"/>
                      <a:gd name="T46" fmla="*/ 70 w 122"/>
                      <a:gd name="T47" fmla="*/ 6 h 38"/>
                      <a:gd name="T48" fmla="*/ 81 w 122"/>
                      <a:gd name="T49" fmla="*/ 0 h 38"/>
                      <a:gd name="T50" fmla="*/ 91 w 122"/>
                      <a:gd name="T51" fmla="*/ 5 h 38"/>
                      <a:gd name="T52" fmla="*/ 91 w 122"/>
                      <a:gd name="T53" fmla="*/ 14 h 38"/>
                      <a:gd name="T54" fmla="*/ 89 w 122"/>
                      <a:gd name="T55" fmla="*/ 20 h 38"/>
                      <a:gd name="T56" fmla="*/ 93 w 122"/>
                      <a:gd name="T57" fmla="*/ 27 h 38"/>
                      <a:gd name="T58" fmla="*/ 85 w 122"/>
                      <a:gd name="T59" fmla="*/ 37 h 38"/>
                      <a:gd name="T60" fmla="*/ 73 w 122"/>
                      <a:gd name="T61" fmla="*/ 35 h 38"/>
                      <a:gd name="T62" fmla="*/ 74 w 122"/>
                      <a:gd name="T63" fmla="*/ 27 h 38"/>
                      <a:gd name="T64" fmla="*/ 78 w 122"/>
                      <a:gd name="T65" fmla="*/ 33 h 38"/>
                      <a:gd name="T66" fmla="*/ 86 w 122"/>
                      <a:gd name="T67" fmla="*/ 32 h 38"/>
                      <a:gd name="T68" fmla="*/ 87 w 122"/>
                      <a:gd name="T69" fmla="*/ 24 h 38"/>
                      <a:gd name="T70" fmla="*/ 80 w 122"/>
                      <a:gd name="T71" fmla="*/ 20 h 38"/>
                      <a:gd name="T72" fmla="*/ 122 w 122"/>
                      <a:gd name="T73" fmla="*/ 21 h 38"/>
                      <a:gd name="T74" fmla="*/ 115 w 122"/>
                      <a:gd name="T75" fmla="*/ 37 h 38"/>
                      <a:gd name="T76" fmla="*/ 102 w 122"/>
                      <a:gd name="T77" fmla="*/ 34 h 38"/>
                      <a:gd name="T78" fmla="*/ 99 w 122"/>
                      <a:gd name="T79" fmla="*/ 16 h 38"/>
                      <a:gd name="T80" fmla="*/ 106 w 122"/>
                      <a:gd name="T81" fmla="*/ 0 h 38"/>
                      <a:gd name="T82" fmla="*/ 119 w 122"/>
                      <a:gd name="T83" fmla="*/ 3 h 38"/>
                      <a:gd name="T84" fmla="*/ 122 w 122"/>
                      <a:gd name="T85" fmla="*/ 21 h 38"/>
                      <a:gd name="T86" fmla="*/ 116 w 122"/>
                      <a:gd name="T87" fmla="*/ 6 h 38"/>
                      <a:gd name="T88" fmla="*/ 108 w 122"/>
                      <a:gd name="T89" fmla="*/ 4 h 38"/>
                      <a:gd name="T90" fmla="*/ 104 w 122"/>
                      <a:gd name="T91" fmla="*/ 15 h 38"/>
                      <a:gd name="T92" fmla="*/ 105 w 122"/>
                      <a:gd name="T93" fmla="*/ 31 h 38"/>
                      <a:gd name="T94" fmla="*/ 114 w 122"/>
                      <a:gd name="T95" fmla="*/ 33 h 38"/>
                      <a:gd name="T96" fmla="*/ 117 w 122"/>
                      <a:gd name="T97" fmla="*/ 22 h 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</a:cxnLst>
                    <a:rect l="0" t="0" r="r" b="b"/>
                    <a:pathLst>
                      <a:path w="122" h="38">
                        <a:moveTo>
                          <a:pt x="14" y="37"/>
                        </a:moveTo>
                        <a:cubicBezTo>
                          <a:pt x="10" y="37"/>
                          <a:pt x="10" y="37"/>
                          <a:pt x="10" y="37"/>
                        </a:cubicBezTo>
                        <a:cubicBezTo>
                          <a:pt x="10" y="6"/>
                          <a:pt x="10" y="6"/>
                          <a:pt x="10" y="6"/>
                        </a:cubicBezTo>
                        <a:cubicBezTo>
                          <a:pt x="0" y="9"/>
                          <a:pt x="0" y="9"/>
                          <a:pt x="0" y="9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ubicBezTo>
                          <a:pt x="14" y="0"/>
                          <a:pt x="14" y="0"/>
                          <a:pt x="14" y="0"/>
                        </a:cubicBezTo>
                        <a:cubicBezTo>
                          <a:pt x="14" y="0"/>
                          <a:pt x="14" y="0"/>
                          <a:pt x="14" y="0"/>
                        </a:cubicBezTo>
                        <a:lnTo>
                          <a:pt x="14" y="37"/>
                        </a:lnTo>
                        <a:close/>
                        <a:moveTo>
                          <a:pt x="52" y="37"/>
                        </a:moveTo>
                        <a:cubicBezTo>
                          <a:pt x="28" y="37"/>
                          <a:pt x="28" y="37"/>
                          <a:pt x="28" y="37"/>
                        </a:cubicBezTo>
                        <a:cubicBezTo>
                          <a:pt x="28" y="34"/>
                          <a:pt x="28" y="34"/>
                          <a:pt x="28" y="34"/>
                        </a:cubicBezTo>
                        <a:cubicBezTo>
                          <a:pt x="40" y="20"/>
                          <a:pt x="40" y="20"/>
                          <a:pt x="40" y="20"/>
                        </a:cubicBezTo>
                        <a:cubicBezTo>
                          <a:pt x="41" y="19"/>
                          <a:pt x="42" y="18"/>
                          <a:pt x="43" y="17"/>
                        </a:cubicBezTo>
                        <a:cubicBezTo>
                          <a:pt x="44" y="16"/>
                          <a:pt x="44" y="15"/>
                          <a:pt x="45" y="14"/>
                        </a:cubicBezTo>
                        <a:cubicBezTo>
                          <a:pt x="45" y="14"/>
                          <a:pt x="45" y="13"/>
                          <a:pt x="46" y="12"/>
                        </a:cubicBezTo>
                        <a:cubicBezTo>
                          <a:pt x="46" y="11"/>
                          <a:pt x="46" y="11"/>
                          <a:pt x="46" y="10"/>
                        </a:cubicBezTo>
                        <a:cubicBezTo>
                          <a:pt x="46" y="9"/>
                          <a:pt x="46" y="8"/>
                          <a:pt x="45" y="7"/>
                        </a:cubicBezTo>
                        <a:cubicBezTo>
                          <a:pt x="45" y="7"/>
                          <a:pt x="45" y="6"/>
                          <a:pt x="44" y="5"/>
                        </a:cubicBezTo>
                        <a:cubicBezTo>
                          <a:pt x="44" y="5"/>
                          <a:pt x="43" y="4"/>
                          <a:pt x="42" y="4"/>
                        </a:cubicBezTo>
                        <a:cubicBezTo>
                          <a:pt x="41" y="4"/>
                          <a:pt x="40" y="3"/>
                          <a:pt x="39" y="3"/>
                        </a:cubicBezTo>
                        <a:cubicBezTo>
                          <a:pt x="38" y="3"/>
                          <a:pt x="37" y="4"/>
                          <a:pt x="36" y="4"/>
                        </a:cubicBezTo>
                        <a:cubicBezTo>
                          <a:pt x="35" y="4"/>
                          <a:pt x="34" y="5"/>
                          <a:pt x="34" y="5"/>
                        </a:cubicBezTo>
                        <a:cubicBezTo>
                          <a:pt x="33" y="6"/>
                          <a:pt x="33" y="7"/>
                          <a:pt x="32" y="8"/>
                        </a:cubicBezTo>
                        <a:cubicBezTo>
                          <a:pt x="32" y="9"/>
                          <a:pt x="32" y="10"/>
                          <a:pt x="32" y="11"/>
                        </a:cubicBezTo>
                        <a:cubicBezTo>
                          <a:pt x="27" y="11"/>
                          <a:pt x="27" y="11"/>
                          <a:pt x="27" y="11"/>
                        </a:cubicBezTo>
                        <a:cubicBezTo>
                          <a:pt x="27" y="9"/>
                          <a:pt x="28" y="8"/>
                          <a:pt x="28" y="7"/>
                        </a:cubicBezTo>
                        <a:cubicBezTo>
                          <a:pt x="29" y="5"/>
                          <a:pt x="29" y="4"/>
                          <a:pt x="30" y="3"/>
                        </a:cubicBezTo>
                        <a:cubicBezTo>
                          <a:pt x="31" y="2"/>
                          <a:pt x="33" y="1"/>
                          <a:pt x="34" y="0"/>
                        </a:cubicBezTo>
                        <a:cubicBezTo>
                          <a:pt x="36" y="0"/>
                          <a:pt x="37" y="0"/>
                          <a:pt x="39" y="0"/>
                        </a:cubicBezTo>
                        <a:cubicBezTo>
                          <a:pt x="41" y="0"/>
                          <a:pt x="43" y="0"/>
                          <a:pt x="44" y="0"/>
                        </a:cubicBezTo>
                        <a:cubicBezTo>
                          <a:pt x="45" y="1"/>
                          <a:pt x="47" y="1"/>
                          <a:pt x="48" y="2"/>
                        </a:cubicBezTo>
                        <a:cubicBezTo>
                          <a:pt x="49" y="3"/>
                          <a:pt x="49" y="4"/>
                          <a:pt x="50" y="5"/>
                        </a:cubicBezTo>
                        <a:cubicBezTo>
                          <a:pt x="50" y="7"/>
                          <a:pt x="51" y="8"/>
                          <a:pt x="51" y="9"/>
                        </a:cubicBezTo>
                        <a:cubicBezTo>
                          <a:pt x="51" y="11"/>
                          <a:pt x="50" y="12"/>
                          <a:pt x="50" y="13"/>
                        </a:cubicBezTo>
                        <a:cubicBezTo>
                          <a:pt x="50" y="14"/>
                          <a:pt x="49" y="15"/>
                          <a:pt x="48" y="16"/>
                        </a:cubicBezTo>
                        <a:cubicBezTo>
                          <a:pt x="48" y="17"/>
                          <a:pt x="47" y="18"/>
                          <a:pt x="46" y="19"/>
                        </a:cubicBezTo>
                        <a:cubicBezTo>
                          <a:pt x="45" y="20"/>
                          <a:pt x="45" y="21"/>
                          <a:pt x="44" y="22"/>
                        </a:cubicBezTo>
                        <a:cubicBezTo>
                          <a:pt x="34" y="33"/>
                          <a:pt x="34" y="33"/>
                          <a:pt x="34" y="33"/>
                        </a:cubicBezTo>
                        <a:cubicBezTo>
                          <a:pt x="52" y="33"/>
                          <a:pt x="52" y="33"/>
                          <a:pt x="52" y="33"/>
                        </a:cubicBezTo>
                        <a:lnTo>
                          <a:pt x="52" y="37"/>
                        </a:lnTo>
                        <a:close/>
                        <a:moveTo>
                          <a:pt x="58" y="35"/>
                        </a:moveTo>
                        <a:cubicBezTo>
                          <a:pt x="58" y="34"/>
                          <a:pt x="58" y="33"/>
                          <a:pt x="58" y="33"/>
                        </a:cubicBezTo>
                        <a:cubicBezTo>
                          <a:pt x="59" y="32"/>
                          <a:pt x="59" y="32"/>
                          <a:pt x="60" y="32"/>
                        </a:cubicBezTo>
                        <a:cubicBezTo>
                          <a:pt x="61" y="32"/>
                          <a:pt x="62" y="32"/>
                          <a:pt x="63" y="33"/>
                        </a:cubicBezTo>
                        <a:cubicBezTo>
                          <a:pt x="63" y="33"/>
                          <a:pt x="63" y="34"/>
                          <a:pt x="63" y="35"/>
                        </a:cubicBezTo>
                        <a:cubicBezTo>
                          <a:pt x="63" y="35"/>
                          <a:pt x="63" y="36"/>
                          <a:pt x="63" y="36"/>
                        </a:cubicBezTo>
                        <a:cubicBezTo>
                          <a:pt x="62" y="37"/>
                          <a:pt x="61" y="37"/>
                          <a:pt x="60" y="37"/>
                        </a:cubicBezTo>
                        <a:cubicBezTo>
                          <a:pt x="59" y="37"/>
                          <a:pt x="59" y="37"/>
                          <a:pt x="58" y="36"/>
                        </a:cubicBezTo>
                        <a:cubicBezTo>
                          <a:pt x="58" y="36"/>
                          <a:pt x="58" y="35"/>
                          <a:pt x="58" y="35"/>
                        </a:cubicBezTo>
                        <a:close/>
                        <a:moveTo>
                          <a:pt x="58" y="12"/>
                        </a:moveTo>
                        <a:cubicBezTo>
                          <a:pt x="58" y="11"/>
                          <a:pt x="58" y="11"/>
                          <a:pt x="58" y="10"/>
                        </a:cubicBezTo>
                        <a:cubicBezTo>
                          <a:pt x="59" y="10"/>
                          <a:pt x="59" y="9"/>
                          <a:pt x="60" y="9"/>
                        </a:cubicBezTo>
                        <a:cubicBezTo>
                          <a:pt x="61" y="9"/>
                          <a:pt x="62" y="10"/>
                          <a:pt x="63" y="10"/>
                        </a:cubicBezTo>
                        <a:cubicBezTo>
                          <a:pt x="63" y="11"/>
                          <a:pt x="63" y="11"/>
                          <a:pt x="63" y="12"/>
                        </a:cubicBezTo>
                        <a:cubicBezTo>
                          <a:pt x="63" y="13"/>
                          <a:pt x="63" y="14"/>
                          <a:pt x="63" y="14"/>
                        </a:cubicBezTo>
                        <a:cubicBezTo>
                          <a:pt x="62" y="15"/>
                          <a:pt x="61" y="15"/>
                          <a:pt x="60" y="15"/>
                        </a:cubicBezTo>
                        <a:cubicBezTo>
                          <a:pt x="59" y="15"/>
                          <a:pt x="59" y="15"/>
                          <a:pt x="58" y="14"/>
                        </a:cubicBezTo>
                        <a:cubicBezTo>
                          <a:pt x="58" y="14"/>
                          <a:pt x="58" y="13"/>
                          <a:pt x="58" y="12"/>
                        </a:cubicBezTo>
                        <a:close/>
                        <a:moveTo>
                          <a:pt x="77" y="16"/>
                        </a:moveTo>
                        <a:cubicBezTo>
                          <a:pt x="80" y="16"/>
                          <a:pt x="80" y="16"/>
                          <a:pt x="80" y="16"/>
                        </a:cubicBezTo>
                        <a:cubicBezTo>
                          <a:pt x="81" y="16"/>
                          <a:pt x="82" y="16"/>
                          <a:pt x="83" y="16"/>
                        </a:cubicBezTo>
                        <a:cubicBezTo>
                          <a:pt x="84" y="15"/>
                          <a:pt x="85" y="15"/>
                          <a:pt x="85" y="14"/>
                        </a:cubicBezTo>
                        <a:cubicBezTo>
                          <a:pt x="86" y="14"/>
                          <a:pt x="87" y="13"/>
                          <a:pt x="87" y="12"/>
                        </a:cubicBezTo>
                        <a:cubicBezTo>
                          <a:pt x="87" y="12"/>
                          <a:pt x="87" y="11"/>
                          <a:pt x="87" y="10"/>
                        </a:cubicBezTo>
                        <a:cubicBezTo>
                          <a:pt x="87" y="8"/>
                          <a:pt x="87" y="6"/>
                          <a:pt x="86" y="5"/>
                        </a:cubicBezTo>
                        <a:cubicBezTo>
                          <a:pt x="85" y="4"/>
                          <a:pt x="83" y="3"/>
                          <a:pt x="81" y="3"/>
                        </a:cubicBezTo>
                        <a:cubicBezTo>
                          <a:pt x="80" y="3"/>
                          <a:pt x="79" y="4"/>
                          <a:pt x="78" y="4"/>
                        </a:cubicBezTo>
                        <a:cubicBezTo>
                          <a:pt x="77" y="4"/>
                          <a:pt x="77" y="5"/>
                          <a:pt x="76" y="5"/>
                        </a:cubicBezTo>
                        <a:cubicBezTo>
                          <a:pt x="75" y="6"/>
                          <a:pt x="75" y="6"/>
                          <a:pt x="75" y="7"/>
                        </a:cubicBezTo>
                        <a:cubicBezTo>
                          <a:pt x="74" y="8"/>
                          <a:pt x="74" y="9"/>
                          <a:pt x="74" y="10"/>
                        </a:cubicBezTo>
                        <a:cubicBezTo>
                          <a:pt x="69" y="10"/>
                          <a:pt x="69" y="10"/>
                          <a:pt x="69" y="10"/>
                        </a:cubicBezTo>
                        <a:cubicBezTo>
                          <a:pt x="69" y="8"/>
                          <a:pt x="70" y="7"/>
                          <a:pt x="70" y="6"/>
                        </a:cubicBezTo>
                        <a:cubicBezTo>
                          <a:pt x="71" y="5"/>
                          <a:pt x="72" y="3"/>
                          <a:pt x="73" y="3"/>
                        </a:cubicBezTo>
                        <a:cubicBezTo>
                          <a:pt x="74" y="2"/>
                          <a:pt x="75" y="1"/>
                          <a:pt x="76" y="0"/>
                        </a:cubicBezTo>
                        <a:cubicBezTo>
                          <a:pt x="78" y="0"/>
                          <a:pt x="79" y="0"/>
                          <a:pt x="81" y="0"/>
                        </a:cubicBezTo>
                        <a:cubicBezTo>
                          <a:pt x="82" y="0"/>
                          <a:pt x="84" y="0"/>
                          <a:pt x="85" y="0"/>
                        </a:cubicBezTo>
                        <a:cubicBezTo>
                          <a:pt x="87" y="1"/>
                          <a:pt x="88" y="1"/>
                          <a:pt x="89" y="2"/>
                        </a:cubicBezTo>
                        <a:cubicBezTo>
                          <a:pt x="90" y="3"/>
                          <a:pt x="91" y="4"/>
                          <a:pt x="91" y="5"/>
                        </a:cubicBezTo>
                        <a:cubicBezTo>
                          <a:pt x="92" y="7"/>
                          <a:pt x="92" y="8"/>
                          <a:pt x="92" y="10"/>
                        </a:cubicBezTo>
                        <a:cubicBezTo>
                          <a:pt x="92" y="11"/>
                          <a:pt x="92" y="11"/>
                          <a:pt x="92" y="12"/>
                        </a:cubicBezTo>
                        <a:cubicBezTo>
                          <a:pt x="91" y="13"/>
                          <a:pt x="91" y="14"/>
                          <a:pt x="91" y="14"/>
                        </a:cubicBezTo>
                        <a:cubicBezTo>
                          <a:pt x="90" y="15"/>
                          <a:pt x="90" y="16"/>
                          <a:pt x="89" y="16"/>
                        </a:cubicBezTo>
                        <a:cubicBezTo>
                          <a:pt x="88" y="17"/>
                          <a:pt x="87" y="18"/>
                          <a:pt x="86" y="18"/>
                        </a:cubicBezTo>
                        <a:cubicBezTo>
                          <a:pt x="87" y="18"/>
                          <a:pt x="88" y="19"/>
                          <a:pt x="89" y="20"/>
                        </a:cubicBezTo>
                        <a:cubicBezTo>
                          <a:pt x="90" y="20"/>
                          <a:pt x="91" y="21"/>
                          <a:pt x="91" y="22"/>
                        </a:cubicBezTo>
                        <a:cubicBezTo>
                          <a:pt x="92" y="22"/>
                          <a:pt x="92" y="23"/>
                          <a:pt x="92" y="24"/>
                        </a:cubicBezTo>
                        <a:cubicBezTo>
                          <a:pt x="92" y="25"/>
                          <a:pt x="93" y="26"/>
                          <a:pt x="93" y="27"/>
                        </a:cubicBezTo>
                        <a:cubicBezTo>
                          <a:pt x="93" y="28"/>
                          <a:pt x="92" y="30"/>
                          <a:pt x="92" y="31"/>
                        </a:cubicBezTo>
                        <a:cubicBezTo>
                          <a:pt x="91" y="33"/>
                          <a:pt x="90" y="34"/>
                          <a:pt x="89" y="35"/>
                        </a:cubicBezTo>
                        <a:cubicBezTo>
                          <a:pt x="88" y="36"/>
                          <a:pt x="87" y="36"/>
                          <a:pt x="85" y="37"/>
                        </a:cubicBezTo>
                        <a:cubicBezTo>
                          <a:pt x="84" y="37"/>
                          <a:pt x="83" y="38"/>
                          <a:pt x="81" y="38"/>
                        </a:cubicBezTo>
                        <a:cubicBezTo>
                          <a:pt x="79" y="38"/>
                          <a:pt x="78" y="37"/>
                          <a:pt x="76" y="37"/>
                        </a:cubicBezTo>
                        <a:cubicBezTo>
                          <a:pt x="75" y="36"/>
                          <a:pt x="74" y="36"/>
                          <a:pt x="73" y="35"/>
                        </a:cubicBezTo>
                        <a:cubicBezTo>
                          <a:pt x="71" y="34"/>
                          <a:pt x="71" y="33"/>
                          <a:pt x="70" y="32"/>
                        </a:cubicBezTo>
                        <a:cubicBezTo>
                          <a:pt x="69" y="30"/>
                          <a:pt x="69" y="29"/>
                          <a:pt x="69" y="27"/>
                        </a:cubicBezTo>
                        <a:cubicBezTo>
                          <a:pt x="74" y="27"/>
                          <a:pt x="74" y="27"/>
                          <a:pt x="74" y="27"/>
                        </a:cubicBezTo>
                        <a:cubicBezTo>
                          <a:pt x="74" y="28"/>
                          <a:pt x="74" y="29"/>
                          <a:pt x="74" y="30"/>
                        </a:cubicBezTo>
                        <a:cubicBezTo>
                          <a:pt x="75" y="31"/>
                          <a:pt x="75" y="31"/>
                          <a:pt x="76" y="32"/>
                        </a:cubicBezTo>
                        <a:cubicBezTo>
                          <a:pt x="76" y="32"/>
                          <a:pt x="77" y="33"/>
                          <a:pt x="78" y="33"/>
                        </a:cubicBezTo>
                        <a:cubicBezTo>
                          <a:pt x="79" y="34"/>
                          <a:pt x="80" y="34"/>
                          <a:pt x="81" y="34"/>
                        </a:cubicBezTo>
                        <a:cubicBezTo>
                          <a:pt x="82" y="34"/>
                          <a:pt x="83" y="34"/>
                          <a:pt x="84" y="33"/>
                        </a:cubicBezTo>
                        <a:cubicBezTo>
                          <a:pt x="85" y="33"/>
                          <a:pt x="85" y="33"/>
                          <a:pt x="86" y="32"/>
                        </a:cubicBezTo>
                        <a:cubicBezTo>
                          <a:pt x="87" y="31"/>
                          <a:pt x="87" y="31"/>
                          <a:pt x="87" y="30"/>
                        </a:cubicBezTo>
                        <a:cubicBezTo>
                          <a:pt x="88" y="29"/>
                          <a:pt x="88" y="28"/>
                          <a:pt x="88" y="27"/>
                        </a:cubicBezTo>
                        <a:cubicBezTo>
                          <a:pt x="88" y="26"/>
                          <a:pt x="88" y="25"/>
                          <a:pt x="87" y="24"/>
                        </a:cubicBezTo>
                        <a:cubicBezTo>
                          <a:pt x="87" y="23"/>
                          <a:pt x="86" y="22"/>
                          <a:pt x="86" y="22"/>
                        </a:cubicBezTo>
                        <a:cubicBezTo>
                          <a:pt x="85" y="21"/>
                          <a:pt x="84" y="21"/>
                          <a:pt x="83" y="20"/>
                        </a:cubicBezTo>
                        <a:cubicBezTo>
                          <a:pt x="82" y="20"/>
                          <a:pt x="81" y="20"/>
                          <a:pt x="80" y="20"/>
                        </a:cubicBezTo>
                        <a:cubicBezTo>
                          <a:pt x="77" y="20"/>
                          <a:pt x="77" y="20"/>
                          <a:pt x="77" y="20"/>
                        </a:cubicBezTo>
                        <a:lnTo>
                          <a:pt x="77" y="16"/>
                        </a:lnTo>
                        <a:close/>
                        <a:moveTo>
                          <a:pt x="122" y="21"/>
                        </a:moveTo>
                        <a:cubicBezTo>
                          <a:pt x="122" y="24"/>
                          <a:pt x="122" y="27"/>
                          <a:pt x="121" y="29"/>
                        </a:cubicBezTo>
                        <a:cubicBezTo>
                          <a:pt x="121" y="31"/>
                          <a:pt x="120" y="33"/>
                          <a:pt x="119" y="34"/>
                        </a:cubicBezTo>
                        <a:cubicBezTo>
                          <a:pt x="118" y="35"/>
                          <a:pt x="117" y="36"/>
                          <a:pt x="115" y="37"/>
                        </a:cubicBezTo>
                        <a:cubicBezTo>
                          <a:pt x="114" y="37"/>
                          <a:pt x="112" y="38"/>
                          <a:pt x="111" y="38"/>
                        </a:cubicBezTo>
                        <a:cubicBezTo>
                          <a:pt x="109" y="38"/>
                          <a:pt x="107" y="37"/>
                          <a:pt x="106" y="37"/>
                        </a:cubicBezTo>
                        <a:cubicBezTo>
                          <a:pt x="104" y="36"/>
                          <a:pt x="103" y="35"/>
                          <a:pt x="102" y="34"/>
                        </a:cubicBezTo>
                        <a:cubicBezTo>
                          <a:pt x="101" y="33"/>
                          <a:pt x="100" y="31"/>
                          <a:pt x="100" y="29"/>
                        </a:cubicBezTo>
                        <a:cubicBezTo>
                          <a:pt x="99" y="27"/>
                          <a:pt x="99" y="24"/>
                          <a:pt x="99" y="21"/>
                        </a:cubicBezTo>
                        <a:cubicBezTo>
                          <a:pt x="99" y="16"/>
                          <a:pt x="99" y="16"/>
                          <a:pt x="99" y="16"/>
                        </a:cubicBezTo>
                        <a:cubicBezTo>
                          <a:pt x="99" y="13"/>
                          <a:pt x="99" y="10"/>
                          <a:pt x="100" y="8"/>
                        </a:cubicBezTo>
                        <a:cubicBezTo>
                          <a:pt x="100" y="6"/>
                          <a:pt x="101" y="4"/>
                          <a:pt x="102" y="3"/>
                        </a:cubicBezTo>
                        <a:cubicBezTo>
                          <a:pt x="103" y="2"/>
                          <a:pt x="104" y="1"/>
                          <a:pt x="106" y="0"/>
                        </a:cubicBezTo>
                        <a:cubicBezTo>
                          <a:pt x="107" y="0"/>
                          <a:pt x="109" y="0"/>
                          <a:pt x="110" y="0"/>
                        </a:cubicBezTo>
                        <a:cubicBezTo>
                          <a:pt x="112" y="0"/>
                          <a:pt x="114" y="0"/>
                          <a:pt x="115" y="0"/>
                        </a:cubicBezTo>
                        <a:cubicBezTo>
                          <a:pt x="117" y="1"/>
                          <a:pt x="118" y="2"/>
                          <a:pt x="119" y="3"/>
                        </a:cubicBezTo>
                        <a:cubicBezTo>
                          <a:pt x="120" y="4"/>
                          <a:pt x="121" y="6"/>
                          <a:pt x="121" y="8"/>
                        </a:cubicBezTo>
                        <a:cubicBezTo>
                          <a:pt x="122" y="10"/>
                          <a:pt x="122" y="13"/>
                          <a:pt x="122" y="16"/>
                        </a:cubicBezTo>
                        <a:lnTo>
                          <a:pt x="122" y="21"/>
                        </a:lnTo>
                        <a:close/>
                        <a:moveTo>
                          <a:pt x="117" y="15"/>
                        </a:moveTo>
                        <a:cubicBezTo>
                          <a:pt x="117" y="13"/>
                          <a:pt x="117" y="11"/>
                          <a:pt x="117" y="10"/>
                        </a:cubicBezTo>
                        <a:cubicBezTo>
                          <a:pt x="117" y="8"/>
                          <a:pt x="116" y="7"/>
                          <a:pt x="116" y="6"/>
                        </a:cubicBezTo>
                        <a:cubicBezTo>
                          <a:pt x="115" y="5"/>
                          <a:pt x="114" y="4"/>
                          <a:pt x="114" y="4"/>
                        </a:cubicBezTo>
                        <a:cubicBezTo>
                          <a:pt x="113" y="4"/>
                          <a:pt x="112" y="3"/>
                          <a:pt x="110" y="3"/>
                        </a:cubicBezTo>
                        <a:cubicBezTo>
                          <a:pt x="109" y="3"/>
                          <a:pt x="108" y="4"/>
                          <a:pt x="108" y="4"/>
                        </a:cubicBezTo>
                        <a:cubicBezTo>
                          <a:pt x="107" y="4"/>
                          <a:pt x="106" y="5"/>
                          <a:pt x="105" y="6"/>
                        </a:cubicBezTo>
                        <a:cubicBezTo>
                          <a:pt x="105" y="7"/>
                          <a:pt x="104" y="8"/>
                          <a:pt x="104" y="10"/>
                        </a:cubicBezTo>
                        <a:cubicBezTo>
                          <a:pt x="104" y="11"/>
                          <a:pt x="104" y="13"/>
                          <a:pt x="104" y="15"/>
                        </a:cubicBezTo>
                        <a:cubicBezTo>
                          <a:pt x="104" y="22"/>
                          <a:pt x="104" y="22"/>
                          <a:pt x="104" y="22"/>
                        </a:cubicBezTo>
                        <a:cubicBezTo>
                          <a:pt x="104" y="24"/>
                          <a:pt x="104" y="26"/>
                          <a:pt x="104" y="27"/>
                        </a:cubicBezTo>
                        <a:cubicBezTo>
                          <a:pt x="104" y="29"/>
                          <a:pt x="105" y="30"/>
                          <a:pt x="105" y="31"/>
                        </a:cubicBezTo>
                        <a:cubicBezTo>
                          <a:pt x="106" y="32"/>
                          <a:pt x="107" y="33"/>
                          <a:pt x="108" y="33"/>
                        </a:cubicBezTo>
                        <a:cubicBezTo>
                          <a:pt x="108" y="33"/>
                          <a:pt x="109" y="34"/>
                          <a:pt x="111" y="34"/>
                        </a:cubicBezTo>
                        <a:cubicBezTo>
                          <a:pt x="112" y="34"/>
                          <a:pt x="113" y="33"/>
                          <a:pt x="114" y="33"/>
                        </a:cubicBezTo>
                        <a:cubicBezTo>
                          <a:pt x="114" y="33"/>
                          <a:pt x="115" y="32"/>
                          <a:pt x="116" y="31"/>
                        </a:cubicBezTo>
                        <a:cubicBezTo>
                          <a:pt x="116" y="30"/>
                          <a:pt x="117" y="29"/>
                          <a:pt x="117" y="27"/>
                        </a:cubicBezTo>
                        <a:cubicBezTo>
                          <a:pt x="117" y="26"/>
                          <a:pt x="117" y="24"/>
                          <a:pt x="117" y="22"/>
                        </a:cubicBezTo>
                        <a:lnTo>
                          <a:pt x="117" y="15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grpSp>
                <p:nvGrpSpPr>
                  <p:cNvPr id="337" name="Battery"/>
                  <p:cNvGrpSpPr>
                    <a:grpSpLocks noChangeAspect="1"/>
                  </p:cNvGrpSpPr>
                  <p:nvPr/>
                </p:nvGrpSpPr>
                <p:grpSpPr>
                  <a:xfrm>
                    <a:off x="2513769" y="1302974"/>
                    <a:ext cx="50747" cy="83257"/>
                    <a:chOff x="5721732" y="4486242"/>
                    <a:chExt cx="50747" cy="83257"/>
                  </a:xfrm>
                </p:grpSpPr>
                <p:sp>
                  <p:nvSpPr>
                    <p:cNvPr id="344" name="Battery Part 1"/>
                    <p:cNvSpPr>
                      <a:spLocks/>
                    </p:cNvSpPr>
                    <p:nvPr/>
                  </p:nvSpPr>
                  <p:spPr bwMode="auto">
                    <a:xfrm>
                      <a:off x="5721732" y="4486242"/>
                      <a:ext cx="50747" cy="45990"/>
                    </a:xfrm>
                    <a:custGeom>
                      <a:avLst/>
                      <a:gdLst>
                        <a:gd name="T0" fmla="*/ 282 w 282"/>
                        <a:gd name="T1" fmla="*/ 76 h 252"/>
                        <a:gd name="T2" fmla="*/ 245 w 282"/>
                        <a:gd name="T3" fmla="*/ 46 h 252"/>
                        <a:gd name="T4" fmla="*/ 197 w 282"/>
                        <a:gd name="T5" fmla="*/ 46 h 252"/>
                        <a:gd name="T6" fmla="*/ 197 w 282"/>
                        <a:gd name="T7" fmla="*/ 0 h 252"/>
                        <a:gd name="T8" fmla="*/ 85 w 282"/>
                        <a:gd name="T9" fmla="*/ 0 h 252"/>
                        <a:gd name="T10" fmla="*/ 85 w 282"/>
                        <a:gd name="T11" fmla="*/ 46 h 252"/>
                        <a:gd name="T12" fmla="*/ 37 w 282"/>
                        <a:gd name="T13" fmla="*/ 46 h 252"/>
                        <a:gd name="T14" fmla="*/ 0 w 282"/>
                        <a:gd name="T15" fmla="*/ 76 h 252"/>
                        <a:gd name="T16" fmla="*/ 0 w 282"/>
                        <a:gd name="T17" fmla="*/ 252 h 252"/>
                        <a:gd name="T18" fmla="*/ 282 w 282"/>
                        <a:gd name="T19" fmla="*/ 252 h 252"/>
                        <a:gd name="T20" fmla="*/ 282 w 282"/>
                        <a:gd name="T21" fmla="*/ 76 h 25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</a:cxnLst>
                      <a:rect l="0" t="0" r="r" b="b"/>
                      <a:pathLst>
                        <a:path w="282" h="252">
                          <a:moveTo>
                            <a:pt x="282" y="76"/>
                          </a:moveTo>
                          <a:cubicBezTo>
                            <a:pt x="282" y="59"/>
                            <a:pt x="265" y="46"/>
                            <a:pt x="245" y="46"/>
                          </a:cubicBezTo>
                          <a:lnTo>
                            <a:pt x="197" y="46"/>
                          </a:lnTo>
                          <a:lnTo>
                            <a:pt x="197" y="0"/>
                          </a:lnTo>
                          <a:lnTo>
                            <a:pt x="85" y="0"/>
                          </a:lnTo>
                          <a:lnTo>
                            <a:pt x="85" y="46"/>
                          </a:lnTo>
                          <a:lnTo>
                            <a:pt x="37" y="46"/>
                          </a:lnTo>
                          <a:cubicBezTo>
                            <a:pt x="17" y="46"/>
                            <a:pt x="0" y="59"/>
                            <a:pt x="0" y="76"/>
                          </a:cubicBezTo>
                          <a:lnTo>
                            <a:pt x="0" y="252"/>
                          </a:lnTo>
                          <a:lnTo>
                            <a:pt x="282" y="252"/>
                          </a:lnTo>
                          <a:lnTo>
                            <a:pt x="282" y="76"/>
                          </a:lnTo>
                          <a:close/>
                        </a:path>
                      </a:pathLst>
                    </a:custGeom>
                    <a:solidFill>
                      <a:srgbClr val="FFFFFF">
                        <a:alpha val="30000"/>
                      </a:srgbClr>
                    </a:solidFill>
                    <a:ln w="0">
                      <a:noFill/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 sz="90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345" name="Battery Part 2"/>
                    <p:cNvSpPr>
                      <a:spLocks/>
                    </p:cNvSpPr>
                    <p:nvPr/>
                  </p:nvSpPr>
                  <p:spPr bwMode="auto">
                    <a:xfrm>
                      <a:off x="5721732" y="4532231"/>
                      <a:ext cx="50747" cy="37268"/>
                    </a:xfrm>
                    <a:custGeom>
                      <a:avLst/>
                      <a:gdLst>
                        <a:gd name="T0" fmla="*/ 0 w 282"/>
                        <a:gd name="T1" fmla="*/ 0 h 206"/>
                        <a:gd name="T2" fmla="*/ 0 w 282"/>
                        <a:gd name="T3" fmla="*/ 176 h 206"/>
                        <a:gd name="T4" fmla="*/ 37 w 282"/>
                        <a:gd name="T5" fmla="*/ 206 h 206"/>
                        <a:gd name="T6" fmla="*/ 244 w 282"/>
                        <a:gd name="T7" fmla="*/ 206 h 206"/>
                        <a:gd name="T8" fmla="*/ 282 w 282"/>
                        <a:gd name="T9" fmla="*/ 176 h 206"/>
                        <a:gd name="T10" fmla="*/ 282 w 282"/>
                        <a:gd name="T11" fmla="*/ 0 h 206"/>
                        <a:gd name="T12" fmla="*/ 0 w 282"/>
                        <a:gd name="T13" fmla="*/ 0 h 20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282" h="206">
                          <a:moveTo>
                            <a:pt x="0" y="0"/>
                          </a:moveTo>
                          <a:lnTo>
                            <a:pt x="0" y="176"/>
                          </a:lnTo>
                          <a:cubicBezTo>
                            <a:pt x="0" y="193"/>
                            <a:pt x="17" y="206"/>
                            <a:pt x="37" y="206"/>
                          </a:cubicBezTo>
                          <a:lnTo>
                            <a:pt x="244" y="206"/>
                          </a:lnTo>
                          <a:cubicBezTo>
                            <a:pt x="265" y="206"/>
                            <a:pt x="282" y="193"/>
                            <a:pt x="282" y="176"/>
                          </a:cubicBezTo>
                          <a:lnTo>
                            <a:pt x="282" y="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FFFFFF">
                        <a:alpha val="90000"/>
                      </a:srgbClr>
                    </a:solidFill>
                    <a:ln w="0">
                      <a:noFill/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 sz="90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</p:grpSp>
              <p:grpSp>
                <p:nvGrpSpPr>
                  <p:cNvPr id="338" name="Signal Strength"/>
                  <p:cNvGrpSpPr>
                    <a:grpSpLocks noChangeAspect="1"/>
                  </p:cNvGrpSpPr>
                  <p:nvPr/>
                </p:nvGrpSpPr>
                <p:grpSpPr>
                  <a:xfrm>
                    <a:off x="2348841" y="1306145"/>
                    <a:ext cx="76121" cy="76915"/>
                    <a:chOff x="5556804" y="4492585"/>
                    <a:chExt cx="76121" cy="76915"/>
                  </a:xfrm>
                </p:grpSpPr>
                <p:sp>
                  <p:nvSpPr>
                    <p:cNvPr id="342" name="Signal Strength Part 1"/>
                    <p:cNvSpPr>
                      <a:spLocks/>
                    </p:cNvSpPr>
                    <p:nvPr/>
                  </p:nvSpPr>
                  <p:spPr bwMode="auto">
                    <a:xfrm>
                      <a:off x="5602001" y="4492585"/>
                      <a:ext cx="30924" cy="76914"/>
                    </a:xfrm>
                    <a:custGeom>
                      <a:avLst/>
                      <a:gdLst>
                        <a:gd name="T0" fmla="*/ 39 w 39"/>
                        <a:gd name="T1" fmla="*/ 0 h 97"/>
                        <a:gd name="T2" fmla="*/ 0 w 39"/>
                        <a:gd name="T3" fmla="*/ 39 h 97"/>
                        <a:gd name="T4" fmla="*/ 0 w 39"/>
                        <a:gd name="T5" fmla="*/ 97 h 97"/>
                        <a:gd name="T6" fmla="*/ 39 w 39"/>
                        <a:gd name="T7" fmla="*/ 97 h 97"/>
                        <a:gd name="T8" fmla="*/ 39 w 39"/>
                        <a:gd name="T9" fmla="*/ 0 h 9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39" h="97">
                          <a:moveTo>
                            <a:pt x="39" y="0"/>
                          </a:moveTo>
                          <a:lnTo>
                            <a:pt x="0" y="39"/>
                          </a:lnTo>
                          <a:lnTo>
                            <a:pt x="0" y="97"/>
                          </a:lnTo>
                          <a:lnTo>
                            <a:pt x="39" y="97"/>
                          </a:lnTo>
                          <a:lnTo>
                            <a:pt x="39" y="0"/>
                          </a:lnTo>
                          <a:close/>
                        </a:path>
                      </a:pathLst>
                    </a:custGeom>
                    <a:solidFill>
                      <a:srgbClr val="FFFFFF">
                        <a:alpha val="30000"/>
                      </a:srgbClr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 sz="90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343" name="Signal Strength Part 2"/>
                    <p:cNvSpPr>
                      <a:spLocks/>
                    </p:cNvSpPr>
                    <p:nvPr/>
                  </p:nvSpPr>
                  <p:spPr bwMode="auto">
                    <a:xfrm>
                      <a:off x="5556804" y="4523510"/>
                      <a:ext cx="45197" cy="45990"/>
                    </a:xfrm>
                    <a:custGeom>
                      <a:avLst/>
                      <a:gdLst>
                        <a:gd name="T0" fmla="*/ 0 w 254"/>
                        <a:gd name="T1" fmla="*/ 254 h 254"/>
                        <a:gd name="T2" fmla="*/ 254 w 254"/>
                        <a:gd name="T3" fmla="*/ 254 h 254"/>
                        <a:gd name="T4" fmla="*/ 254 w 254"/>
                        <a:gd name="T5" fmla="*/ 0 h 254"/>
                        <a:gd name="T6" fmla="*/ 0 w 254"/>
                        <a:gd name="T7" fmla="*/ 254 h 25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0" t="0" r="r" b="b"/>
                      <a:pathLst>
                        <a:path w="254" h="254">
                          <a:moveTo>
                            <a:pt x="0" y="254"/>
                          </a:moveTo>
                          <a:lnTo>
                            <a:pt x="254" y="254"/>
                          </a:lnTo>
                          <a:lnTo>
                            <a:pt x="254" y="0"/>
                          </a:lnTo>
                          <a:lnTo>
                            <a:pt x="0" y="254"/>
                          </a:lnTo>
                          <a:close/>
                        </a:path>
                      </a:pathLst>
                    </a:custGeom>
                    <a:solidFill>
                      <a:srgbClr val="FFFFFF">
                        <a:alpha val="90000"/>
                      </a:srgbClr>
                    </a:solidFill>
                    <a:ln w="0">
                      <a:noFill/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 sz="90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</p:grpSp>
              <p:grpSp>
                <p:nvGrpSpPr>
                  <p:cNvPr id="339" name="WiFi"/>
                  <p:cNvGrpSpPr>
                    <a:grpSpLocks noChangeAspect="1"/>
                  </p:cNvGrpSpPr>
                  <p:nvPr/>
                </p:nvGrpSpPr>
                <p:grpSpPr>
                  <a:xfrm>
                    <a:off x="2189463" y="1308921"/>
                    <a:ext cx="89601" cy="71363"/>
                    <a:chOff x="5397426" y="4495757"/>
                    <a:chExt cx="89601" cy="71363"/>
                  </a:xfrm>
                </p:grpSpPr>
                <p:sp>
                  <p:nvSpPr>
                    <p:cNvPr id="340" name="WiFi Part 1"/>
                    <p:cNvSpPr>
                      <a:spLocks/>
                    </p:cNvSpPr>
                    <p:nvPr/>
                  </p:nvSpPr>
                  <p:spPr bwMode="auto">
                    <a:xfrm>
                      <a:off x="5397426" y="4495757"/>
                      <a:ext cx="89601" cy="31717"/>
                    </a:xfrm>
                    <a:custGeom>
                      <a:avLst/>
                      <a:gdLst>
                        <a:gd name="T0" fmla="*/ 248 w 496"/>
                        <a:gd name="T1" fmla="*/ 0 h 175"/>
                        <a:gd name="T2" fmla="*/ 0 w 496"/>
                        <a:gd name="T3" fmla="*/ 86 h 175"/>
                        <a:gd name="T4" fmla="*/ 71 w 496"/>
                        <a:gd name="T5" fmla="*/ 175 h 175"/>
                        <a:gd name="T6" fmla="*/ 248 w 496"/>
                        <a:gd name="T7" fmla="*/ 113 h 175"/>
                        <a:gd name="T8" fmla="*/ 425 w 496"/>
                        <a:gd name="T9" fmla="*/ 175 h 175"/>
                        <a:gd name="T10" fmla="*/ 496 w 496"/>
                        <a:gd name="T11" fmla="*/ 86 h 175"/>
                        <a:gd name="T12" fmla="*/ 248 w 496"/>
                        <a:gd name="T13" fmla="*/ 0 h 17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496" h="175">
                          <a:moveTo>
                            <a:pt x="248" y="0"/>
                          </a:moveTo>
                          <a:cubicBezTo>
                            <a:pt x="104" y="0"/>
                            <a:pt x="10" y="79"/>
                            <a:pt x="0" y="86"/>
                          </a:cubicBezTo>
                          <a:lnTo>
                            <a:pt x="71" y="175"/>
                          </a:lnTo>
                          <a:cubicBezTo>
                            <a:pt x="80" y="168"/>
                            <a:pt x="147" y="113"/>
                            <a:pt x="248" y="113"/>
                          </a:cubicBezTo>
                          <a:cubicBezTo>
                            <a:pt x="348" y="113"/>
                            <a:pt x="416" y="168"/>
                            <a:pt x="425" y="175"/>
                          </a:cubicBezTo>
                          <a:lnTo>
                            <a:pt x="496" y="86"/>
                          </a:lnTo>
                          <a:cubicBezTo>
                            <a:pt x="487" y="79"/>
                            <a:pt x="391" y="0"/>
                            <a:pt x="248" y="0"/>
                          </a:cubicBezTo>
                          <a:close/>
                        </a:path>
                      </a:pathLst>
                    </a:custGeom>
                    <a:solidFill>
                      <a:srgbClr val="FFFFFF">
                        <a:alpha val="30000"/>
                      </a:srgbClr>
                    </a:solidFill>
                    <a:ln w="0">
                      <a:noFill/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 sz="90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341" name="WiFi Part 2"/>
                    <p:cNvSpPr>
                      <a:spLocks/>
                    </p:cNvSpPr>
                    <p:nvPr/>
                  </p:nvSpPr>
                  <p:spPr bwMode="auto">
                    <a:xfrm>
                      <a:off x="5410113" y="4516373"/>
                      <a:ext cx="64227" cy="50747"/>
                    </a:xfrm>
                    <a:custGeom>
                      <a:avLst/>
                      <a:gdLst>
                        <a:gd name="T0" fmla="*/ 0 w 354"/>
                        <a:gd name="T1" fmla="*/ 62 h 282"/>
                        <a:gd name="T2" fmla="*/ 177 w 354"/>
                        <a:gd name="T3" fmla="*/ 282 h 282"/>
                        <a:gd name="T4" fmla="*/ 177 w 354"/>
                        <a:gd name="T5" fmla="*/ 282 h 282"/>
                        <a:gd name="T6" fmla="*/ 177 w 354"/>
                        <a:gd name="T7" fmla="*/ 282 h 282"/>
                        <a:gd name="T8" fmla="*/ 354 w 354"/>
                        <a:gd name="T9" fmla="*/ 62 h 282"/>
                        <a:gd name="T10" fmla="*/ 177 w 354"/>
                        <a:gd name="T11" fmla="*/ 0 h 282"/>
                        <a:gd name="T12" fmla="*/ 0 w 354"/>
                        <a:gd name="T13" fmla="*/ 62 h 28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354" h="282">
                          <a:moveTo>
                            <a:pt x="0" y="62"/>
                          </a:moveTo>
                          <a:lnTo>
                            <a:pt x="177" y="282"/>
                          </a:lnTo>
                          <a:lnTo>
                            <a:pt x="177" y="282"/>
                          </a:lnTo>
                          <a:lnTo>
                            <a:pt x="177" y="282"/>
                          </a:lnTo>
                          <a:lnTo>
                            <a:pt x="354" y="62"/>
                          </a:lnTo>
                          <a:cubicBezTo>
                            <a:pt x="345" y="55"/>
                            <a:pt x="278" y="0"/>
                            <a:pt x="177" y="0"/>
                          </a:cubicBezTo>
                          <a:cubicBezTo>
                            <a:pt x="77" y="0"/>
                            <a:pt x="9" y="55"/>
                            <a:pt x="0" y="62"/>
                          </a:cubicBezTo>
                          <a:close/>
                        </a:path>
                      </a:pathLst>
                    </a:custGeom>
                    <a:solidFill>
                      <a:srgbClr val="FFFFFF">
                        <a:alpha val="90000"/>
                      </a:srgbClr>
                    </a:solidFill>
                    <a:ln w="0">
                      <a:noFill/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 sz="90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</p:grpSp>
            </p:grpSp>
            <p:grpSp>
              <p:nvGrpSpPr>
                <p:cNvPr id="330" name="Navigation Bar"/>
                <p:cNvGrpSpPr/>
                <p:nvPr/>
              </p:nvGrpSpPr>
              <p:grpSpPr>
                <a:xfrm>
                  <a:off x="595686" y="5020442"/>
                  <a:ext cx="2286000" cy="304800"/>
                  <a:chOff x="1517650" y="4775200"/>
                  <a:chExt cx="2286000" cy="304800"/>
                </a:xfrm>
              </p:grpSpPr>
              <p:sp>
                <p:nvSpPr>
                  <p:cNvPr id="331" name="Navigation Bar Container"/>
                  <p:cNvSpPr/>
                  <p:nvPr/>
                </p:nvSpPr>
                <p:spPr>
                  <a:xfrm>
                    <a:off x="1517650" y="4775200"/>
                    <a:ext cx="2286000" cy="304800"/>
                  </a:xfrm>
                  <a:prstGeom prst="rect">
                    <a:avLst/>
                  </a:prstGeom>
                  <a:solidFill>
                    <a:srgbClr val="000000"/>
                  </a:solidFill>
                  <a:ln w="63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 sz="900" dirty="0" smtClean="0">
                      <a:solidFill>
                        <a:schemeClr val="tx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332" name="Back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1972789" y="4873681"/>
                    <a:ext cx="92772" cy="107838"/>
                  </a:xfrm>
                  <a:custGeom>
                    <a:avLst/>
                    <a:gdLst>
                      <a:gd name="T0" fmla="*/ 469 w 513"/>
                      <a:gd name="T1" fmla="*/ 592 h 593"/>
                      <a:gd name="T2" fmla="*/ 450 w 513"/>
                      <a:gd name="T3" fmla="*/ 585 h 593"/>
                      <a:gd name="T4" fmla="*/ 27 w 513"/>
                      <a:gd name="T5" fmla="*/ 338 h 593"/>
                      <a:gd name="T6" fmla="*/ 2 w 513"/>
                      <a:gd name="T7" fmla="*/ 292 h 593"/>
                      <a:gd name="T8" fmla="*/ 29 w 513"/>
                      <a:gd name="T9" fmla="*/ 254 h 593"/>
                      <a:gd name="T10" fmla="*/ 449 w 513"/>
                      <a:gd name="T11" fmla="*/ 9 h 593"/>
                      <a:gd name="T12" fmla="*/ 468 w 513"/>
                      <a:gd name="T13" fmla="*/ 1 h 593"/>
                      <a:gd name="T14" fmla="*/ 504 w 513"/>
                      <a:gd name="T15" fmla="*/ 15 h 593"/>
                      <a:gd name="T16" fmla="*/ 513 w 513"/>
                      <a:gd name="T17" fmla="*/ 37 h 593"/>
                      <a:gd name="T18" fmla="*/ 513 w 513"/>
                      <a:gd name="T19" fmla="*/ 49 h 593"/>
                      <a:gd name="T20" fmla="*/ 513 w 513"/>
                      <a:gd name="T21" fmla="*/ 553 h 593"/>
                      <a:gd name="T22" fmla="*/ 506 w 513"/>
                      <a:gd name="T23" fmla="*/ 574 h 593"/>
                      <a:gd name="T24" fmla="*/ 469 w 513"/>
                      <a:gd name="T25" fmla="*/ 592 h 593"/>
                      <a:gd name="T26" fmla="*/ 442 w 513"/>
                      <a:gd name="T27" fmla="*/ 498 h 593"/>
                      <a:gd name="T28" fmla="*/ 442 w 513"/>
                      <a:gd name="T29" fmla="*/ 93 h 593"/>
                      <a:gd name="T30" fmla="*/ 96 w 513"/>
                      <a:gd name="T31" fmla="*/ 297 h 593"/>
                      <a:gd name="T32" fmla="*/ 442 w 513"/>
                      <a:gd name="T33" fmla="*/ 498 h 59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13" h="593">
                        <a:moveTo>
                          <a:pt x="469" y="592"/>
                        </a:moveTo>
                        <a:cubicBezTo>
                          <a:pt x="458" y="590"/>
                          <a:pt x="454" y="588"/>
                          <a:pt x="450" y="585"/>
                        </a:cubicBezTo>
                        <a:lnTo>
                          <a:pt x="27" y="338"/>
                        </a:lnTo>
                        <a:cubicBezTo>
                          <a:pt x="13" y="330"/>
                          <a:pt x="0" y="311"/>
                          <a:pt x="2" y="292"/>
                        </a:cubicBezTo>
                        <a:cubicBezTo>
                          <a:pt x="5" y="273"/>
                          <a:pt x="17" y="261"/>
                          <a:pt x="29" y="254"/>
                        </a:cubicBezTo>
                        <a:lnTo>
                          <a:pt x="449" y="9"/>
                        </a:lnTo>
                        <a:cubicBezTo>
                          <a:pt x="454" y="6"/>
                          <a:pt x="458" y="2"/>
                          <a:pt x="468" y="1"/>
                        </a:cubicBezTo>
                        <a:cubicBezTo>
                          <a:pt x="478" y="0"/>
                          <a:pt x="496" y="5"/>
                          <a:pt x="504" y="15"/>
                        </a:cubicBezTo>
                        <a:cubicBezTo>
                          <a:pt x="512" y="25"/>
                          <a:pt x="512" y="32"/>
                          <a:pt x="513" y="37"/>
                        </a:cubicBezTo>
                        <a:cubicBezTo>
                          <a:pt x="513" y="42"/>
                          <a:pt x="513" y="46"/>
                          <a:pt x="513" y="49"/>
                        </a:cubicBezTo>
                        <a:cubicBezTo>
                          <a:pt x="513" y="216"/>
                          <a:pt x="513" y="388"/>
                          <a:pt x="513" y="553"/>
                        </a:cubicBezTo>
                        <a:cubicBezTo>
                          <a:pt x="513" y="557"/>
                          <a:pt x="513" y="563"/>
                          <a:pt x="506" y="574"/>
                        </a:cubicBezTo>
                        <a:cubicBezTo>
                          <a:pt x="499" y="585"/>
                          <a:pt x="479" y="593"/>
                          <a:pt x="469" y="592"/>
                        </a:cubicBezTo>
                        <a:close/>
                        <a:moveTo>
                          <a:pt x="442" y="498"/>
                        </a:moveTo>
                        <a:lnTo>
                          <a:pt x="442" y="93"/>
                        </a:lnTo>
                        <a:lnTo>
                          <a:pt x="96" y="297"/>
                        </a:lnTo>
                        <a:lnTo>
                          <a:pt x="442" y="498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89804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333" name="Home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2606335" y="4877646"/>
                    <a:ext cx="99116" cy="99908"/>
                  </a:xfrm>
                  <a:custGeom>
                    <a:avLst/>
                    <a:gdLst>
                      <a:gd name="T0" fmla="*/ 276 w 551"/>
                      <a:gd name="T1" fmla="*/ 551 h 551"/>
                      <a:gd name="T2" fmla="*/ 0 w 551"/>
                      <a:gd name="T3" fmla="*/ 275 h 551"/>
                      <a:gd name="T4" fmla="*/ 276 w 551"/>
                      <a:gd name="T5" fmla="*/ 0 h 551"/>
                      <a:gd name="T6" fmla="*/ 551 w 551"/>
                      <a:gd name="T7" fmla="*/ 275 h 551"/>
                      <a:gd name="T8" fmla="*/ 276 w 551"/>
                      <a:gd name="T9" fmla="*/ 551 h 551"/>
                      <a:gd name="T10" fmla="*/ 276 w 551"/>
                      <a:gd name="T11" fmla="*/ 487 h 551"/>
                      <a:gd name="T12" fmla="*/ 488 w 551"/>
                      <a:gd name="T13" fmla="*/ 275 h 551"/>
                      <a:gd name="T14" fmla="*/ 276 w 551"/>
                      <a:gd name="T15" fmla="*/ 64 h 551"/>
                      <a:gd name="T16" fmla="*/ 64 w 551"/>
                      <a:gd name="T17" fmla="*/ 275 h 551"/>
                      <a:gd name="T18" fmla="*/ 276 w 551"/>
                      <a:gd name="T19" fmla="*/ 487 h 55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551" h="551">
                        <a:moveTo>
                          <a:pt x="276" y="551"/>
                        </a:moveTo>
                        <a:cubicBezTo>
                          <a:pt x="124" y="551"/>
                          <a:pt x="0" y="427"/>
                          <a:pt x="0" y="275"/>
                        </a:cubicBezTo>
                        <a:cubicBezTo>
                          <a:pt x="0" y="123"/>
                          <a:pt x="124" y="0"/>
                          <a:pt x="276" y="0"/>
                        </a:cubicBezTo>
                        <a:cubicBezTo>
                          <a:pt x="428" y="0"/>
                          <a:pt x="551" y="123"/>
                          <a:pt x="551" y="275"/>
                        </a:cubicBezTo>
                        <a:cubicBezTo>
                          <a:pt x="551" y="427"/>
                          <a:pt x="428" y="551"/>
                          <a:pt x="276" y="551"/>
                        </a:cubicBezTo>
                        <a:close/>
                        <a:moveTo>
                          <a:pt x="276" y="487"/>
                        </a:moveTo>
                        <a:cubicBezTo>
                          <a:pt x="393" y="487"/>
                          <a:pt x="488" y="393"/>
                          <a:pt x="488" y="275"/>
                        </a:cubicBezTo>
                        <a:cubicBezTo>
                          <a:pt x="488" y="158"/>
                          <a:pt x="393" y="64"/>
                          <a:pt x="276" y="64"/>
                        </a:cubicBezTo>
                        <a:cubicBezTo>
                          <a:pt x="158" y="64"/>
                          <a:pt x="64" y="158"/>
                          <a:pt x="64" y="275"/>
                        </a:cubicBezTo>
                        <a:cubicBezTo>
                          <a:pt x="64" y="393"/>
                          <a:pt x="158" y="487"/>
                          <a:pt x="276" y="487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89804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334" name="Recents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3247018" y="4876060"/>
                    <a:ext cx="101494" cy="102287"/>
                  </a:xfrm>
                  <a:custGeom>
                    <a:avLst/>
                    <a:gdLst>
                      <a:gd name="T0" fmla="*/ 62 w 564"/>
                      <a:gd name="T1" fmla="*/ 565 h 565"/>
                      <a:gd name="T2" fmla="*/ 20 w 564"/>
                      <a:gd name="T3" fmla="*/ 547 h 565"/>
                      <a:gd name="T4" fmla="*/ 0 w 564"/>
                      <a:gd name="T5" fmla="*/ 504 h 565"/>
                      <a:gd name="T6" fmla="*/ 0 w 564"/>
                      <a:gd name="T7" fmla="*/ 61 h 565"/>
                      <a:gd name="T8" fmla="*/ 20 w 564"/>
                      <a:gd name="T9" fmla="*/ 18 h 565"/>
                      <a:gd name="T10" fmla="*/ 62 w 564"/>
                      <a:gd name="T11" fmla="*/ 0 h 565"/>
                      <a:gd name="T12" fmla="*/ 501 w 564"/>
                      <a:gd name="T13" fmla="*/ 0 h 565"/>
                      <a:gd name="T14" fmla="*/ 544 w 564"/>
                      <a:gd name="T15" fmla="*/ 18 h 565"/>
                      <a:gd name="T16" fmla="*/ 564 w 564"/>
                      <a:gd name="T17" fmla="*/ 61 h 565"/>
                      <a:gd name="T18" fmla="*/ 564 w 564"/>
                      <a:gd name="T19" fmla="*/ 504 h 565"/>
                      <a:gd name="T20" fmla="*/ 544 w 564"/>
                      <a:gd name="T21" fmla="*/ 547 h 565"/>
                      <a:gd name="T22" fmla="*/ 501 w 564"/>
                      <a:gd name="T23" fmla="*/ 565 h 565"/>
                      <a:gd name="T24" fmla="*/ 62 w 564"/>
                      <a:gd name="T25" fmla="*/ 565 h 565"/>
                      <a:gd name="T26" fmla="*/ 70 w 564"/>
                      <a:gd name="T27" fmla="*/ 494 h 565"/>
                      <a:gd name="T28" fmla="*/ 493 w 564"/>
                      <a:gd name="T29" fmla="*/ 494 h 565"/>
                      <a:gd name="T30" fmla="*/ 493 w 564"/>
                      <a:gd name="T31" fmla="*/ 71 h 565"/>
                      <a:gd name="T32" fmla="*/ 70 w 564"/>
                      <a:gd name="T33" fmla="*/ 71 h 565"/>
                      <a:gd name="T34" fmla="*/ 70 w 564"/>
                      <a:gd name="T35" fmla="*/ 494 h 56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564" h="565">
                        <a:moveTo>
                          <a:pt x="62" y="565"/>
                        </a:moveTo>
                        <a:cubicBezTo>
                          <a:pt x="44" y="565"/>
                          <a:pt x="31" y="557"/>
                          <a:pt x="20" y="547"/>
                        </a:cubicBezTo>
                        <a:cubicBezTo>
                          <a:pt x="10" y="537"/>
                          <a:pt x="0" y="524"/>
                          <a:pt x="0" y="504"/>
                        </a:cubicBezTo>
                        <a:lnTo>
                          <a:pt x="0" y="61"/>
                        </a:lnTo>
                        <a:cubicBezTo>
                          <a:pt x="0" y="41"/>
                          <a:pt x="10" y="28"/>
                          <a:pt x="20" y="18"/>
                        </a:cubicBezTo>
                        <a:cubicBezTo>
                          <a:pt x="31" y="8"/>
                          <a:pt x="44" y="0"/>
                          <a:pt x="62" y="0"/>
                        </a:cubicBezTo>
                        <a:lnTo>
                          <a:pt x="501" y="0"/>
                        </a:lnTo>
                        <a:cubicBezTo>
                          <a:pt x="519" y="0"/>
                          <a:pt x="533" y="8"/>
                          <a:pt x="544" y="18"/>
                        </a:cubicBezTo>
                        <a:cubicBezTo>
                          <a:pt x="555" y="28"/>
                          <a:pt x="564" y="41"/>
                          <a:pt x="564" y="61"/>
                        </a:cubicBezTo>
                        <a:lnTo>
                          <a:pt x="564" y="504"/>
                        </a:lnTo>
                        <a:cubicBezTo>
                          <a:pt x="564" y="524"/>
                          <a:pt x="555" y="537"/>
                          <a:pt x="544" y="547"/>
                        </a:cubicBezTo>
                        <a:cubicBezTo>
                          <a:pt x="533" y="557"/>
                          <a:pt x="519" y="565"/>
                          <a:pt x="501" y="565"/>
                        </a:cubicBezTo>
                        <a:lnTo>
                          <a:pt x="62" y="565"/>
                        </a:lnTo>
                        <a:close/>
                        <a:moveTo>
                          <a:pt x="70" y="494"/>
                        </a:moveTo>
                        <a:lnTo>
                          <a:pt x="493" y="494"/>
                        </a:lnTo>
                        <a:lnTo>
                          <a:pt x="493" y="71"/>
                        </a:lnTo>
                        <a:lnTo>
                          <a:pt x="70" y="71"/>
                        </a:lnTo>
                        <a:lnTo>
                          <a:pt x="70" y="494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89804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</p:grpSp>
          <p:sp>
            <p:nvSpPr>
              <p:cNvPr id="327" name="직사각형 326"/>
              <p:cNvSpPr/>
              <p:nvPr/>
            </p:nvSpPr>
            <p:spPr>
              <a:xfrm>
                <a:off x="3844311" y="638432"/>
                <a:ext cx="2286000" cy="3606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66" name="App Bar"/>
            <p:cNvGrpSpPr/>
            <p:nvPr/>
          </p:nvGrpSpPr>
          <p:grpSpPr>
            <a:xfrm>
              <a:off x="9581689" y="924569"/>
              <a:ext cx="2281243" cy="368241"/>
              <a:chOff x="600442" y="1294695"/>
              <a:chExt cx="2281243" cy="368241"/>
            </a:xfrm>
          </p:grpSpPr>
          <p:sp>
            <p:nvSpPr>
              <p:cNvPr id="309" name="App Bar Container"/>
              <p:cNvSpPr>
                <a:spLocks noChangeArrowheads="1"/>
              </p:cNvSpPr>
              <p:nvPr/>
            </p:nvSpPr>
            <p:spPr bwMode="auto">
              <a:xfrm>
                <a:off x="600442" y="1294695"/>
                <a:ext cx="2281243" cy="368241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  <a:effectLst>
                <a:outerShdw blurRad="38100" dist="12700" dir="5400000" algn="ctr" rotWithShape="0">
                  <a:prstClr val="black">
                    <a:alpha val="25000"/>
                  </a:prstClr>
                </a:outerShdw>
              </a:effectLst>
            </p:spPr>
            <p:txBody>
              <a:bodyPr vert="horz" wrap="square" lIns="457200" tIns="198120" rIns="91440" bIns="104140" numCol="1" anchor="b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000" dirty="0" smtClean="0">
                    <a:solidFill>
                      <a:srgbClr val="FFFFF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Single mode</a:t>
                </a:r>
                <a:endParaRPr lang="en-US" sz="1000" dirty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22" name="Menu Icon"/>
              <p:cNvSpPr>
                <a:spLocks noChangeAspect="1" noEditPoints="1"/>
              </p:cNvSpPr>
              <p:nvPr/>
            </p:nvSpPr>
            <p:spPr bwMode="auto">
              <a:xfrm>
                <a:off x="2723101" y="1440401"/>
                <a:ext cx="25374" cy="101286"/>
              </a:xfrm>
              <a:custGeom>
                <a:avLst/>
                <a:gdLst>
                  <a:gd name="T0" fmla="*/ 71 w 141"/>
                  <a:gd name="T1" fmla="*/ 423 h 564"/>
                  <a:gd name="T2" fmla="*/ 0 w 141"/>
                  <a:gd name="T3" fmla="*/ 494 h 564"/>
                  <a:gd name="T4" fmla="*/ 71 w 141"/>
                  <a:gd name="T5" fmla="*/ 564 h 564"/>
                  <a:gd name="T6" fmla="*/ 141 w 141"/>
                  <a:gd name="T7" fmla="*/ 494 h 564"/>
                  <a:gd name="T8" fmla="*/ 71 w 141"/>
                  <a:gd name="T9" fmla="*/ 423 h 564"/>
                  <a:gd name="T10" fmla="*/ 71 w 141"/>
                  <a:gd name="T11" fmla="*/ 212 h 564"/>
                  <a:gd name="T12" fmla="*/ 0 w 141"/>
                  <a:gd name="T13" fmla="*/ 282 h 564"/>
                  <a:gd name="T14" fmla="*/ 71 w 141"/>
                  <a:gd name="T15" fmla="*/ 353 h 564"/>
                  <a:gd name="T16" fmla="*/ 141 w 141"/>
                  <a:gd name="T17" fmla="*/ 282 h 564"/>
                  <a:gd name="T18" fmla="*/ 71 w 141"/>
                  <a:gd name="T19" fmla="*/ 212 h 564"/>
                  <a:gd name="T20" fmla="*/ 71 w 141"/>
                  <a:gd name="T21" fmla="*/ 141 h 564"/>
                  <a:gd name="T22" fmla="*/ 141 w 141"/>
                  <a:gd name="T23" fmla="*/ 71 h 564"/>
                  <a:gd name="T24" fmla="*/ 71 w 141"/>
                  <a:gd name="T25" fmla="*/ 0 h 564"/>
                  <a:gd name="T26" fmla="*/ 0 w 141"/>
                  <a:gd name="T27" fmla="*/ 71 h 564"/>
                  <a:gd name="T28" fmla="*/ 71 w 141"/>
                  <a:gd name="T29" fmla="*/ 141 h 5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41" h="564">
                    <a:moveTo>
                      <a:pt x="71" y="423"/>
                    </a:moveTo>
                    <a:cubicBezTo>
                      <a:pt x="32" y="423"/>
                      <a:pt x="0" y="455"/>
                      <a:pt x="0" y="494"/>
                    </a:cubicBezTo>
                    <a:cubicBezTo>
                      <a:pt x="0" y="533"/>
                      <a:pt x="32" y="564"/>
                      <a:pt x="71" y="564"/>
                    </a:cubicBezTo>
                    <a:cubicBezTo>
                      <a:pt x="110" y="564"/>
                      <a:pt x="141" y="533"/>
                      <a:pt x="141" y="494"/>
                    </a:cubicBezTo>
                    <a:cubicBezTo>
                      <a:pt x="141" y="455"/>
                      <a:pt x="110" y="423"/>
                      <a:pt x="71" y="423"/>
                    </a:cubicBezTo>
                    <a:moveTo>
                      <a:pt x="71" y="212"/>
                    </a:moveTo>
                    <a:cubicBezTo>
                      <a:pt x="32" y="212"/>
                      <a:pt x="0" y="243"/>
                      <a:pt x="0" y="282"/>
                    </a:cubicBezTo>
                    <a:cubicBezTo>
                      <a:pt x="0" y="321"/>
                      <a:pt x="32" y="353"/>
                      <a:pt x="71" y="353"/>
                    </a:cubicBezTo>
                    <a:cubicBezTo>
                      <a:pt x="110" y="353"/>
                      <a:pt x="141" y="321"/>
                      <a:pt x="141" y="282"/>
                    </a:cubicBezTo>
                    <a:cubicBezTo>
                      <a:pt x="141" y="243"/>
                      <a:pt x="110" y="212"/>
                      <a:pt x="71" y="212"/>
                    </a:cubicBezTo>
                    <a:moveTo>
                      <a:pt x="71" y="141"/>
                    </a:moveTo>
                    <a:cubicBezTo>
                      <a:pt x="110" y="141"/>
                      <a:pt x="141" y="110"/>
                      <a:pt x="141" y="71"/>
                    </a:cubicBezTo>
                    <a:cubicBezTo>
                      <a:pt x="141" y="32"/>
                      <a:pt x="110" y="0"/>
                      <a:pt x="71" y="0"/>
                    </a:cubicBezTo>
                    <a:cubicBezTo>
                      <a:pt x="32" y="0"/>
                      <a:pt x="0" y="32"/>
                      <a:pt x="0" y="71"/>
                    </a:cubicBezTo>
                    <a:cubicBezTo>
                      <a:pt x="0" y="110"/>
                      <a:pt x="32" y="141"/>
                      <a:pt x="71" y="141"/>
                    </a:cubicBezTo>
                  </a:path>
                </a:pathLst>
              </a:custGeom>
              <a:solidFill>
                <a:srgbClr val="FFFFFF">
                  <a:alpha val="87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chemeClr val="bg1">
                      <a:lumMod val="9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25" name="Nav Icon"/>
              <p:cNvSpPr>
                <a:spLocks noChangeAspect="1" noEditPoints="1"/>
              </p:cNvSpPr>
              <p:nvPr/>
            </p:nvSpPr>
            <p:spPr bwMode="auto">
              <a:xfrm>
                <a:off x="716210" y="1408359"/>
                <a:ext cx="114181" cy="76161"/>
              </a:xfrm>
              <a:custGeom>
                <a:avLst/>
                <a:gdLst>
                  <a:gd name="T0" fmla="*/ 0 w 635"/>
                  <a:gd name="T1" fmla="*/ 70 h 423"/>
                  <a:gd name="T2" fmla="*/ 635 w 635"/>
                  <a:gd name="T3" fmla="*/ 70 h 423"/>
                  <a:gd name="T4" fmla="*/ 635 w 635"/>
                  <a:gd name="T5" fmla="*/ 0 h 423"/>
                  <a:gd name="T6" fmla="*/ 0 w 635"/>
                  <a:gd name="T7" fmla="*/ 0 h 423"/>
                  <a:gd name="T8" fmla="*/ 0 w 635"/>
                  <a:gd name="T9" fmla="*/ 70 h 423"/>
                  <a:gd name="T10" fmla="*/ 0 w 635"/>
                  <a:gd name="T11" fmla="*/ 247 h 423"/>
                  <a:gd name="T12" fmla="*/ 635 w 635"/>
                  <a:gd name="T13" fmla="*/ 247 h 423"/>
                  <a:gd name="T14" fmla="*/ 635 w 635"/>
                  <a:gd name="T15" fmla="*/ 176 h 423"/>
                  <a:gd name="T16" fmla="*/ 0 w 635"/>
                  <a:gd name="T17" fmla="*/ 176 h 423"/>
                  <a:gd name="T18" fmla="*/ 0 w 635"/>
                  <a:gd name="T19" fmla="*/ 247 h 423"/>
                  <a:gd name="T20" fmla="*/ 0 w 635"/>
                  <a:gd name="T21" fmla="*/ 423 h 423"/>
                  <a:gd name="T22" fmla="*/ 635 w 635"/>
                  <a:gd name="T23" fmla="*/ 423 h 423"/>
                  <a:gd name="T24" fmla="*/ 635 w 635"/>
                  <a:gd name="T25" fmla="*/ 352 h 423"/>
                  <a:gd name="T26" fmla="*/ 0 w 635"/>
                  <a:gd name="T27" fmla="*/ 352 h 423"/>
                  <a:gd name="T28" fmla="*/ 0 w 635"/>
                  <a:gd name="T29" fmla="*/ 423 h 4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35" h="423">
                    <a:moveTo>
                      <a:pt x="0" y="70"/>
                    </a:moveTo>
                    <a:lnTo>
                      <a:pt x="635" y="70"/>
                    </a:lnTo>
                    <a:lnTo>
                      <a:pt x="635" y="0"/>
                    </a:lnTo>
                    <a:lnTo>
                      <a:pt x="0" y="0"/>
                    </a:lnTo>
                    <a:lnTo>
                      <a:pt x="0" y="70"/>
                    </a:lnTo>
                    <a:close/>
                    <a:moveTo>
                      <a:pt x="0" y="247"/>
                    </a:moveTo>
                    <a:lnTo>
                      <a:pt x="635" y="247"/>
                    </a:lnTo>
                    <a:lnTo>
                      <a:pt x="635" y="176"/>
                    </a:lnTo>
                    <a:lnTo>
                      <a:pt x="0" y="176"/>
                    </a:lnTo>
                    <a:lnTo>
                      <a:pt x="0" y="247"/>
                    </a:lnTo>
                    <a:close/>
                    <a:moveTo>
                      <a:pt x="0" y="423"/>
                    </a:moveTo>
                    <a:lnTo>
                      <a:pt x="635" y="423"/>
                    </a:lnTo>
                    <a:lnTo>
                      <a:pt x="635" y="352"/>
                    </a:lnTo>
                    <a:lnTo>
                      <a:pt x="0" y="352"/>
                    </a:lnTo>
                    <a:lnTo>
                      <a:pt x="0" y="423"/>
                    </a:lnTo>
                    <a:close/>
                  </a:path>
                </a:pathLst>
              </a:custGeom>
              <a:solidFill>
                <a:srgbClr val="FFFFFF">
                  <a:alpha val="87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chemeClr val="bg1">
                      <a:lumMod val="9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351" name="모서리가 둥근 직사각형 350"/>
          <p:cNvSpPr/>
          <p:nvPr/>
        </p:nvSpPr>
        <p:spPr>
          <a:xfrm>
            <a:off x="7722607" y="2039718"/>
            <a:ext cx="1547167" cy="1375328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a옛날목욕탕B" pitchFamily="18" charset="-127"/>
                <a:ea typeface="a옛날목욕탕B" pitchFamily="18" charset="-127"/>
              </a:rPr>
              <a:t>게임화면</a:t>
            </a:r>
            <a:endParaRPr lang="en-US" altLang="ko-KR" dirty="0" smtClean="0">
              <a:solidFill>
                <a:schemeClr val="tx1"/>
              </a:solidFill>
              <a:latin typeface="a옛날목욕탕B" pitchFamily="18" charset="-127"/>
              <a:ea typeface="a옛날목욕탕B" pitchFamily="18" charset="-127"/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a옛날목욕탕B" pitchFamily="18" charset="-127"/>
                <a:ea typeface="a옛날목욕탕B" pitchFamily="18" charset="-127"/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  <a:latin typeface="a옛날목욕탕B" pitchFamily="18" charset="-127"/>
                <a:ea typeface="a옛날목욕탕B" pitchFamily="18" charset="-127"/>
              </a:rPr>
              <a:t>질문 내용</a:t>
            </a:r>
            <a:endParaRPr lang="en-US" altLang="ko-KR" dirty="0" smtClean="0">
              <a:solidFill>
                <a:schemeClr val="tx1"/>
              </a:solidFill>
              <a:latin typeface="a옛날목욕탕B" pitchFamily="18" charset="-127"/>
              <a:ea typeface="a옛날목욕탕B" pitchFamily="18" charset="-127"/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a옛날목욕탕B" pitchFamily="18" charset="-127"/>
                <a:ea typeface="a옛날목욕탕B" pitchFamily="18" charset="-127"/>
              </a:rPr>
              <a:t>보여주기</a:t>
            </a:r>
            <a:r>
              <a:rPr lang="en-US" altLang="ko-KR" dirty="0" smtClean="0">
                <a:solidFill>
                  <a:schemeClr val="tx1"/>
                </a:solidFill>
                <a:latin typeface="a옛날목욕탕B" pitchFamily="18" charset="-127"/>
                <a:ea typeface="a옛날목욕탕B" pitchFamily="18" charset="-127"/>
              </a:rPr>
              <a:t>)</a:t>
            </a:r>
          </a:p>
        </p:txBody>
      </p:sp>
      <p:sp>
        <p:nvSpPr>
          <p:cNvPr id="352" name="모서리가 둥근 직사각형 351"/>
          <p:cNvSpPr/>
          <p:nvPr/>
        </p:nvSpPr>
        <p:spPr>
          <a:xfrm>
            <a:off x="7733895" y="3499123"/>
            <a:ext cx="1547167" cy="794081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a옛날목욕탕B" pitchFamily="18" charset="-127"/>
                <a:ea typeface="a옛날목욕탕B" pitchFamily="18" charset="-127"/>
              </a:rPr>
              <a:t>입력공간</a:t>
            </a:r>
            <a:endParaRPr lang="en-US" altLang="ko-KR" dirty="0" smtClean="0">
              <a:solidFill>
                <a:schemeClr val="tx1"/>
              </a:solidFill>
              <a:latin typeface="a옛날목욕탕B" pitchFamily="18" charset="-127"/>
              <a:ea typeface="a옛날목욕탕B" pitchFamily="18" charset="-127"/>
            </a:endParaRPr>
          </a:p>
        </p:txBody>
      </p:sp>
      <p:sp>
        <p:nvSpPr>
          <p:cNvPr id="353" name="모서리가 둥근 직사각형 352"/>
          <p:cNvSpPr/>
          <p:nvPr/>
        </p:nvSpPr>
        <p:spPr>
          <a:xfrm>
            <a:off x="7767097" y="4475101"/>
            <a:ext cx="1547167" cy="2740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latin typeface="a옛날목욕탕L" pitchFamily="18" charset="-127"/>
                <a:ea typeface="a옛날목욕탕L" pitchFamily="18" charset="-127"/>
              </a:rPr>
              <a:t>전송</a:t>
            </a:r>
            <a:endParaRPr lang="ko-KR" altLang="en-US" sz="1400" dirty="0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354" name="모서리가 둥근 직사각형 353"/>
          <p:cNvSpPr/>
          <p:nvPr/>
        </p:nvSpPr>
        <p:spPr>
          <a:xfrm>
            <a:off x="7722608" y="4352498"/>
            <a:ext cx="1687688" cy="519288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55" name="직선 화살표 연결선 354"/>
          <p:cNvCxnSpPr/>
          <p:nvPr/>
        </p:nvCxnSpPr>
        <p:spPr>
          <a:xfrm>
            <a:off x="9348989" y="4871786"/>
            <a:ext cx="513823" cy="791957"/>
          </a:xfrm>
          <a:prstGeom prst="straightConnector1">
            <a:avLst/>
          </a:prstGeom>
          <a:ln w="285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9862812" y="5663049"/>
            <a:ext cx="2133600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a옛날목욕탕L" pitchFamily="18" charset="-127"/>
                <a:ea typeface="a옛날목욕탕L" pitchFamily="18" charset="-127"/>
              </a:rPr>
              <a:t>전송 버튼을 누르면 자동으로</a:t>
            </a:r>
            <a:endParaRPr lang="en-US" altLang="ko-KR" dirty="0" smtClean="0">
              <a:latin typeface="a옛날목욕탕L" pitchFamily="18" charset="-127"/>
              <a:ea typeface="a옛날목욕탕L" pitchFamily="18" charset="-127"/>
            </a:endParaRPr>
          </a:p>
          <a:p>
            <a:pPr algn="ctr"/>
            <a:r>
              <a:rPr lang="ko-KR" altLang="en-US" dirty="0" smtClean="0">
                <a:latin typeface="a옛날목욕탕L" pitchFamily="18" charset="-127"/>
                <a:ea typeface="a옛날목욕탕L" pitchFamily="18" charset="-127"/>
              </a:rPr>
              <a:t>저장이 되고 </a:t>
            </a:r>
            <a:endParaRPr lang="en-US" altLang="ko-KR" dirty="0" smtClean="0">
              <a:latin typeface="a옛날목욕탕L" pitchFamily="18" charset="-127"/>
              <a:ea typeface="a옛날목욕탕L" pitchFamily="18" charset="-127"/>
            </a:endParaRPr>
          </a:p>
          <a:p>
            <a:pPr algn="ctr"/>
            <a:r>
              <a:rPr lang="ko-KR" altLang="en-US" dirty="0" smtClean="0">
                <a:latin typeface="a옛날목욕탕L" pitchFamily="18" charset="-127"/>
                <a:ea typeface="a옛날목욕탕L" pitchFamily="18" charset="-127"/>
              </a:rPr>
              <a:t>팝업 창이 뜸 </a:t>
            </a:r>
            <a:endParaRPr lang="ko-KR" altLang="en-US" dirty="0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356" name="TextBox 355"/>
          <p:cNvSpPr txBox="1"/>
          <p:nvPr/>
        </p:nvSpPr>
        <p:spPr>
          <a:xfrm>
            <a:off x="7514684" y="5479077"/>
            <a:ext cx="2006838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a옛날목욕탕B" pitchFamily="18" charset="-127"/>
                <a:ea typeface="a옛날목욕탕B" pitchFamily="18" charset="-127"/>
              </a:rPr>
              <a:t>입력 화면</a:t>
            </a:r>
            <a:endParaRPr lang="ko-KR" altLang="en-US" dirty="0">
              <a:latin typeface="a옛날목욕탕B" pitchFamily="18" charset="-127"/>
              <a:ea typeface="a옛날목욕탕B" pitchFamily="18" charset="-127"/>
            </a:endParaRPr>
          </a:p>
        </p:txBody>
      </p:sp>
      <p:grpSp>
        <p:nvGrpSpPr>
          <p:cNvPr id="357" name="그룹 356"/>
          <p:cNvGrpSpPr/>
          <p:nvPr/>
        </p:nvGrpSpPr>
        <p:grpSpPr>
          <a:xfrm>
            <a:off x="9834592" y="1265414"/>
            <a:ext cx="2286001" cy="4064000"/>
            <a:chOff x="9581689" y="772323"/>
            <a:chExt cx="2286001" cy="4064000"/>
          </a:xfrm>
        </p:grpSpPr>
        <p:grpSp>
          <p:nvGrpSpPr>
            <p:cNvPr id="358" name="그룹 357"/>
            <p:cNvGrpSpPr/>
            <p:nvPr/>
          </p:nvGrpSpPr>
          <p:grpSpPr>
            <a:xfrm>
              <a:off x="9581690" y="772323"/>
              <a:ext cx="2286000" cy="4064000"/>
              <a:chOff x="3844311" y="462231"/>
              <a:chExt cx="2286000" cy="4064000"/>
            </a:xfrm>
          </p:grpSpPr>
          <p:grpSp>
            <p:nvGrpSpPr>
              <p:cNvPr id="363" name="Contacts"/>
              <p:cNvGrpSpPr/>
              <p:nvPr/>
            </p:nvGrpSpPr>
            <p:grpSpPr>
              <a:xfrm>
                <a:off x="3844311" y="462231"/>
                <a:ext cx="2286000" cy="4064000"/>
                <a:chOff x="595686" y="1261242"/>
                <a:chExt cx="2286000" cy="4064000"/>
              </a:xfrm>
            </p:grpSpPr>
            <p:grpSp>
              <p:nvGrpSpPr>
                <p:cNvPr id="365" name="App Bar"/>
                <p:cNvGrpSpPr/>
                <p:nvPr/>
              </p:nvGrpSpPr>
              <p:grpSpPr>
                <a:xfrm>
                  <a:off x="595686" y="1261242"/>
                  <a:ext cx="2286000" cy="383944"/>
                  <a:chOff x="595686" y="1261242"/>
                  <a:chExt cx="2286000" cy="383944"/>
                </a:xfrm>
              </p:grpSpPr>
              <p:sp>
                <p:nvSpPr>
                  <p:cNvPr id="389" name="App Bar Container"/>
                  <p:cNvSpPr>
                    <a:spLocks noChangeArrowheads="1"/>
                  </p:cNvSpPr>
                  <p:nvPr/>
                </p:nvSpPr>
                <p:spPr bwMode="auto">
                  <a:xfrm>
                    <a:off x="595686" y="1261242"/>
                    <a:ext cx="2286000" cy="152400"/>
                  </a:xfrm>
                  <a:prstGeom prst="rect">
                    <a:avLst/>
                  </a:prstGeom>
                  <a:solidFill>
                    <a:srgbClr val="009688"/>
                  </a:solidFill>
                  <a:ln>
                    <a:noFill/>
                  </a:ln>
                  <a:effectLst>
                    <a:outerShdw blurRad="38100" dist="12700" dir="5400000" algn="ctr" rotWithShape="0">
                      <a:prstClr val="black">
                        <a:alpha val="25000"/>
                      </a:prstClr>
                    </a:outerShdw>
                  </a:effectLst>
                </p:spPr>
                <p:txBody>
                  <a:bodyPr vert="horz" wrap="square" lIns="457200" tIns="198120" rIns="91440" bIns="104140" numCol="1" anchor="b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sz="1000" dirty="0" smtClean="0">
                        <a:solidFill>
                          <a:srgbClr val="FFFF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All</a:t>
                    </a:r>
                    <a:endParaRPr lang="en-US" sz="1000" dirty="0">
                      <a:solidFill>
                        <a:srgbClr val="FFFFF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390" name="Search Icon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2407518" y="1534478"/>
                    <a:ext cx="111009" cy="110708"/>
                  </a:xfrm>
                  <a:custGeom>
                    <a:avLst/>
                    <a:gdLst>
                      <a:gd name="T0" fmla="*/ 229 w 617"/>
                      <a:gd name="T1" fmla="*/ 388 h 617"/>
                      <a:gd name="T2" fmla="*/ 70 w 617"/>
                      <a:gd name="T3" fmla="*/ 229 h 617"/>
                      <a:gd name="T4" fmla="*/ 229 w 617"/>
                      <a:gd name="T5" fmla="*/ 70 h 617"/>
                      <a:gd name="T6" fmla="*/ 388 w 617"/>
                      <a:gd name="T7" fmla="*/ 229 h 617"/>
                      <a:gd name="T8" fmla="*/ 229 w 617"/>
                      <a:gd name="T9" fmla="*/ 388 h 617"/>
                      <a:gd name="T10" fmla="*/ 441 w 617"/>
                      <a:gd name="T11" fmla="*/ 388 h 617"/>
                      <a:gd name="T12" fmla="*/ 413 w 617"/>
                      <a:gd name="T13" fmla="*/ 388 h 617"/>
                      <a:gd name="T14" fmla="*/ 403 w 617"/>
                      <a:gd name="T15" fmla="*/ 378 h 617"/>
                      <a:gd name="T16" fmla="*/ 458 w 617"/>
                      <a:gd name="T17" fmla="*/ 229 h 617"/>
                      <a:gd name="T18" fmla="*/ 229 w 617"/>
                      <a:gd name="T19" fmla="*/ 0 h 617"/>
                      <a:gd name="T20" fmla="*/ 0 w 617"/>
                      <a:gd name="T21" fmla="*/ 229 h 617"/>
                      <a:gd name="T22" fmla="*/ 229 w 617"/>
                      <a:gd name="T23" fmla="*/ 458 h 617"/>
                      <a:gd name="T24" fmla="*/ 378 w 617"/>
                      <a:gd name="T25" fmla="*/ 403 h 617"/>
                      <a:gd name="T26" fmla="*/ 388 w 617"/>
                      <a:gd name="T27" fmla="*/ 413 h 617"/>
                      <a:gd name="T28" fmla="*/ 388 w 617"/>
                      <a:gd name="T29" fmla="*/ 441 h 617"/>
                      <a:gd name="T30" fmla="*/ 564 w 617"/>
                      <a:gd name="T31" fmla="*/ 617 h 617"/>
                      <a:gd name="T32" fmla="*/ 617 w 617"/>
                      <a:gd name="T33" fmla="*/ 564 h 617"/>
                      <a:gd name="T34" fmla="*/ 441 w 617"/>
                      <a:gd name="T35" fmla="*/ 388 h 6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617" h="617">
                        <a:moveTo>
                          <a:pt x="229" y="388"/>
                        </a:moveTo>
                        <a:cubicBezTo>
                          <a:pt x="141" y="388"/>
                          <a:pt x="70" y="317"/>
                          <a:pt x="70" y="229"/>
                        </a:cubicBezTo>
                        <a:cubicBezTo>
                          <a:pt x="70" y="141"/>
                          <a:pt x="141" y="70"/>
                          <a:pt x="229" y="70"/>
                        </a:cubicBezTo>
                        <a:cubicBezTo>
                          <a:pt x="317" y="70"/>
                          <a:pt x="388" y="141"/>
                          <a:pt x="388" y="229"/>
                        </a:cubicBezTo>
                        <a:cubicBezTo>
                          <a:pt x="388" y="317"/>
                          <a:pt x="317" y="388"/>
                          <a:pt x="229" y="388"/>
                        </a:cubicBezTo>
                        <a:moveTo>
                          <a:pt x="441" y="388"/>
                        </a:moveTo>
                        <a:lnTo>
                          <a:pt x="413" y="388"/>
                        </a:lnTo>
                        <a:lnTo>
                          <a:pt x="403" y="378"/>
                        </a:lnTo>
                        <a:cubicBezTo>
                          <a:pt x="438" y="338"/>
                          <a:pt x="458" y="286"/>
                          <a:pt x="458" y="229"/>
                        </a:cubicBezTo>
                        <a:cubicBezTo>
                          <a:pt x="458" y="102"/>
                          <a:pt x="356" y="0"/>
                          <a:pt x="229" y="0"/>
                        </a:cubicBezTo>
                        <a:cubicBezTo>
                          <a:pt x="102" y="0"/>
                          <a:pt x="0" y="102"/>
                          <a:pt x="0" y="229"/>
                        </a:cubicBezTo>
                        <a:cubicBezTo>
                          <a:pt x="0" y="356"/>
                          <a:pt x="102" y="458"/>
                          <a:pt x="229" y="458"/>
                        </a:cubicBezTo>
                        <a:cubicBezTo>
                          <a:pt x="286" y="458"/>
                          <a:pt x="338" y="437"/>
                          <a:pt x="378" y="403"/>
                        </a:cubicBezTo>
                        <a:lnTo>
                          <a:pt x="388" y="413"/>
                        </a:lnTo>
                        <a:lnTo>
                          <a:pt x="388" y="441"/>
                        </a:lnTo>
                        <a:lnTo>
                          <a:pt x="564" y="617"/>
                        </a:lnTo>
                        <a:lnTo>
                          <a:pt x="617" y="564"/>
                        </a:lnTo>
                        <a:lnTo>
                          <a:pt x="441" y="388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87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chemeClr val="bg1">
                          <a:lumMod val="9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391" name="Menu Icon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2723101" y="1540760"/>
                    <a:ext cx="25374" cy="101286"/>
                  </a:xfrm>
                  <a:custGeom>
                    <a:avLst/>
                    <a:gdLst>
                      <a:gd name="T0" fmla="*/ 71 w 141"/>
                      <a:gd name="T1" fmla="*/ 423 h 564"/>
                      <a:gd name="T2" fmla="*/ 0 w 141"/>
                      <a:gd name="T3" fmla="*/ 494 h 564"/>
                      <a:gd name="T4" fmla="*/ 71 w 141"/>
                      <a:gd name="T5" fmla="*/ 564 h 564"/>
                      <a:gd name="T6" fmla="*/ 141 w 141"/>
                      <a:gd name="T7" fmla="*/ 494 h 564"/>
                      <a:gd name="T8" fmla="*/ 71 w 141"/>
                      <a:gd name="T9" fmla="*/ 423 h 564"/>
                      <a:gd name="T10" fmla="*/ 71 w 141"/>
                      <a:gd name="T11" fmla="*/ 212 h 564"/>
                      <a:gd name="T12" fmla="*/ 0 w 141"/>
                      <a:gd name="T13" fmla="*/ 282 h 564"/>
                      <a:gd name="T14" fmla="*/ 71 w 141"/>
                      <a:gd name="T15" fmla="*/ 353 h 564"/>
                      <a:gd name="T16" fmla="*/ 141 w 141"/>
                      <a:gd name="T17" fmla="*/ 282 h 564"/>
                      <a:gd name="T18" fmla="*/ 71 w 141"/>
                      <a:gd name="T19" fmla="*/ 212 h 564"/>
                      <a:gd name="T20" fmla="*/ 71 w 141"/>
                      <a:gd name="T21" fmla="*/ 141 h 564"/>
                      <a:gd name="T22" fmla="*/ 141 w 141"/>
                      <a:gd name="T23" fmla="*/ 71 h 564"/>
                      <a:gd name="T24" fmla="*/ 71 w 141"/>
                      <a:gd name="T25" fmla="*/ 0 h 564"/>
                      <a:gd name="T26" fmla="*/ 0 w 141"/>
                      <a:gd name="T27" fmla="*/ 71 h 564"/>
                      <a:gd name="T28" fmla="*/ 71 w 141"/>
                      <a:gd name="T29" fmla="*/ 141 h 56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141" h="564">
                        <a:moveTo>
                          <a:pt x="71" y="423"/>
                        </a:moveTo>
                        <a:cubicBezTo>
                          <a:pt x="32" y="423"/>
                          <a:pt x="0" y="455"/>
                          <a:pt x="0" y="494"/>
                        </a:cubicBezTo>
                        <a:cubicBezTo>
                          <a:pt x="0" y="533"/>
                          <a:pt x="32" y="564"/>
                          <a:pt x="71" y="564"/>
                        </a:cubicBezTo>
                        <a:cubicBezTo>
                          <a:pt x="110" y="564"/>
                          <a:pt x="141" y="533"/>
                          <a:pt x="141" y="494"/>
                        </a:cubicBezTo>
                        <a:cubicBezTo>
                          <a:pt x="141" y="455"/>
                          <a:pt x="110" y="423"/>
                          <a:pt x="71" y="423"/>
                        </a:cubicBezTo>
                        <a:moveTo>
                          <a:pt x="71" y="212"/>
                        </a:moveTo>
                        <a:cubicBezTo>
                          <a:pt x="32" y="212"/>
                          <a:pt x="0" y="243"/>
                          <a:pt x="0" y="282"/>
                        </a:cubicBezTo>
                        <a:cubicBezTo>
                          <a:pt x="0" y="321"/>
                          <a:pt x="32" y="353"/>
                          <a:pt x="71" y="353"/>
                        </a:cubicBezTo>
                        <a:cubicBezTo>
                          <a:pt x="110" y="353"/>
                          <a:pt x="141" y="321"/>
                          <a:pt x="141" y="282"/>
                        </a:cubicBezTo>
                        <a:cubicBezTo>
                          <a:pt x="141" y="243"/>
                          <a:pt x="110" y="212"/>
                          <a:pt x="71" y="212"/>
                        </a:cubicBezTo>
                        <a:moveTo>
                          <a:pt x="71" y="141"/>
                        </a:moveTo>
                        <a:cubicBezTo>
                          <a:pt x="110" y="141"/>
                          <a:pt x="141" y="110"/>
                          <a:pt x="141" y="71"/>
                        </a:cubicBezTo>
                        <a:cubicBezTo>
                          <a:pt x="141" y="32"/>
                          <a:pt x="110" y="0"/>
                          <a:pt x="71" y="0"/>
                        </a:cubicBezTo>
                        <a:cubicBezTo>
                          <a:pt x="32" y="0"/>
                          <a:pt x="0" y="32"/>
                          <a:pt x="0" y="71"/>
                        </a:cubicBezTo>
                        <a:cubicBezTo>
                          <a:pt x="0" y="110"/>
                          <a:pt x="32" y="141"/>
                          <a:pt x="71" y="141"/>
                        </a:cubicBezTo>
                      </a:path>
                    </a:pathLst>
                  </a:custGeom>
                  <a:solidFill>
                    <a:srgbClr val="FFFFFF">
                      <a:alpha val="87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chemeClr val="bg1">
                          <a:lumMod val="9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392" name="Nav Icon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716210" y="1553322"/>
                    <a:ext cx="114181" cy="76161"/>
                  </a:xfrm>
                  <a:custGeom>
                    <a:avLst/>
                    <a:gdLst>
                      <a:gd name="T0" fmla="*/ 0 w 635"/>
                      <a:gd name="T1" fmla="*/ 70 h 423"/>
                      <a:gd name="T2" fmla="*/ 635 w 635"/>
                      <a:gd name="T3" fmla="*/ 70 h 423"/>
                      <a:gd name="T4" fmla="*/ 635 w 635"/>
                      <a:gd name="T5" fmla="*/ 0 h 423"/>
                      <a:gd name="T6" fmla="*/ 0 w 635"/>
                      <a:gd name="T7" fmla="*/ 0 h 423"/>
                      <a:gd name="T8" fmla="*/ 0 w 635"/>
                      <a:gd name="T9" fmla="*/ 70 h 423"/>
                      <a:gd name="T10" fmla="*/ 0 w 635"/>
                      <a:gd name="T11" fmla="*/ 247 h 423"/>
                      <a:gd name="T12" fmla="*/ 635 w 635"/>
                      <a:gd name="T13" fmla="*/ 247 h 423"/>
                      <a:gd name="T14" fmla="*/ 635 w 635"/>
                      <a:gd name="T15" fmla="*/ 176 h 423"/>
                      <a:gd name="T16" fmla="*/ 0 w 635"/>
                      <a:gd name="T17" fmla="*/ 176 h 423"/>
                      <a:gd name="T18" fmla="*/ 0 w 635"/>
                      <a:gd name="T19" fmla="*/ 247 h 423"/>
                      <a:gd name="T20" fmla="*/ 0 w 635"/>
                      <a:gd name="T21" fmla="*/ 423 h 423"/>
                      <a:gd name="T22" fmla="*/ 635 w 635"/>
                      <a:gd name="T23" fmla="*/ 423 h 423"/>
                      <a:gd name="T24" fmla="*/ 635 w 635"/>
                      <a:gd name="T25" fmla="*/ 352 h 423"/>
                      <a:gd name="T26" fmla="*/ 0 w 635"/>
                      <a:gd name="T27" fmla="*/ 352 h 423"/>
                      <a:gd name="T28" fmla="*/ 0 w 635"/>
                      <a:gd name="T29" fmla="*/ 423 h 4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635" h="423">
                        <a:moveTo>
                          <a:pt x="0" y="70"/>
                        </a:moveTo>
                        <a:lnTo>
                          <a:pt x="635" y="70"/>
                        </a:lnTo>
                        <a:lnTo>
                          <a:pt x="635" y="0"/>
                        </a:lnTo>
                        <a:lnTo>
                          <a:pt x="0" y="0"/>
                        </a:lnTo>
                        <a:lnTo>
                          <a:pt x="0" y="70"/>
                        </a:lnTo>
                        <a:close/>
                        <a:moveTo>
                          <a:pt x="0" y="247"/>
                        </a:moveTo>
                        <a:lnTo>
                          <a:pt x="635" y="247"/>
                        </a:lnTo>
                        <a:lnTo>
                          <a:pt x="635" y="176"/>
                        </a:lnTo>
                        <a:lnTo>
                          <a:pt x="0" y="176"/>
                        </a:lnTo>
                        <a:lnTo>
                          <a:pt x="0" y="247"/>
                        </a:lnTo>
                        <a:close/>
                        <a:moveTo>
                          <a:pt x="0" y="423"/>
                        </a:moveTo>
                        <a:lnTo>
                          <a:pt x="635" y="423"/>
                        </a:lnTo>
                        <a:lnTo>
                          <a:pt x="635" y="352"/>
                        </a:lnTo>
                        <a:lnTo>
                          <a:pt x="0" y="352"/>
                        </a:lnTo>
                        <a:lnTo>
                          <a:pt x="0" y="423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87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chemeClr val="bg1">
                          <a:lumMod val="9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393" name="Drop-down Arrow"/>
                  <p:cNvSpPr>
                    <a:spLocks noChangeAspect="1"/>
                  </p:cNvSpPr>
                  <p:nvPr/>
                </p:nvSpPr>
                <p:spPr bwMode="auto">
                  <a:xfrm>
                    <a:off x="1253334" y="1571737"/>
                    <a:ext cx="63500" cy="33618"/>
                  </a:xfrm>
                  <a:custGeom>
                    <a:avLst/>
                    <a:gdLst>
                      <a:gd name="T0" fmla="*/ 0 w 353"/>
                      <a:gd name="T1" fmla="*/ 0 h 176"/>
                      <a:gd name="T2" fmla="*/ 176 w 353"/>
                      <a:gd name="T3" fmla="*/ 176 h 176"/>
                      <a:gd name="T4" fmla="*/ 353 w 353"/>
                      <a:gd name="T5" fmla="*/ 0 h 176"/>
                      <a:gd name="T6" fmla="*/ 0 w 353"/>
                      <a:gd name="T7" fmla="*/ 0 h 17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353" h="176">
                        <a:moveTo>
                          <a:pt x="0" y="0"/>
                        </a:moveTo>
                        <a:lnTo>
                          <a:pt x="176" y="176"/>
                        </a:lnTo>
                        <a:lnTo>
                          <a:pt x="353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87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grpSp>
              <p:nvGrpSpPr>
                <p:cNvPr id="366" name="Status Bar"/>
                <p:cNvGrpSpPr/>
                <p:nvPr/>
              </p:nvGrpSpPr>
              <p:grpSpPr>
                <a:xfrm>
                  <a:off x="595686" y="1261242"/>
                  <a:ext cx="2286000" cy="152400"/>
                  <a:chOff x="595686" y="1268402"/>
                  <a:chExt cx="2286000" cy="152400"/>
                </a:xfrm>
              </p:grpSpPr>
              <p:sp>
                <p:nvSpPr>
                  <p:cNvPr id="378" name="System Bar Container"/>
                  <p:cNvSpPr>
                    <a:spLocks noChangeArrowheads="1"/>
                  </p:cNvSpPr>
                  <p:nvPr/>
                </p:nvSpPr>
                <p:spPr bwMode="auto">
                  <a:xfrm>
                    <a:off x="595686" y="1268402"/>
                    <a:ext cx="2286000" cy="152400"/>
                  </a:xfrm>
                  <a:prstGeom prst="rect">
                    <a:avLst/>
                  </a:prstGeom>
                  <a:solidFill>
                    <a:srgbClr val="000000">
                      <a:alpha val="50000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379" name="Time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2626121" y="1314082"/>
                    <a:ext cx="193854" cy="61041"/>
                  </a:xfrm>
                  <a:custGeom>
                    <a:avLst/>
                    <a:gdLst>
                      <a:gd name="T0" fmla="*/ 10 w 122"/>
                      <a:gd name="T1" fmla="*/ 6 h 38"/>
                      <a:gd name="T2" fmla="*/ 14 w 122"/>
                      <a:gd name="T3" fmla="*/ 0 h 38"/>
                      <a:gd name="T4" fmla="*/ 52 w 122"/>
                      <a:gd name="T5" fmla="*/ 37 h 38"/>
                      <a:gd name="T6" fmla="*/ 40 w 122"/>
                      <a:gd name="T7" fmla="*/ 20 h 38"/>
                      <a:gd name="T8" fmla="*/ 46 w 122"/>
                      <a:gd name="T9" fmla="*/ 12 h 38"/>
                      <a:gd name="T10" fmla="*/ 44 w 122"/>
                      <a:gd name="T11" fmla="*/ 5 h 38"/>
                      <a:gd name="T12" fmla="*/ 36 w 122"/>
                      <a:gd name="T13" fmla="*/ 4 h 38"/>
                      <a:gd name="T14" fmla="*/ 32 w 122"/>
                      <a:gd name="T15" fmla="*/ 11 h 38"/>
                      <a:gd name="T16" fmla="*/ 30 w 122"/>
                      <a:gd name="T17" fmla="*/ 3 h 38"/>
                      <a:gd name="T18" fmla="*/ 44 w 122"/>
                      <a:gd name="T19" fmla="*/ 0 h 38"/>
                      <a:gd name="T20" fmla="*/ 51 w 122"/>
                      <a:gd name="T21" fmla="*/ 9 h 38"/>
                      <a:gd name="T22" fmla="*/ 46 w 122"/>
                      <a:gd name="T23" fmla="*/ 19 h 38"/>
                      <a:gd name="T24" fmla="*/ 52 w 122"/>
                      <a:gd name="T25" fmla="*/ 33 h 38"/>
                      <a:gd name="T26" fmla="*/ 58 w 122"/>
                      <a:gd name="T27" fmla="*/ 33 h 38"/>
                      <a:gd name="T28" fmla="*/ 63 w 122"/>
                      <a:gd name="T29" fmla="*/ 35 h 38"/>
                      <a:gd name="T30" fmla="*/ 58 w 122"/>
                      <a:gd name="T31" fmla="*/ 36 h 38"/>
                      <a:gd name="T32" fmla="*/ 58 w 122"/>
                      <a:gd name="T33" fmla="*/ 10 h 38"/>
                      <a:gd name="T34" fmla="*/ 63 w 122"/>
                      <a:gd name="T35" fmla="*/ 12 h 38"/>
                      <a:gd name="T36" fmla="*/ 58 w 122"/>
                      <a:gd name="T37" fmla="*/ 14 h 38"/>
                      <a:gd name="T38" fmla="*/ 80 w 122"/>
                      <a:gd name="T39" fmla="*/ 16 h 38"/>
                      <a:gd name="T40" fmla="*/ 87 w 122"/>
                      <a:gd name="T41" fmla="*/ 12 h 38"/>
                      <a:gd name="T42" fmla="*/ 81 w 122"/>
                      <a:gd name="T43" fmla="*/ 3 h 38"/>
                      <a:gd name="T44" fmla="*/ 75 w 122"/>
                      <a:gd name="T45" fmla="*/ 7 h 38"/>
                      <a:gd name="T46" fmla="*/ 70 w 122"/>
                      <a:gd name="T47" fmla="*/ 6 h 38"/>
                      <a:gd name="T48" fmla="*/ 81 w 122"/>
                      <a:gd name="T49" fmla="*/ 0 h 38"/>
                      <a:gd name="T50" fmla="*/ 91 w 122"/>
                      <a:gd name="T51" fmla="*/ 5 h 38"/>
                      <a:gd name="T52" fmla="*/ 91 w 122"/>
                      <a:gd name="T53" fmla="*/ 14 h 38"/>
                      <a:gd name="T54" fmla="*/ 89 w 122"/>
                      <a:gd name="T55" fmla="*/ 20 h 38"/>
                      <a:gd name="T56" fmla="*/ 93 w 122"/>
                      <a:gd name="T57" fmla="*/ 27 h 38"/>
                      <a:gd name="T58" fmla="*/ 85 w 122"/>
                      <a:gd name="T59" fmla="*/ 37 h 38"/>
                      <a:gd name="T60" fmla="*/ 73 w 122"/>
                      <a:gd name="T61" fmla="*/ 35 h 38"/>
                      <a:gd name="T62" fmla="*/ 74 w 122"/>
                      <a:gd name="T63" fmla="*/ 27 h 38"/>
                      <a:gd name="T64" fmla="*/ 78 w 122"/>
                      <a:gd name="T65" fmla="*/ 33 h 38"/>
                      <a:gd name="T66" fmla="*/ 86 w 122"/>
                      <a:gd name="T67" fmla="*/ 32 h 38"/>
                      <a:gd name="T68" fmla="*/ 87 w 122"/>
                      <a:gd name="T69" fmla="*/ 24 h 38"/>
                      <a:gd name="T70" fmla="*/ 80 w 122"/>
                      <a:gd name="T71" fmla="*/ 20 h 38"/>
                      <a:gd name="T72" fmla="*/ 122 w 122"/>
                      <a:gd name="T73" fmla="*/ 21 h 38"/>
                      <a:gd name="T74" fmla="*/ 115 w 122"/>
                      <a:gd name="T75" fmla="*/ 37 h 38"/>
                      <a:gd name="T76" fmla="*/ 102 w 122"/>
                      <a:gd name="T77" fmla="*/ 34 h 38"/>
                      <a:gd name="T78" fmla="*/ 99 w 122"/>
                      <a:gd name="T79" fmla="*/ 16 h 38"/>
                      <a:gd name="T80" fmla="*/ 106 w 122"/>
                      <a:gd name="T81" fmla="*/ 0 h 38"/>
                      <a:gd name="T82" fmla="*/ 119 w 122"/>
                      <a:gd name="T83" fmla="*/ 3 h 38"/>
                      <a:gd name="T84" fmla="*/ 122 w 122"/>
                      <a:gd name="T85" fmla="*/ 21 h 38"/>
                      <a:gd name="T86" fmla="*/ 116 w 122"/>
                      <a:gd name="T87" fmla="*/ 6 h 38"/>
                      <a:gd name="T88" fmla="*/ 108 w 122"/>
                      <a:gd name="T89" fmla="*/ 4 h 38"/>
                      <a:gd name="T90" fmla="*/ 104 w 122"/>
                      <a:gd name="T91" fmla="*/ 15 h 38"/>
                      <a:gd name="T92" fmla="*/ 105 w 122"/>
                      <a:gd name="T93" fmla="*/ 31 h 38"/>
                      <a:gd name="T94" fmla="*/ 114 w 122"/>
                      <a:gd name="T95" fmla="*/ 33 h 38"/>
                      <a:gd name="T96" fmla="*/ 117 w 122"/>
                      <a:gd name="T97" fmla="*/ 22 h 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</a:cxnLst>
                    <a:rect l="0" t="0" r="r" b="b"/>
                    <a:pathLst>
                      <a:path w="122" h="38">
                        <a:moveTo>
                          <a:pt x="14" y="37"/>
                        </a:moveTo>
                        <a:cubicBezTo>
                          <a:pt x="10" y="37"/>
                          <a:pt x="10" y="37"/>
                          <a:pt x="10" y="37"/>
                        </a:cubicBezTo>
                        <a:cubicBezTo>
                          <a:pt x="10" y="6"/>
                          <a:pt x="10" y="6"/>
                          <a:pt x="10" y="6"/>
                        </a:cubicBezTo>
                        <a:cubicBezTo>
                          <a:pt x="0" y="9"/>
                          <a:pt x="0" y="9"/>
                          <a:pt x="0" y="9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ubicBezTo>
                          <a:pt x="14" y="0"/>
                          <a:pt x="14" y="0"/>
                          <a:pt x="14" y="0"/>
                        </a:cubicBezTo>
                        <a:cubicBezTo>
                          <a:pt x="14" y="0"/>
                          <a:pt x="14" y="0"/>
                          <a:pt x="14" y="0"/>
                        </a:cubicBezTo>
                        <a:lnTo>
                          <a:pt x="14" y="37"/>
                        </a:lnTo>
                        <a:close/>
                        <a:moveTo>
                          <a:pt x="52" y="37"/>
                        </a:moveTo>
                        <a:cubicBezTo>
                          <a:pt x="28" y="37"/>
                          <a:pt x="28" y="37"/>
                          <a:pt x="28" y="37"/>
                        </a:cubicBezTo>
                        <a:cubicBezTo>
                          <a:pt x="28" y="34"/>
                          <a:pt x="28" y="34"/>
                          <a:pt x="28" y="34"/>
                        </a:cubicBezTo>
                        <a:cubicBezTo>
                          <a:pt x="40" y="20"/>
                          <a:pt x="40" y="20"/>
                          <a:pt x="40" y="20"/>
                        </a:cubicBezTo>
                        <a:cubicBezTo>
                          <a:pt x="41" y="19"/>
                          <a:pt x="42" y="18"/>
                          <a:pt x="43" y="17"/>
                        </a:cubicBezTo>
                        <a:cubicBezTo>
                          <a:pt x="44" y="16"/>
                          <a:pt x="44" y="15"/>
                          <a:pt x="45" y="14"/>
                        </a:cubicBezTo>
                        <a:cubicBezTo>
                          <a:pt x="45" y="14"/>
                          <a:pt x="45" y="13"/>
                          <a:pt x="46" y="12"/>
                        </a:cubicBezTo>
                        <a:cubicBezTo>
                          <a:pt x="46" y="11"/>
                          <a:pt x="46" y="11"/>
                          <a:pt x="46" y="10"/>
                        </a:cubicBezTo>
                        <a:cubicBezTo>
                          <a:pt x="46" y="9"/>
                          <a:pt x="46" y="8"/>
                          <a:pt x="45" y="7"/>
                        </a:cubicBezTo>
                        <a:cubicBezTo>
                          <a:pt x="45" y="7"/>
                          <a:pt x="45" y="6"/>
                          <a:pt x="44" y="5"/>
                        </a:cubicBezTo>
                        <a:cubicBezTo>
                          <a:pt x="44" y="5"/>
                          <a:pt x="43" y="4"/>
                          <a:pt x="42" y="4"/>
                        </a:cubicBezTo>
                        <a:cubicBezTo>
                          <a:pt x="41" y="4"/>
                          <a:pt x="40" y="3"/>
                          <a:pt x="39" y="3"/>
                        </a:cubicBezTo>
                        <a:cubicBezTo>
                          <a:pt x="38" y="3"/>
                          <a:pt x="37" y="4"/>
                          <a:pt x="36" y="4"/>
                        </a:cubicBezTo>
                        <a:cubicBezTo>
                          <a:pt x="35" y="4"/>
                          <a:pt x="34" y="5"/>
                          <a:pt x="34" y="5"/>
                        </a:cubicBezTo>
                        <a:cubicBezTo>
                          <a:pt x="33" y="6"/>
                          <a:pt x="33" y="7"/>
                          <a:pt x="32" y="8"/>
                        </a:cubicBezTo>
                        <a:cubicBezTo>
                          <a:pt x="32" y="9"/>
                          <a:pt x="32" y="10"/>
                          <a:pt x="32" y="11"/>
                        </a:cubicBezTo>
                        <a:cubicBezTo>
                          <a:pt x="27" y="11"/>
                          <a:pt x="27" y="11"/>
                          <a:pt x="27" y="11"/>
                        </a:cubicBezTo>
                        <a:cubicBezTo>
                          <a:pt x="27" y="9"/>
                          <a:pt x="28" y="8"/>
                          <a:pt x="28" y="7"/>
                        </a:cubicBezTo>
                        <a:cubicBezTo>
                          <a:pt x="29" y="5"/>
                          <a:pt x="29" y="4"/>
                          <a:pt x="30" y="3"/>
                        </a:cubicBezTo>
                        <a:cubicBezTo>
                          <a:pt x="31" y="2"/>
                          <a:pt x="33" y="1"/>
                          <a:pt x="34" y="0"/>
                        </a:cubicBezTo>
                        <a:cubicBezTo>
                          <a:pt x="36" y="0"/>
                          <a:pt x="37" y="0"/>
                          <a:pt x="39" y="0"/>
                        </a:cubicBezTo>
                        <a:cubicBezTo>
                          <a:pt x="41" y="0"/>
                          <a:pt x="43" y="0"/>
                          <a:pt x="44" y="0"/>
                        </a:cubicBezTo>
                        <a:cubicBezTo>
                          <a:pt x="45" y="1"/>
                          <a:pt x="47" y="1"/>
                          <a:pt x="48" y="2"/>
                        </a:cubicBezTo>
                        <a:cubicBezTo>
                          <a:pt x="49" y="3"/>
                          <a:pt x="49" y="4"/>
                          <a:pt x="50" y="5"/>
                        </a:cubicBezTo>
                        <a:cubicBezTo>
                          <a:pt x="50" y="7"/>
                          <a:pt x="51" y="8"/>
                          <a:pt x="51" y="9"/>
                        </a:cubicBezTo>
                        <a:cubicBezTo>
                          <a:pt x="51" y="11"/>
                          <a:pt x="50" y="12"/>
                          <a:pt x="50" y="13"/>
                        </a:cubicBezTo>
                        <a:cubicBezTo>
                          <a:pt x="50" y="14"/>
                          <a:pt x="49" y="15"/>
                          <a:pt x="48" y="16"/>
                        </a:cubicBezTo>
                        <a:cubicBezTo>
                          <a:pt x="48" y="17"/>
                          <a:pt x="47" y="18"/>
                          <a:pt x="46" y="19"/>
                        </a:cubicBezTo>
                        <a:cubicBezTo>
                          <a:pt x="45" y="20"/>
                          <a:pt x="45" y="21"/>
                          <a:pt x="44" y="22"/>
                        </a:cubicBezTo>
                        <a:cubicBezTo>
                          <a:pt x="34" y="33"/>
                          <a:pt x="34" y="33"/>
                          <a:pt x="34" y="33"/>
                        </a:cubicBezTo>
                        <a:cubicBezTo>
                          <a:pt x="52" y="33"/>
                          <a:pt x="52" y="33"/>
                          <a:pt x="52" y="33"/>
                        </a:cubicBezTo>
                        <a:lnTo>
                          <a:pt x="52" y="37"/>
                        </a:lnTo>
                        <a:close/>
                        <a:moveTo>
                          <a:pt x="58" y="35"/>
                        </a:moveTo>
                        <a:cubicBezTo>
                          <a:pt x="58" y="34"/>
                          <a:pt x="58" y="33"/>
                          <a:pt x="58" y="33"/>
                        </a:cubicBezTo>
                        <a:cubicBezTo>
                          <a:pt x="59" y="32"/>
                          <a:pt x="59" y="32"/>
                          <a:pt x="60" y="32"/>
                        </a:cubicBezTo>
                        <a:cubicBezTo>
                          <a:pt x="61" y="32"/>
                          <a:pt x="62" y="32"/>
                          <a:pt x="63" y="33"/>
                        </a:cubicBezTo>
                        <a:cubicBezTo>
                          <a:pt x="63" y="33"/>
                          <a:pt x="63" y="34"/>
                          <a:pt x="63" y="35"/>
                        </a:cubicBezTo>
                        <a:cubicBezTo>
                          <a:pt x="63" y="35"/>
                          <a:pt x="63" y="36"/>
                          <a:pt x="63" y="36"/>
                        </a:cubicBezTo>
                        <a:cubicBezTo>
                          <a:pt x="62" y="37"/>
                          <a:pt x="61" y="37"/>
                          <a:pt x="60" y="37"/>
                        </a:cubicBezTo>
                        <a:cubicBezTo>
                          <a:pt x="59" y="37"/>
                          <a:pt x="59" y="37"/>
                          <a:pt x="58" y="36"/>
                        </a:cubicBezTo>
                        <a:cubicBezTo>
                          <a:pt x="58" y="36"/>
                          <a:pt x="58" y="35"/>
                          <a:pt x="58" y="35"/>
                        </a:cubicBezTo>
                        <a:close/>
                        <a:moveTo>
                          <a:pt x="58" y="12"/>
                        </a:moveTo>
                        <a:cubicBezTo>
                          <a:pt x="58" y="11"/>
                          <a:pt x="58" y="11"/>
                          <a:pt x="58" y="10"/>
                        </a:cubicBezTo>
                        <a:cubicBezTo>
                          <a:pt x="59" y="10"/>
                          <a:pt x="59" y="9"/>
                          <a:pt x="60" y="9"/>
                        </a:cubicBezTo>
                        <a:cubicBezTo>
                          <a:pt x="61" y="9"/>
                          <a:pt x="62" y="10"/>
                          <a:pt x="63" y="10"/>
                        </a:cubicBezTo>
                        <a:cubicBezTo>
                          <a:pt x="63" y="11"/>
                          <a:pt x="63" y="11"/>
                          <a:pt x="63" y="12"/>
                        </a:cubicBezTo>
                        <a:cubicBezTo>
                          <a:pt x="63" y="13"/>
                          <a:pt x="63" y="14"/>
                          <a:pt x="63" y="14"/>
                        </a:cubicBezTo>
                        <a:cubicBezTo>
                          <a:pt x="62" y="15"/>
                          <a:pt x="61" y="15"/>
                          <a:pt x="60" y="15"/>
                        </a:cubicBezTo>
                        <a:cubicBezTo>
                          <a:pt x="59" y="15"/>
                          <a:pt x="59" y="15"/>
                          <a:pt x="58" y="14"/>
                        </a:cubicBezTo>
                        <a:cubicBezTo>
                          <a:pt x="58" y="14"/>
                          <a:pt x="58" y="13"/>
                          <a:pt x="58" y="12"/>
                        </a:cubicBezTo>
                        <a:close/>
                        <a:moveTo>
                          <a:pt x="77" y="16"/>
                        </a:moveTo>
                        <a:cubicBezTo>
                          <a:pt x="80" y="16"/>
                          <a:pt x="80" y="16"/>
                          <a:pt x="80" y="16"/>
                        </a:cubicBezTo>
                        <a:cubicBezTo>
                          <a:pt x="81" y="16"/>
                          <a:pt x="82" y="16"/>
                          <a:pt x="83" y="16"/>
                        </a:cubicBezTo>
                        <a:cubicBezTo>
                          <a:pt x="84" y="15"/>
                          <a:pt x="85" y="15"/>
                          <a:pt x="85" y="14"/>
                        </a:cubicBezTo>
                        <a:cubicBezTo>
                          <a:pt x="86" y="14"/>
                          <a:pt x="87" y="13"/>
                          <a:pt x="87" y="12"/>
                        </a:cubicBezTo>
                        <a:cubicBezTo>
                          <a:pt x="87" y="12"/>
                          <a:pt x="87" y="11"/>
                          <a:pt x="87" y="10"/>
                        </a:cubicBezTo>
                        <a:cubicBezTo>
                          <a:pt x="87" y="8"/>
                          <a:pt x="87" y="6"/>
                          <a:pt x="86" y="5"/>
                        </a:cubicBezTo>
                        <a:cubicBezTo>
                          <a:pt x="85" y="4"/>
                          <a:pt x="83" y="3"/>
                          <a:pt x="81" y="3"/>
                        </a:cubicBezTo>
                        <a:cubicBezTo>
                          <a:pt x="80" y="3"/>
                          <a:pt x="79" y="4"/>
                          <a:pt x="78" y="4"/>
                        </a:cubicBezTo>
                        <a:cubicBezTo>
                          <a:pt x="77" y="4"/>
                          <a:pt x="77" y="5"/>
                          <a:pt x="76" y="5"/>
                        </a:cubicBezTo>
                        <a:cubicBezTo>
                          <a:pt x="75" y="6"/>
                          <a:pt x="75" y="6"/>
                          <a:pt x="75" y="7"/>
                        </a:cubicBezTo>
                        <a:cubicBezTo>
                          <a:pt x="74" y="8"/>
                          <a:pt x="74" y="9"/>
                          <a:pt x="74" y="10"/>
                        </a:cubicBezTo>
                        <a:cubicBezTo>
                          <a:pt x="69" y="10"/>
                          <a:pt x="69" y="10"/>
                          <a:pt x="69" y="10"/>
                        </a:cubicBezTo>
                        <a:cubicBezTo>
                          <a:pt x="69" y="8"/>
                          <a:pt x="70" y="7"/>
                          <a:pt x="70" y="6"/>
                        </a:cubicBezTo>
                        <a:cubicBezTo>
                          <a:pt x="71" y="5"/>
                          <a:pt x="72" y="3"/>
                          <a:pt x="73" y="3"/>
                        </a:cubicBezTo>
                        <a:cubicBezTo>
                          <a:pt x="74" y="2"/>
                          <a:pt x="75" y="1"/>
                          <a:pt x="76" y="0"/>
                        </a:cubicBezTo>
                        <a:cubicBezTo>
                          <a:pt x="78" y="0"/>
                          <a:pt x="79" y="0"/>
                          <a:pt x="81" y="0"/>
                        </a:cubicBezTo>
                        <a:cubicBezTo>
                          <a:pt x="82" y="0"/>
                          <a:pt x="84" y="0"/>
                          <a:pt x="85" y="0"/>
                        </a:cubicBezTo>
                        <a:cubicBezTo>
                          <a:pt x="87" y="1"/>
                          <a:pt x="88" y="1"/>
                          <a:pt x="89" y="2"/>
                        </a:cubicBezTo>
                        <a:cubicBezTo>
                          <a:pt x="90" y="3"/>
                          <a:pt x="91" y="4"/>
                          <a:pt x="91" y="5"/>
                        </a:cubicBezTo>
                        <a:cubicBezTo>
                          <a:pt x="92" y="7"/>
                          <a:pt x="92" y="8"/>
                          <a:pt x="92" y="10"/>
                        </a:cubicBezTo>
                        <a:cubicBezTo>
                          <a:pt x="92" y="11"/>
                          <a:pt x="92" y="11"/>
                          <a:pt x="92" y="12"/>
                        </a:cubicBezTo>
                        <a:cubicBezTo>
                          <a:pt x="91" y="13"/>
                          <a:pt x="91" y="14"/>
                          <a:pt x="91" y="14"/>
                        </a:cubicBezTo>
                        <a:cubicBezTo>
                          <a:pt x="90" y="15"/>
                          <a:pt x="90" y="16"/>
                          <a:pt x="89" y="16"/>
                        </a:cubicBezTo>
                        <a:cubicBezTo>
                          <a:pt x="88" y="17"/>
                          <a:pt x="87" y="18"/>
                          <a:pt x="86" y="18"/>
                        </a:cubicBezTo>
                        <a:cubicBezTo>
                          <a:pt x="87" y="18"/>
                          <a:pt x="88" y="19"/>
                          <a:pt x="89" y="20"/>
                        </a:cubicBezTo>
                        <a:cubicBezTo>
                          <a:pt x="90" y="20"/>
                          <a:pt x="91" y="21"/>
                          <a:pt x="91" y="22"/>
                        </a:cubicBezTo>
                        <a:cubicBezTo>
                          <a:pt x="92" y="22"/>
                          <a:pt x="92" y="23"/>
                          <a:pt x="92" y="24"/>
                        </a:cubicBezTo>
                        <a:cubicBezTo>
                          <a:pt x="92" y="25"/>
                          <a:pt x="93" y="26"/>
                          <a:pt x="93" y="27"/>
                        </a:cubicBezTo>
                        <a:cubicBezTo>
                          <a:pt x="93" y="28"/>
                          <a:pt x="92" y="30"/>
                          <a:pt x="92" y="31"/>
                        </a:cubicBezTo>
                        <a:cubicBezTo>
                          <a:pt x="91" y="33"/>
                          <a:pt x="90" y="34"/>
                          <a:pt x="89" y="35"/>
                        </a:cubicBezTo>
                        <a:cubicBezTo>
                          <a:pt x="88" y="36"/>
                          <a:pt x="87" y="36"/>
                          <a:pt x="85" y="37"/>
                        </a:cubicBezTo>
                        <a:cubicBezTo>
                          <a:pt x="84" y="37"/>
                          <a:pt x="83" y="38"/>
                          <a:pt x="81" y="38"/>
                        </a:cubicBezTo>
                        <a:cubicBezTo>
                          <a:pt x="79" y="38"/>
                          <a:pt x="78" y="37"/>
                          <a:pt x="76" y="37"/>
                        </a:cubicBezTo>
                        <a:cubicBezTo>
                          <a:pt x="75" y="36"/>
                          <a:pt x="74" y="36"/>
                          <a:pt x="73" y="35"/>
                        </a:cubicBezTo>
                        <a:cubicBezTo>
                          <a:pt x="71" y="34"/>
                          <a:pt x="71" y="33"/>
                          <a:pt x="70" y="32"/>
                        </a:cubicBezTo>
                        <a:cubicBezTo>
                          <a:pt x="69" y="30"/>
                          <a:pt x="69" y="29"/>
                          <a:pt x="69" y="27"/>
                        </a:cubicBezTo>
                        <a:cubicBezTo>
                          <a:pt x="74" y="27"/>
                          <a:pt x="74" y="27"/>
                          <a:pt x="74" y="27"/>
                        </a:cubicBezTo>
                        <a:cubicBezTo>
                          <a:pt x="74" y="28"/>
                          <a:pt x="74" y="29"/>
                          <a:pt x="74" y="30"/>
                        </a:cubicBezTo>
                        <a:cubicBezTo>
                          <a:pt x="75" y="31"/>
                          <a:pt x="75" y="31"/>
                          <a:pt x="76" y="32"/>
                        </a:cubicBezTo>
                        <a:cubicBezTo>
                          <a:pt x="76" y="32"/>
                          <a:pt x="77" y="33"/>
                          <a:pt x="78" y="33"/>
                        </a:cubicBezTo>
                        <a:cubicBezTo>
                          <a:pt x="79" y="34"/>
                          <a:pt x="80" y="34"/>
                          <a:pt x="81" y="34"/>
                        </a:cubicBezTo>
                        <a:cubicBezTo>
                          <a:pt x="82" y="34"/>
                          <a:pt x="83" y="34"/>
                          <a:pt x="84" y="33"/>
                        </a:cubicBezTo>
                        <a:cubicBezTo>
                          <a:pt x="85" y="33"/>
                          <a:pt x="85" y="33"/>
                          <a:pt x="86" y="32"/>
                        </a:cubicBezTo>
                        <a:cubicBezTo>
                          <a:pt x="87" y="31"/>
                          <a:pt x="87" y="31"/>
                          <a:pt x="87" y="30"/>
                        </a:cubicBezTo>
                        <a:cubicBezTo>
                          <a:pt x="88" y="29"/>
                          <a:pt x="88" y="28"/>
                          <a:pt x="88" y="27"/>
                        </a:cubicBezTo>
                        <a:cubicBezTo>
                          <a:pt x="88" y="26"/>
                          <a:pt x="88" y="25"/>
                          <a:pt x="87" y="24"/>
                        </a:cubicBezTo>
                        <a:cubicBezTo>
                          <a:pt x="87" y="23"/>
                          <a:pt x="86" y="22"/>
                          <a:pt x="86" y="22"/>
                        </a:cubicBezTo>
                        <a:cubicBezTo>
                          <a:pt x="85" y="21"/>
                          <a:pt x="84" y="21"/>
                          <a:pt x="83" y="20"/>
                        </a:cubicBezTo>
                        <a:cubicBezTo>
                          <a:pt x="82" y="20"/>
                          <a:pt x="81" y="20"/>
                          <a:pt x="80" y="20"/>
                        </a:cubicBezTo>
                        <a:cubicBezTo>
                          <a:pt x="77" y="20"/>
                          <a:pt x="77" y="20"/>
                          <a:pt x="77" y="20"/>
                        </a:cubicBezTo>
                        <a:lnTo>
                          <a:pt x="77" y="16"/>
                        </a:lnTo>
                        <a:close/>
                        <a:moveTo>
                          <a:pt x="122" y="21"/>
                        </a:moveTo>
                        <a:cubicBezTo>
                          <a:pt x="122" y="24"/>
                          <a:pt x="122" y="27"/>
                          <a:pt x="121" y="29"/>
                        </a:cubicBezTo>
                        <a:cubicBezTo>
                          <a:pt x="121" y="31"/>
                          <a:pt x="120" y="33"/>
                          <a:pt x="119" y="34"/>
                        </a:cubicBezTo>
                        <a:cubicBezTo>
                          <a:pt x="118" y="35"/>
                          <a:pt x="117" y="36"/>
                          <a:pt x="115" y="37"/>
                        </a:cubicBezTo>
                        <a:cubicBezTo>
                          <a:pt x="114" y="37"/>
                          <a:pt x="112" y="38"/>
                          <a:pt x="111" y="38"/>
                        </a:cubicBezTo>
                        <a:cubicBezTo>
                          <a:pt x="109" y="38"/>
                          <a:pt x="107" y="37"/>
                          <a:pt x="106" y="37"/>
                        </a:cubicBezTo>
                        <a:cubicBezTo>
                          <a:pt x="104" y="36"/>
                          <a:pt x="103" y="35"/>
                          <a:pt x="102" y="34"/>
                        </a:cubicBezTo>
                        <a:cubicBezTo>
                          <a:pt x="101" y="33"/>
                          <a:pt x="100" y="31"/>
                          <a:pt x="100" y="29"/>
                        </a:cubicBezTo>
                        <a:cubicBezTo>
                          <a:pt x="99" y="27"/>
                          <a:pt x="99" y="24"/>
                          <a:pt x="99" y="21"/>
                        </a:cubicBezTo>
                        <a:cubicBezTo>
                          <a:pt x="99" y="16"/>
                          <a:pt x="99" y="16"/>
                          <a:pt x="99" y="16"/>
                        </a:cubicBezTo>
                        <a:cubicBezTo>
                          <a:pt x="99" y="13"/>
                          <a:pt x="99" y="10"/>
                          <a:pt x="100" y="8"/>
                        </a:cubicBezTo>
                        <a:cubicBezTo>
                          <a:pt x="100" y="6"/>
                          <a:pt x="101" y="4"/>
                          <a:pt x="102" y="3"/>
                        </a:cubicBezTo>
                        <a:cubicBezTo>
                          <a:pt x="103" y="2"/>
                          <a:pt x="104" y="1"/>
                          <a:pt x="106" y="0"/>
                        </a:cubicBezTo>
                        <a:cubicBezTo>
                          <a:pt x="107" y="0"/>
                          <a:pt x="109" y="0"/>
                          <a:pt x="110" y="0"/>
                        </a:cubicBezTo>
                        <a:cubicBezTo>
                          <a:pt x="112" y="0"/>
                          <a:pt x="114" y="0"/>
                          <a:pt x="115" y="0"/>
                        </a:cubicBezTo>
                        <a:cubicBezTo>
                          <a:pt x="117" y="1"/>
                          <a:pt x="118" y="2"/>
                          <a:pt x="119" y="3"/>
                        </a:cubicBezTo>
                        <a:cubicBezTo>
                          <a:pt x="120" y="4"/>
                          <a:pt x="121" y="6"/>
                          <a:pt x="121" y="8"/>
                        </a:cubicBezTo>
                        <a:cubicBezTo>
                          <a:pt x="122" y="10"/>
                          <a:pt x="122" y="13"/>
                          <a:pt x="122" y="16"/>
                        </a:cubicBezTo>
                        <a:lnTo>
                          <a:pt x="122" y="21"/>
                        </a:lnTo>
                        <a:close/>
                        <a:moveTo>
                          <a:pt x="117" y="15"/>
                        </a:moveTo>
                        <a:cubicBezTo>
                          <a:pt x="117" y="13"/>
                          <a:pt x="117" y="11"/>
                          <a:pt x="117" y="10"/>
                        </a:cubicBezTo>
                        <a:cubicBezTo>
                          <a:pt x="117" y="8"/>
                          <a:pt x="116" y="7"/>
                          <a:pt x="116" y="6"/>
                        </a:cubicBezTo>
                        <a:cubicBezTo>
                          <a:pt x="115" y="5"/>
                          <a:pt x="114" y="4"/>
                          <a:pt x="114" y="4"/>
                        </a:cubicBezTo>
                        <a:cubicBezTo>
                          <a:pt x="113" y="4"/>
                          <a:pt x="112" y="3"/>
                          <a:pt x="110" y="3"/>
                        </a:cubicBezTo>
                        <a:cubicBezTo>
                          <a:pt x="109" y="3"/>
                          <a:pt x="108" y="4"/>
                          <a:pt x="108" y="4"/>
                        </a:cubicBezTo>
                        <a:cubicBezTo>
                          <a:pt x="107" y="4"/>
                          <a:pt x="106" y="5"/>
                          <a:pt x="105" y="6"/>
                        </a:cubicBezTo>
                        <a:cubicBezTo>
                          <a:pt x="105" y="7"/>
                          <a:pt x="104" y="8"/>
                          <a:pt x="104" y="10"/>
                        </a:cubicBezTo>
                        <a:cubicBezTo>
                          <a:pt x="104" y="11"/>
                          <a:pt x="104" y="13"/>
                          <a:pt x="104" y="15"/>
                        </a:cubicBezTo>
                        <a:cubicBezTo>
                          <a:pt x="104" y="22"/>
                          <a:pt x="104" y="22"/>
                          <a:pt x="104" y="22"/>
                        </a:cubicBezTo>
                        <a:cubicBezTo>
                          <a:pt x="104" y="24"/>
                          <a:pt x="104" y="26"/>
                          <a:pt x="104" y="27"/>
                        </a:cubicBezTo>
                        <a:cubicBezTo>
                          <a:pt x="104" y="29"/>
                          <a:pt x="105" y="30"/>
                          <a:pt x="105" y="31"/>
                        </a:cubicBezTo>
                        <a:cubicBezTo>
                          <a:pt x="106" y="32"/>
                          <a:pt x="107" y="33"/>
                          <a:pt x="108" y="33"/>
                        </a:cubicBezTo>
                        <a:cubicBezTo>
                          <a:pt x="108" y="33"/>
                          <a:pt x="109" y="34"/>
                          <a:pt x="111" y="34"/>
                        </a:cubicBezTo>
                        <a:cubicBezTo>
                          <a:pt x="112" y="34"/>
                          <a:pt x="113" y="33"/>
                          <a:pt x="114" y="33"/>
                        </a:cubicBezTo>
                        <a:cubicBezTo>
                          <a:pt x="114" y="33"/>
                          <a:pt x="115" y="32"/>
                          <a:pt x="116" y="31"/>
                        </a:cubicBezTo>
                        <a:cubicBezTo>
                          <a:pt x="116" y="30"/>
                          <a:pt x="117" y="29"/>
                          <a:pt x="117" y="27"/>
                        </a:cubicBezTo>
                        <a:cubicBezTo>
                          <a:pt x="117" y="26"/>
                          <a:pt x="117" y="24"/>
                          <a:pt x="117" y="22"/>
                        </a:cubicBezTo>
                        <a:lnTo>
                          <a:pt x="117" y="15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grpSp>
                <p:nvGrpSpPr>
                  <p:cNvPr id="380" name="Battery"/>
                  <p:cNvGrpSpPr>
                    <a:grpSpLocks noChangeAspect="1"/>
                  </p:cNvGrpSpPr>
                  <p:nvPr/>
                </p:nvGrpSpPr>
                <p:grpSpPr>
                  <a:xfrm>
                    <a:off x="2513769" y="1302974"/>
                    <a:ext cx="50747" cy="83257"/>
                    <a:chOff x="5721732" y="4486242"/>
                    <a:chExt cx="50747" cy="83257"/>
                  </a:xfrm>
                </p:grpSpPr>
                <p:sp>
                  <p:nvSpPr>
                    <p:cNvPr id="387" name="Battery Part 1"/>
                    <p:cNvSpPr>
                      <a:spLocks/>
                    </p:cNvSpPr>
                    <p:nvPr/>
                  </p:nvSpPr>
                  <p:spPr bwMode="auto">
                    <a:xfrm>
                      <a:off x="5721732" y="4486242"/>
                      <a:ext cx="50747" cy="45990"/>
                    </a:xfrm>
                    <a:custGeom>
                      <a:avLst/>
                      <a:gdLst>
                        <a:gd name="T0" fmla="*/ 282 w 282"/>
                        <a:gd name="T1" fmla="*/ 76 h 252"/>
                        <a:gd name="T2" fmla="*/ 245 w 282"/>
                        <a:gd name="T3" fmla="*/ 46 h 252"/>
                        <a:gd name="T4" fmla="*/ 197 w 282"/>
                        <a:gd name="T5" fmla="*/ 46 h 252"/>
                        <a:gd name="T6" fmla="*/ 197 w 282"/>
                        <a:gd name="T7" fmla="*/ 0 h 252"/>
                        <a:gd name="T8" fmla="*/ 85 w 282"/>
                        <a:gd name="T9" fmla="*/ 0 h 252"/>
                        <a:gd name="T10" fmla="*/ 85 w 282"/>
                        <a:gd name="T11" fmla="*/ 46 h 252"/>
                        <a:gd name="T12" fmla="*/ 37 w 282"/>
                        <a:gd name="T13" fmla="*/ 46 h 252"/>
                        <a:gd name="T14" fmla="*/ 0 w 282"/>
                        <a:gd name="T15" fmla="*/ 76 h 252"/>
                        <a:gd name="T16" fmla="*/ 0 w 282"/>
                        <a:gd name="T17" fmla="*/ 252 h 252"/>
                        <a:gd name="T18" fmla="*/ 282 w 282"/>
                        <a:gd name="T19" fmla="*/ 252 h 252"/>
                        <a:gd name="T20" fmla="*/ 282 w 282"/>
                        <a:gd name="T21" fmla="*/ 76 h 25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</a:cxnLst>
                      <a:rect l="0" t="0" r="r" b="b"/>
                      <a:pathLst>
                        <a:path w="282" h="252">
                          <a:moveTo>
                            <a:pt x="282" y="76"/>
                          </a:moveTo>
                          <a:cubicBezTo>
                            <a:pt x="282" y="59"/>
                            <a:pt x="265" y="46"/>
                            <a:pt x="245" y="46"/>
                          </a:cubicBezTo>
                          <a:lnTo>
                            <a:pt x="197" y="46"/>
                          </a:lnTo>
                          <a:lnTo>
                            <a:pt x="197" y="0"/>
                          </a:lnTo>
                          <a:lnTo>
                            <a:pt x="85" y="0"/>
                          </a:lnTo>
                          <a:lnTo>
                            <a:pt x="85" y="46"/>
                          </a:lnTo>
                          <a:lnTo>
                            <a:pt x="37" y="46"/>
                          </a:lnTo>
                          <a:cubicBezTo>
                            <a:pt x="17" y="46"/>
                            <a:pt x="0" y="59"/>
                            <a:pt x="0" y="76"/>
                          </a:cubicBezTo>
                          <a:lnTo>
                            <a:pt x="0" y="252"/>
                          </a:lnTo>
                          <a:lnTo>
                            <a:pt x="282" y="252"/>
                          </a:lnTo>
                          <a:lnTo>
                            <a:pt x="282" y="76"/>
                          </a:lnTo>
                          <a:close/>
                        </a:path>
                      </a:pathLst>
                    </a:custGeom>
                    <a:solidFill>
                      <a:srgbClr val="FFFFFF">
                        <a:alpha val="30000"/>
                      </a:srgbClr>
                    </a:solidFill>
                    <a:ln w="0">
                      <a:noFill/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 sz="90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388" name="Battery Part 2"/>
                    <p:cNvSpPr>
                      <a:spLocks/>
                    </p:cNvSpPr>
                    <p:nvPr/>
                  </p:nvSpPr>
                  <p:spPr bwMode="auto">
                    <a:xfrm>
                      <a:off x="5721732" y="4532231"/>
                      <a:ext cx="50747" cy="37268"/>
                    </a:xfrm>
                    <a:custGeom>
                      <a:avLst/>
                      <a:gdLst>
                        <a:gd name="T0" fmla="*/ 0 w 282"/>
                        <a:gd name="T1" fmla="*/ 0 h 206"/>
                        <a:gd name="T2" fmla="*/ 0 w 282"/>
                        <a:gd name="T3" fmla="*/ 176 h 206"/>
                        <a:gd name="T4" fmla="*/ 37 w 282"/>
                        <a:gd name="T5" fmla="*/ 206 h 206"/>
                        <a:gd name="T6" fmla="*/ 244 w 282"/>
                        <a:gd name="T7" fmla="*/ 206 h 206"/>
                        <a:gd name="T8" fmla="*/ 282 w 282"/>
                        <a:gd name="T9" fmla="*/ 176 h 206"/>
                        <a:gd name="T10" fmla="*/ 282 w 282"/>
                        <a:gd name="T11" fmla="*/ 0 h 206"/>
                        <a:gd name="T12" fmla="*/ 0 w 282"/>
                        <a:gd name="T13" fmla="*/ 0 h 20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282" h="206">
                          <a:moveTo>
                            <a:pt x="0" y="0"/>
                          </a:moveTo>
                          <a:lnTo>
                            <a:pt x="0" y="176"/>
                          </a:lnTo>
                          <a:cubicBezTo>
                            <a:pt x="0" y="193"/>
                            <a:pt x="17" y="206"/>
                            <a:pt x="37" y="206"/>
                          </a:cubicBezTo>
                          <a:lnTo>
                            <a:pt x="244" y="206"/>
                          </a:lnTo>
                          <a:cubicBezTo>
                            <a:pt x="265" y="206"/>
                            <a:pt x="282" y="193"/>
                            <a:pt x="282" y="176"/>
                          </a:cubicBezTo>
                          <a:lnTo>
                            <a:pt x="282" y="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FFFFFF">
                        <a:alpha val="90000"/>
                      </a:srgbClr>
                    </a:solidFill>
                    <a:ln w="0">
                      <a:noFill/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 sz="90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</p:grpSp>
              <p:grpSp>
                <p:nvGrpSpPr>
                  <p:cNvPr id="381" name="Signal Strength"/>
                  <p:cNvGrpSpPr>
                    <a:grpSpLocks noChangeAspect="1"/>
                  </p:cNvGrpSpPr>
                  <p:nvPr/>
                </p:nvGrpSpPr>
                <p:grpSpPr>
                  <a:xfrm>
                    <a:off x="2348841" y="1306145"/>
                    <a:ext cx="76121" cy="76915"/>
                    <a:chOff x="5556804" y="4492585"/>
                    <a:chExt cx="76121" cy="76915"/>
                  </a:xfrm>
                </p:grpSpPr>
                <p:sp>
                  <p:nvSpPr>
                    <p:cNvPr id="385" name="Signal Strength Part 1"/>
                    <p:cNvSpPr>
                      <a:spLocks/>
                    </p:cNvSpPr>
                    <p:nvPr/>
                  </p:nvSpPr>
                  <p:spPr bwMode="auto">
                    <a:xfrm>
                      <a:off x="5602001" y="4492585"/>
                      <a:ext cx="30924" cy="76914"/>
                    </a:xfrm>
                    <a:custGeom>
                      <a:avLst/>
                      <a:gdLst>
                        <a:gd name="T0" fmla="*/ 39 w 39"/>
                        <a:gd name="T1" fmla="*/ 0 h 97"/>
                        <a:gd name="T2" fmla="*/ 0 w 39"/>
                        <a:gd name="T3" fmla="*/ 39 h 97"/>
                        <a:gd name="T4" fmla="*/ 0 w 39"/>
                        <a:gd name="T5" fmla="*/ 97 h 97"/>
                        <a:gd name="T6" fmla="*/ 39 w 39"/>
                        <a:gd name="T7" fmla="*/ 97 h 97"/>
                        <a:gd name="T8" fmla="*/ 39 w 39"/>
                        <a:gd name="T9" fmla="*/ 0 h 9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39" h="97">
                          <a:moveTo>
                            <a:pt x="39" y="0"/>
                          </a:moveTo>
                          <a:lnTo>
                            <a:pt x="0" y="39"/>
                          </a:lnTo>
                          <a:lnTo>
                            <a:pt x="0" y="97"/>
                          </a:lnTo>
                          <a:lnTo>
                            <a:pt x="39" y="97"/>
                          </a:lnTo>
                          <a:lnTo>
                            <a:pt x="39" y="0"/>
                          </a:lnTo>
                          <a:close/>
                        </a:path>
                      </a:pathLst>
                    </a:custGeom>
                    <a:solidFill>
                      <a:srgbClr val="FFFFFF">
                        <a:alpha val="30000"/>
                      </a:srgbClr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 sz="90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386" name="Signal Strength Part 2"/>
                    <p:cNvSpPr>
                      <a:spLocks/>
                    </p:cNvSpPr>
                    <p:nvPr/>
                  </p:nvSpPr>
                  <p:spPr bwMode="auto">
                    <a:xfrm>
                      <a:off x="5556804" y="4523510"/>
                      <a:ext cx="45197" cy="45990"/>
                    </a:xfrm>
                    <a:custGeom>
                      <a:avLst/>
                      <a:gdLst>
                        <a:gd name="T0" fmla="*/ 0 w 254"/>
                        <a:gd name="T1" fmla="*/ 254 h 254"/>
                        <a:gd name="T2" fmla="*/ 254 w 254"/>
                        <a:gd name="T3" fmla="*/ 254 h 254"/>
                        <a:gd name="T4" fmla="*/ 254 w 254"/>
                        <a:gd name="T5" fmla="*/ 0 h 254"/>
                        <a:gd name="T6" fmla="*/ 0 w 254"/>
                        <a:gd name="T7" fmla="*/ 254 h 25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0" t="0" r="r" b="b"/>
                      <a:pathLst>
                        <a:path w="254" h="254">
                          <a:moveTo>
                            <a:pt x="0" y="254"/>
                          </a:moveTo>
                          <a:lnTo>
                            <a:pt x="254" y="254"/>
                          </a:lnTo>
                          <a:lnTo>
                            <a:pt x="254" y="0"/>
                          </a:lnTo>
                          <a:lnTo>
                            <a:pt x="0" y="254"/>
                          </a:lnTo>
                          <a:close/>
                        </a:path>
                      </a:pathLst>
                    </a:custGeom>
                    <a:solidFill>
                      <a:srgbClr val="FFFFFF">
                        <a:alpha val="90000"/>
                      </a:srgbClr>
                    </a:solidFill>
                    <a:ln w="0">
                      <a:noFill/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 sz="90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</p:grpSp>
              <p:grpSp>
                <p:nvGrpSpPr>
                  <p:cNvPr id="382" name="WiFi"/>
                  <p:cNvGrpSpPr>
                    <a:grpSpLocks noChangeAspect="1"/>
                  </p:cNvGrpSpPr>
                  <p:nvPr/>
                </p:nvGrpSpPr>
                <p:grpSpPr>
                  <a:xfrm>
                    <a:off x="2189463" y="1308921"/>
                    <a:ext cx="89601" cy="71363"/>
                    <a:chOff x="5397426" y="4495757"/>
                    <a:chExt cx="89601" cy="71363"/>
                  </a:xfrm>
                </p:grpSpPr>
                <p:sp>
                  <p:nvSpPr>
                    <p:cNvPr id="383" name="WiFi Part 1"/>
                    <p:cNvSpPr>
                      <a:spLocks/>
                    </p:cNvSpPr>
                    <p:nvPr/>
                  </p:nvSpPr>
                  <p:spPr bwMode="auto">
                    <a:xfrm>
                      <a:off x="5397426" y="4495757"/>
                      <a:ext cx="89601" cy="31717"/>
                    </a:xfrm>
                    <a:custGeom>
                      <a:avLst/>
                      <a:gdLst>
                        <a:gd name="T0" fmla="*/ 248 w 496"/>
                        <a:gd name="T1" fmla="*/ 0 h 175"/>
                        <a:gd name="T2" fmla="*/ 0 w 496"/>
                        <a:gd name="T3" fmla="*/ 86 h 175"/>
                        <a:gd name="T4" fmla="*/ 71 w 496"/>
                        <a:gd name="T5" fmla="*/ 175 h 175"/>
                        <a:gd name="T6" fmla="*/ 248 w 496"/>
                        <a:gd name="T7" fmla="*/ 113 h 175"/>
                        <a:gd name="T8" fmla="*/ 425 w 496"/>
                        <a:gd name="T9" fmla="*/ 175 h 175"/>
                        <a:gd name="T10" fmla="*/ 496 w 496"/>
                        <a:gd name="T11" fmla="*/ 86 h 175"/>
                        <a:gd name="T12" fmla="*/ 248 w 496"/>
                        <a:gd name="T13" fmla="*/ 0 h 17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496" h="175">
                          <a:moveTo>
                            <a:pt x="248" y="0"/>
                          </a:moveTo>
                          <a:cubicBezTo>
                            <a:pt x="104" y="0"/>
                            <a:pt x="10" y="79"/>
                            <a:pt x="0" y="86"/>
                          </a:cubicBezTo>
                          <a:lnTo>
                            <a:pt x="71" y="175"/>
                          </a:lnTo>
                          <a:cubicBezTo>
                            <a:pt x="80" y="168"/>
                            <a:pt x="147" y="113"/>
                            <a:pt x="248" y="113"/>
                          </a:cubicBezTo>
                          <a:cubicBezTo>
                            <a:pt x="348" y="113"/>
                            <a:pt x="416" y="168"/>
                            <a:pt x="425" y="175"/>
                          </a:cubicBezTo>
                          <a:lnTo>
                            <a:pt x="496" y="86"/>
                          </a:lnTo>
                          <a:cubicBezTo>
                            <a:pt x="487" y="79"/>
                            <a:pt x="391" y="0"/>
                            <a:pt x="248" y="0"/>
                          </a:cubicBezTo>
                          <a:close/>
                        </a:path>
                      </a:pathLst>
                    </a:custGeom>
                    <a:solidFill>
                      <a:srgbClr val="FFFFFF">
                        <a:alpha val="30000"/>
                      </a:srgbClr>
                    </a:solidFill>
                    <a:ln w="0">
                      <a:noFill/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 sz="90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384" name="WiFi Part 2"/>
                    <p:cNvSpPr>
                      <a:spLocks/>
                    </p:cNvSpPr>
                    <p:nvPr/>
                  </p:nvSpPr>
                  <p:spPr bwMode="auto">
                    <a:xfrm>
                      <a:off x="5410113" y="4516373"/>
                      <a:ext cx="64227" cy="50747"/>
                    </a:xfrm>
                    <a:custGeom>
                      <a:avLst/>
                      <a:gdLst>
                        <a:gd name="T0" fmla="*/ 0 w 354"/>
                        <a:gd name="T1" fmla="*/ 62 h 282"/>
                        <a:gd name="T2" fmla="*/ 177 w 354"/>
                        <a:gd name="T3" fmla="*/ 282 h 282"/>
                        <a:gd name="T4" fmla="*/ 177 w 354"/>
                        <a:gd name="T5" fmla="*/ 282 h 282"/>
                        <a:gd name="T6" fmla="*/ 177 w 354"/>
                        <a:gd name="T7" fmla="*/ 282 h 282"/>
                        <a:gd name="T8" fmla="*/ 354 w 354"/>
                        <a:gd name="T9" fmla="*/ 62 h 282"/>
                        <a:gd name="T10" fmla="*/ 177 w 354"/>
                        <a:gd name="T11" fmla="*/ 0 h 282"/>
                        <a:gd name="T12" fmla="*/ 0 w 354"/>
                        <a:gd name="T13" fmla="*/ 62 h 28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354" h="282">
                          <a:moveTo>
                            <a:pt x="0" y="62"/>
                          </a:moveTo>
                          <a:lnTo>
                            <a:pt x="177" y="282"/>
                          </a:lnTo>
                          <a:lnTo>
                            <a:pt x="177" y="282"/>
                          </a:lnTo>
                          <a:lnTo>
                            <a:pt x="177" y="282"/>
                          </a:lnTo>
                          <a:lnTo>
                            <a:pt x="354" y="62"/>
                          </a:lnTo>
                          <a:cubicBezTo>
                            <a:pt x="345" y="55"/>
                            <a:pt x="278" y="0"/>
                            <a:pt x="177" y="0"/>
                          </a:cubicBezTo>
                          <a:cubicBezTo>
                            <a:pt x="77" y="0"/>
                            <a:pt x="9" y="55"/>
                            <a:pt x="0" y="62"/>
                          </a:cubicBezTo>
                          <a:close/>
                        </a:path>
                      </a:pathLst>
                    </a:custGeom>
                    <a:solidFill>
                      <a:srgbClr val="FFFFFF">
                        <a:alpha val="90000"/>
                      </a:srgbClr>
                    </a:solidFill>
                    <a:ln w="0">
                      <a:noFill/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 sz="90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</p:grpSp>
            </p:grpSp>
            <p:grpSp>
              <p:nvGrpSpPr>
                <p:cNvPr id="373" name="Navigation Bar"/>
                <p:cNvGrpSpPr/>
                <p:nvPr/>
              </p:nvGrpSpPr>
              <p:grpSpPr>
                <a:xfrm>
                  <a:off x="595686" y="5020442"/>
                  <a:ext cx="2286000" cy="304800"/>
                  <a:chOff x="1517650" y="4775200"/>
                  <a:chExt cx="2286000" cy="304800"/>
                </a:xfrm>
              </p:grpSpPr>
              <p:sp>
                <p:nvSpPr>
                  <p:cNvPr id="374" name="Navigation Bar Container"/>
                  <p:cNvSpPr/>
                  <p:nvPr/>
                </p:nvSpPr>
                <p:spPr>
                  <a:xfrm>
                    <a:off x="1517650" y="4775200"/>
                    <a:ext cx="2286000" cy="304800"/>
                  </a:xfrm>
                  <a:prstGeom prst="rect">
                    <a:avLst/>
                  </a:prstGeom>
                  <a:solidFill>
                    <a:srgbClr val="000000"/>
                  </a:solidFill>
                  <a:ln w="63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 sz="900" dirty="0" smtClean="0">
                      <a:solidFill>
                        <a:schemeClr val="tx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375" name="Back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1972789" y="4873681"/>
                    <a:ext cx="92772" cy="107838"/>
                  </a:xfrm>
                  <a:custGeom>
                    <a:avLst/>
                    <a:gdLst>
                      <a:gd name="T0" fmla="*/ 469 w 513"/>
                      <a:gd name="T1" fmla="*/ 592 h 593"/>
                      <a:gd name="T2" fmla="*/ 450 w 513"/>
                      <a:gd name="T3" fmla="*/ 585 h 593"/>
                      <a:gd name="T4" fmla="*/ 27 w 513"/>
                      <a:gd name="T5" fmla="*/ 338 h 593"/>
                      <a:gd name="T6" fmla="*/ 2 w 513"/>
                      <a:gd name="T7" fmla="*/ 292 h 593"/>
                      <a:gd name="T8" fmla="*/ 29 w 513"/>
                      <a:gd name="T9" fmla="*/ 254 h 593"/>
                      <a:gd name="T10" fmla="*/ 449 w 513"/>
                      <a:gd name="T11" fmla="*/ 9 h 593"/>
                      <a:gd name="T12" fmla="*/ 468 w 513"/>
                      <a:gd name="T13" fmla="*/ 1 h 593"/>
                      <a:gd name="T14" fmla="*/ 504 w 513"/>
                      <a:gd name="T15" fmla="*/ 15 h 593"/>
                      <a:gd name="T16" fmla="*/ 513 w 513"/>
                      <a:gd name="T17" fmla="*/ 37 h 593"/>
                      <a:gd name="T18" fmla="*/ 513 w 513"/>
                      <a:gd name="T19" fmla="*/ 49 h 593"/>
                      <a:gd name="T20" fmla="*/ 513 w 513"/>
                      <a:gd name="T21" fmla="*/ 553 h 593"/>
                      <a:gd name="T22" fmla="*/ 506 w 513"/>
                      <a:gd name="T23" fmla="*/ 574 h 593"/>
                      <a:gd name="T24" fmla="*/ 469 w 513"/>
                      <a:gd name="T25" fmla="*/ 592 h 593"/>
                      <a:gd name="T26" fmla="*/ 442 w 513"/>
                      <a:gd name="T27" fmla="*/ 498 h 593"/>
                      <a:gd name="T28" fmla="*/ 442 w 513"/>
                      <a:gd name="T29" fmla="*/ 93 h 593"/>
                      <a:gd name="T30" fmla="*/ 96 w 513"/>
                      <a:gd name="T31" fmla="*/ 297 h 593"/>
                      <a:gd name="T32" fmla="*/ 442 w 513"/>
                      <a:gd name="T33" fmla="*/ 498 h 59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13" h="593">
                        <a:moveTo>
                          <a:pt x="469" y="592"/>
                        </a:moveTo>
                        <a:cubicBezTo>
                          <a:pt x="458" y="590"/>
                          <a:pt x="454" y="588"/>
                          <a:pt x="450" y="585"/>
                        </a:cubicBezTo>
                        <a:lnTo>
                          <a:pt x="27" y="338"/>
                        </a:lnTo>
                        <a:cubicBezTo>
                          <a:pt x="13" y="330"/>
                          <a:pt x="0" y="311"/>
                          <a:pt x="2" y="292"/>
                        </a:cubicBezTo>
                        <a:cubicBezTo>
                          <a:pt x="5" y="273"/>
                          <a:pt x="17" y="261"/>
                          <a:pt x="29" y="254"/>
                        </a:cubicBezTo>
                        <a:lnTo>
                          <a:pt x="449" y="9"/>
                        </a:lnTo>
                        <a:cubicBezTo>
                          <a:pt x="454" y="6"/>
                          <a:pt x="458" y="2"/>
                          <a:pt x="468" y="1"/>
                        </a:cubicBezTo>
                        <a:cubicBezTo>
                          <a:pt x="478" y="0"/>
                          <a:pt x="496" y="5"/>
                          <a:pt x="504" y="15"/>
                        </a:cubicBezTo>
                        <a:cubicBezTo>
                          <a:pt x="512" y="25"/>
                          <a:pt x="512" y="32"/>
                          <a:pt x="513" y="37"/>
                        </a:cubicBezTo>
                        <a:cubicBezTo>
                          <a:pt x="513" y="42"/>
                          <a:pt x="513" y="46"/>
                          <a:pt x="513" y="49"/>
                        </a:cubicBezTo>
                        <a:cubicBezTo>
                          <a:pt x="513" y="216"/>
                          <a:pt x="513" y="388"/>
                          <a:pt x="513" y="553"/>
                        </a:cubicBezTo>
                        <a:cubicBezTo>
                          <a:pt x="513" y="557"/>
                          <a:pt x="513" y="563"/>
                          <a:pt x="506" y="574"/>
                        </a:cubicBezTo>
                        <a:cubicBezTo>
                          <a:pt x="499" y="585"/>
                          <a:pt x="479" y="593"/>
                          <a:pt x="469" y="592"/>
                        </a:cubicBezTo>
                        <a:close/>
                        <a:moveTo>
                          <a:pt x="442" y="498"/>
                        </a:moveTo>
                        <a:lnTo>
                          <a:pt x="442" y="93"/>
                        </a:lnTo>
                        <a:lnTo>
                          <a:pt x="96" y="297"/>
                        </a:lnTo>
                        <a:lnTo>
                          <a:pt x="442" y="498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89804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376" name="Home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2606335" y="4877646"/>
                    <a:ext cx="99116" cy="99908"/>
                  </a:xfrm>
                  <a:custGeom>
                    <a:avLst/>
                    <a:gdLst>
                      <a:gd name="T0" fmla="*/ 276 w 551"/>
                      <a:gd name="T1" fmla="*/ 551 h 551"/>
                      <a:gd name="T2" fmla="*/ 0 w 551"/>
                      <a:gd name="T3" fmla="*/ 275 h 551"/>
                      <a:gd name="T4" fmla="*/ 276 w 551"/>
                      <a:gd name="T5" fmla="*/ 0 h 551"/>
                      <a:gd name="T6" fmla="*/ 551 w 551"/>
                      <a:gd name="T7" fmla="*/ 275 h 551"/>
                      <a:gd name="T8" fmla="*/ 276 w 551"/>
                      <a:gd name="T9" fmla="*/ 551 h 551"/>
                      <a:gd name="T10" fmla="*/ 276 w 551"/>
                      <a:gd name="T11" fmla="*/ 487 h 551"/>
                      <a:gd name="T12" fmla="*/ 488 w 551"/>
                      <a:gd name="T13" fmla="*/ 275 h 551"/>
                      <a:gd name="T14" fmla="*/ 276 w 551"/>
                      <a:gd name="T15" fmla="*/ 64 h 551"/>
                      <a:gd name="T16" fmla="*/ 64 w 551"/>
                      <a:gd name="T17" fmla="*/ 275 h 551"/>
                      <a:gd name="T18" fmla="*/ 276 w 551"/>
                      <a:gd name="T19" fmla="*/ 487 h 55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551" h="551">
                        <a:moveTo>
                          <a:pt x="276" y="551"/>
                        </a:moveTo>
                        <a:cubicBezTo>
                          <a:pt x="124" y="551"/>
                          <a:pt x="0" y="427"/>
                          <a:pt x="0" y="275"/>
                        </a:cubicBezTo>
                        <a:cubicBezTo>
                          <a:pt x="0" y="123"/>
                          <a:pt x="124" y="0"/>
                          <a:pt x="276" y="0"/>
                        </a:cubicBezTo>
                        <a:cubicBezTo>
                          <a:pt x="428" y="0"/>
                          <a:pt x="551" y="123"/>
                          <a:pt x="551" y="275"/>
                        </a:cubicBezTo>
                        <a:cubicBezTo>
                          <a:pt x="551" y="427"/>
                          <a:pt x="428" y="551"/>
                          <a:pt x="276" y="551"/>
                        </a:cubicBezTo>
                        <a:close/>
                        <a:moveTo>
                          <a:pt x="276" y="487"/>
                        </a:moveTo>
                        <a:cubicBezTo>
                          <a:pt x="393" y="487"/>
                          <a:pt x="488" y="393"/>
                          <a:pt x="488" y="275"/>
                        </a:cubicBezTo>
                        <a:cubicBezTo>
                          <a:pt x="488" y="158"/>
                          <a:pt x="393" y="64"/>
                          <a:pt x="276" y="64"/>
                        </a:cubicBezTo>
                        <a:cubicBezTo>
                          <a:pt x="158" y="64"/>
                          <a:pt x="64" y="158"/>
                          <a:pt x="64" y="275"/>
                        </a:cubicBezTo>
                        <a:cubicBezTo>
                          <a:pt x="64" y="393"/>
                          <a:pt x="158" y="487"/>
                          <a:pt x="276" y="487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89804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377" name="Recents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3247018" y="4876060"/>
                    <a:ext cx="101494" cy="102287"/>
                  </a:xfrm>
                  <a:custGeom>
                    <a:avLst/>
                    <a:gdLst>
                      <a:gd name="T0" fmla="*/ 62 w 564"/>
                      <a:gd name="T1" fmla="*/ 565 h 565"/>
                      <a:gd name="T2" fmla="*/ 20 w 564"/>
                      <a:gd name="T3" fmla="*/ 547 h 565"/>
                      <a:gd name="T4" fmla="*/ 0 w 564"/>
                      <a:gd name="T5" fmla="*/ 504 h 565"/>
                      <a:gd name="T6" fmla="*/ 0 w 564"/>
                      <a:gd name="T7" fmla="*/ 61 h 565"/>
                      <a:gd name="T8" fmla="*/ 20 w 564"/>
                      <a:gd name="T9" fmla="*/ 18 h 565"/>
                      <a:gd name="T10" fmla="*/ 62 w 564"/>
                      <a:gd name="T11" fmla="*/ 0 h 565"/>
                      <a:gd name="T12" fmla="*/ 501 w 564"/>
                      <a:gd name="T13" fmla="*/ 0 h 565"/>
                      <a:gd name="T14" fmla="*/ 544 w 564"/>
                      <a:gd name="T15" fmla="*/ 18 h 565"/>
                      <a:gd name="T16" fmla="*/ 564 w 564"/>
                      <a:gd name="T17" fmla="*/ 61 h 565"/>
                      <a:gd name="T18" fmla="*/ 564 w 564"/>
                      <a:gd name="T19" fmla="*/ 504 h 565"/>
                      <a:gd name="T20" fmla="*/ 544 w 564"/>
                      <a:gd name="T21" fmla="*/ 547 h 565"/>
                      <a:gd name="T22" fmla="*/ 501 w 564"/>
                      <a:gd name="T23" fmla="*/ 565 h 565"/>
                      <a:gd name="T24" fmla="*/ 62 w 564"/>
                      <a:gd name="T25" fmla="*/ 565 h 565"/>
                      <a:gd name="T26" fmla="*/ 70 w 564"/>
                      <a:gd name="T27" fmla="*/ 494 h 565"/>
                      <a:gd name="T28" fmla="*/ 493 w 564"/>
                      <a:gd name="T29" fmla="*/ 494 h 565"/>
                      <a:gd name="T30" fmla="*/ 493 w 564"/>
                      <a:gd name="T31" fmla="*/ 71 h 565"/>
                      <a:gd name="T32" fmla="*/ 70 w 564"/>
                      <a:gd name="T33" fmla="*/ 71 h 565"/>
                      <a:gd name="T34" fmla="*/ 70 w 564"/>
                      <a:gd name="T35" fmla="*/ 494 h 56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564" h="565">
                        <a:moveTo>
                          <a:pt x="62" y="565"/>
                        </a:moveTo>
                        <a:cubicBezTo>
                          <a:pt x="44" y="565"/>
                          <a:pt x="31" y="557"/>
                          <a:pt x="20" y="547"/>
                        </a:cubicBezTo>
                        <a:cubicBezTo>
                          <a:pt x="10" y="537"/>
                          <a:pt x="0" y="524"/>
                          <a:pt x="0" y="504"/>
                        </a:cubicBezTo>
                        <a:lnTo>
                          <a:pt x="0" y="61"/>
                        </a:lnTo>
                        <a:cubicBezTo>
                          <a:pt x="0" y="41"/>
                          <a:pt x="10" y="28"/>
                          <a:pt x="20" y="18"/>
                        </a:cubicBezTo>
                        <a:cubicBezTo>
                          <a:pt x="31" y="8"/>
                          <a:pt x="44" y="0"/>
                          <a:pt x="62" y="0"/>
                        </a:cubicBezTo>
                        <a:lnTo>
                          <a:pt x="501" y="0"/>
                        </a:lnTo>
                        <a:cubicBezTo>
                          <a:pt x="519" y="0"/>
                          <a:pt x="533" y="8"/>
                          <a:pt x="544" y="18"/>
                        </a:cubicBezTo>
                        <a:cubicBezTo>
                          <a:pt x="555" y="28"/>
                          <a:pt x="564" y="41"/>
                          <a:pt x="564" y="61"/>
                        </a:cubicBezTo>
                        <a:lnTo>
                          <a:pt x="564" y="504"/>
                        </a:lnTo>
                        <a:cubicBezTo>
                          <a:pt x="564" y="524"/>
                          <a:pt x="555" y="537"/>
                          <a:pt x="544" y="547"/>
                        </a:cubicBezTo>
                        <a:cubicBezTo>
                          <a:pt x="533" y="557"/>
                          <a:pt x="519" y="565"/>
                          <a:pt x="501" y="565"/>
                        </a:cubicBezTo>
                        <a:lnTo>
                          <a:pt x="62" y="565"/>
                        </a:lnTo>
                        <a:close/>
                        <a:moveTo>
                          <a:pt x="70" y="494"/>
                        </a:moveTo>
                        <a:lnTo>
                          <a:pt x="493" y="494"/>
                        </a:lnTo>
                        <a:lnTo>
                          <a:pt x="493" y="71"/>
                        </a:lnTo>
                        <a:lnTo>
                          <a:pt x="70" y="71"/>
                        </a:lnTo>
                        <a:lnTo>
                          <a:pt x="70" y="494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89804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</p:grpSp>
          <p:sp>
            <p:nvSpPr>
              <p:cNvPr id="364" name="직사각형 363"/>
              <p:cNvSpPr/>
              <p:nvPr/>
            </p:nvSpPr>
            <p:spPr>
              <a:xfrm>
                <a:off x="3844311" y="638432"/>
                <a:ext cx="2286000" cy="3606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59" name="App Bar"/>
            <p:cNvGrpSpPr/>
            <p:nvPr/>
          </p:nvGrpSpPr>
          <p:grpSpPr>
            <a:xfrm>
              <a:off x="9581689" y="924569"/>
              <a:ext cx="2281243" cy="368241"/>
              <a:chOff x="600442" y="1294695"/>
              <a:chExt cx="2281243" cy="368241"/>
            </a:xfrm>
          </p:grpSpPr>
          <p:sp>
            <p:nvSpPr>
              <p:cNvPr id="360" name="App Bar Container"/>
              <p:cNvSpPr>
                <a:spLocks noChangeArrowheads="1"/>
              </p:cNvSpPr>
              <p:nvPr/>
            </p:nvSpPr>
            <p:spPr bwMode="auto">
              <a:xfrm>
                <a:off x="600442" y="1294695"/>
                <a:ext cx="2281243" cy="368241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  <a:effectLst>
                <a:outerShdw blurRad="38100" dist="12700" dir="5400000" algn="ctr" rotWithShape="0">
                  <a:prstClr val="black">
                    <a:alpha val="25000"/>
                  </a:prstClr>
                </a:outerShdw>
              </a:effectLst>
            </p:spPr>
            <p:txBody>
              <a:bodyPr vert="horz" wrap="square" lIns="457200" tIns="198120" rIns="91440" bIns="104140" numCol="1" anchor="b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000" dirty="0" smtClean="0">
                    <a:solidFill>
                      <a:srgbClr val="FFFFF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Single mode</a:t>
                </a:r>
                <a:endParaRPr lang="en-US" sz="1000" dirty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61" name="Menu Icon"/>
              <p:cNvSpPr>
                <a:spLocks noChangeAspect="1" noEditPoints="1"/>
              </p:cNvSpPr>
              <p:nvPr/>
            </p:nvSpPr>
            <p:spPr bwMode="auto">
              <a:xfrm>
                <a:off x="2723101" y="1440401"/>
                <a:ext cx="25374" cy="101286"/>
              </a:xfrm>
              <a:custGeom>
                <a:avLst/>
                <a:gdLst>
                  <a:gd name="T0" fmla="*/ 71 w 141"/>
                  <a:gd name="T1" fmla="*/ 423 h 564"/>
                  <a:gd name="T2" fmla="*/ 0 w 141"/>
                  <a:gd name="T3" fmla="*/ 494 h 564"/>
                  <a:gd name="T4" fmla="*/ 71 w 141"/>
                  <a:gd name="T5" fmla="*/ 564 h 564"/>
                  <a:gd name="T6" fmla="*/ 141 w 141"/>
                  <a:gd name="T7" fmla="*/ 494 h 564"/>
                  <a:gd name="T8" fmla="*/ 71 w 141"/>
                  <a:gd name="T9" fmla="*/ 423 h 564"/>
                  <a:gd name="T10" fmla="*/ 71 w 141"/>
                  <a:gd name="T11" fmla="*/ 212 h 564"/>
                  <a:gd name="T12" fmla="*/ 0 w 141"/>
                  <a:gd name="T13" fmla="*/ 282 h 564"/>
                  <a:gd name="T14" fmla="*/ 71 w 141"/>
                  <a:gd name="T15" fmla="*/ 353 h 564"/>
                  <a:gd name="T16" fmla="*/ 141 w 141"/>
                  <a:gd name="T17" fmla="*/ 282 h 564"/>
                  <a:gd name="T18" fmla="*/ 71 w 141"/>
                  <a:gd name="T19" fmla="*/ 212 h 564"/>
                  <a:gd name="T20" fmla="*/ 71 w 141"/>
                  <a:gd name="T21" fmla="*/ 141 h 564"/>
                  <a:gd name="T22" fmla="*/ 141 w 141"/>
                  <a:gd name="T23" fmla="*/ 71 h 564"/>
                  <a:gd name="T24" fmla="*/ 71 w 141"/>
                  <a:gd name="T25" fmla="*/ 0 h 564"/>
                  <a:gd name="T26" fmla="*/ 0 w 141"/>
                  <a:gd name="T27" fmla="*/ 71 h 564"/>
                  <a:gd name="T28" fmla="*/ 71 w 141"/>
                  <a:gd name="T29" fmla="*/ 141 h 5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41" h="564">
                    <a:moveTo>
                      <a:pt x="71" y="423"/>
                    </a:moveTo>
                    <a:cubicBezTo>
                      <a:pt x="32" y="423"/>
                      <a:pt x="0" y="455"/>
                      <a:pt x="0" y="494"/>
                    </a:cubicBezTo>
                    <a:cubicBezTo>
                      <a:pt x="0" y="533"/>
                      <a:pt x="32" y="564"/>
                      <a:pt x="71" y="564"/>
                    </a:cubicBezTo>
                    <a:cubicBezTo>
                      <a:pt x="110" y="564"/>
                      <a:pt x="141" y="533"/>
                      <a:pt x="141" y="494"/>
                    </a:cubicBezTo>
                    <a:cubicBezTo>
                      <a:pt x="141" y="455"/>
                      <a:pt x="110" y="423"/>
                      <a:pt x="71" y="423"/>
                    </a:cubicBezTo>
                    <a:moveTo>
                      <a:pt x="71" y="212"/>
                    </a:moveTo>
                    <a:cubicBezTo>
                      <a:pt x="32" y="212"/>
                      <a:pt x="0" y="243"/>
                      <a:pt x="0" y="282"/>
                    </a:cubicBezTo>
                    <a:cubicBezTo>
                      <a:pt x="0" y="321"/>
                      <a:pt x="32" y="353"/>
                      <a:pt x="71" y="353"/>
                    </a:cubicBezTo>
                    <a:cubicBezTo>
                      <a:pt x="110" y="353"/>
                      <a:pt x="141" y="321"/>
                      <a:pt x="141" y="282"/>
                    </a:cubicBezTo>
                    <a:cubicBezTo>
                      <a:pt x="141" y="243"/>
                      <a:pt x="110" y="212"/>
                      <a:pt x="71" y="212"/>
                    </a:cubicBezTo>
                    <a:moveTo>
                      <a:pt x="71" y="141"/>
                    </a:moveTo>
                    <a:cubicBezTo>
                      <a:pt x="110" y="141"/>
                      <a:pt x="141" y="110"/>
                      <a:pt x="141" y="71"/>
                    </a:cubicBezTo>
                    <a:cubicBezTo>
                      <a:pt x="141" y="32"/>
                      <a:pt x="110" y="0"/>
                      <a:pt x="71" y="0"/>
                    </a:cubicBezTo>
                    <a:cubicBezTo>
                      <a:pt x="32" y="0"/>
                      <a:pt x="0" y="32"/>
                      <a:pt x="0" y="71"/>
                    </a:cubicBezTo>
                    <a:cubicBezTo>
                      <a:pt x="0" y="110"/>
                      <a:pt x="32" y="141"/>
                      <a:pt x="71" y="141"/>
                    </a:cubicBezTo>
                  </a:path>
                </a:pathLst>
              </a:custGeom>
              <a:solidFill>
                <a:srgbClr val="FFFFFF">
                  <a:alpha val="87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chemeClr val="bg1">
                      <a:lumMod val="9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62" name="Nav Icon"/>
              <p:cNvSpPr>
                <a:spLocks noChangeAspect="1" noEditPoints="1"/>
              </p:cNvSpPr>
              <p:nvPr/>
            </p:nvSpPr>
            <p:spPr bwMode="auto">
              <a:xfrm>
                <a:off x="716210" y="1408359"/>
                <a:ext cx="114181" cy="76161"/>
              </a:xfrm>
              <a:custGeom>
                <a:avLst/>
                <a:gdLst>
                  <a:gd name="T0" fmla="*/ 0 w 635"/>
                  <a:gd name="T1" fmla="*/ 70 h 423"/>
                  <a:gd name="T2" fmla="*/ 635 w 635"/>
                  <a:gd name="T3" fmla="*/ 70 h 423"/>
                  <a:gd name="T4" fmla="*/ 635 w 635"/>
                  <a:gd name="T5" fmla="*/ 0 h 423"/>
                  <a:gd name="T6" fmla="*/ 0 w 635"/>
                  <a:gd name="T7" fmla="*/ 0 h 423"/>
                  <a:gd name="T8" fmla="*/ 0 w 635"/>
                  <a:gd name="T9" fmla="*/ 70 h 423"/>
                  <a:gd name="T10" fmla="*/ 0 w 635"/>
                  <a:gd name="T11" fmla="*/ 247 h 423"/>
                  <a:gd name="T12" fmla="*/ 635 w 635"/>
                  <a:gd name="T13" fmla="*/ 247 h 423"/>
                  <a:gd name="T14" fmla="*/ 635 w 635"/>
                  <a:gd name="T15" fmla="*/ 176 h 423"/>
                  <a:gd name="T16" fmla="*/ 0 w 635"/>
                  <a:gd name="T17" fmla="*/ 176 h 423"/>
                  <a:gd name="T18" fmla="*/ 0 w 635"/>
                  <a:gd name="T19" fmla="*/ 247 h 423"/>
                  <a:gd name="T20" fmla="*/ 0 w 635"/>
                  <a:gd name="T21" fmla="*/ 423 h 423"/>
                  <a:gd name="T22" fmla="*/ 635 w 635"/>
                  <a:gd name="T23" fmla="*/ 423 h 423"/>
                  <a:gd name="T24" fmla="*/ 635 w 635"/>
                  <a:gd name="T25" fmla="*/ 352 h 423"/>
                  <a:gd name="T26" fmla="*/ 0 w 635"/>
                  <a:gd name="T27" fmla="*/ 352 h 423"/>
                  <a:gd name="T28" fmla="*/ 0 w 635"/>
                  <a:gd name="T29" fmla="*/ 423 h 4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35" h="423">
                    <a:moveTo>
                      <a:pt x="0" y="70"/>
                    </a:moveTo>
                    <a:lnTo>
                      <a:pt x="635" y="70"/>
                    </a:lnTo>
                    <a:lnTo>
                      <a:pt x="635" y="0"/>
                    </a:lnTo>
                    <a:lnTo>
                      <a:pt x="0" y="0"/>
                    </a:lnTo>
                    <a:lnTo>
                      <a:pt x="0" y="70"/>
                    </a:lnTo>
                    <a:close/>
                    <a:moveTo>
                      <a:pt x="0" y="247"/>
                    </a:moveTo>
                    <a:lnTo>
                      <a:pt x="635" y="247"/>
                    </a:lnTo>
                    <a:lnTo>
                      <a:pt x="635" y="176"/>
                    </a:lnTo>
                    <a:lnTo>
                      <a:pt x="0" y="176"/>
                    </a:lnTo>
                    <a:lnTo>
                      <a:pt x="0" y="247"/>
                    </a:lnTo>
                    <a:close/>
                    <a:moveTo>
                      <a:pt x="0" y="423"/>
                    </a:moveTo>
                    <a:lnTo>
                      <a:pt x="635" y="423"/>
                    </a:lnTo>
                    <a:lnTo>
                      <a:pt x="635" y="352"/>
                    </a:lnTo>
                    <a:lnTo>
                      <a:pt x="0" y="352"/>
                    </a:lnTo>
                    <a:lnTo>
                      <a:pt x="0" y="423"/>
                    </a:lnTo>
                    <a:close/>
                  </a:path>
                </a:pathLst>
              </a:custGeom>
              <a:solidFill>
                <a:srgbClr val="FFFFFF">
                  <a:alpha val="87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chemeClr val="bg1">
                      <a:lumMod val="9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394" name="직사각형 393"/>
          <p:cNvSpPr/>
          <p:nvPr/>
        </p:nvSpPr>
        <p:spPr>
          <a:xfrm>
            <a:off x="10217068" y="2363251"/>
            <a:ext cx="1492822" cy="12368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5" name="직사각형 394"/>
          <p:cNvSpPr/>
          <p:nvPr/>
        </p:nvSpPr>
        <p:spPr>
          <a:xfrm>
            <a:off x="10217068" y="2363252"/>
            <a:ext cx="1478284" cy="200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7" name="직사각형 396"/>
          <p:cNvSpPr/>
          <p:nvPr/>
        </p:nvSpPr>
        <p:spPr>
          <a:xfrm>
            <a:off x="10483936" y="3231205"/>
            <a:ext cx="445676" cy="1672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bg1"/>
                </a:solidFill>
                <a:latin typeface="08서울남산체 L" pitchFamily="18" charset="-127"/>
                <a:ea typeface="08서울남산체 L" pitchFamily="18" charset="-127"/>
              </a:rPr>
              <a:t>확인</a:t>
            </a:r>
            <a:endParaRPr lang="ko-KR" altLang="en-US" sz="1100" dirty="0">
              <a:solidFill>
                <a:schemeClr val="bg1"/>
              </a:solidFill>
              <a:latin typeface="08서울남산체 L" pitchFamily="18" charset="-127"/>
              <a:ea typeface="08서울남산체 L" pitchFamily="18" charset="-127"/>
            </a:endParaRPr>
          </a:p>
        </p:txBody>
      </p:sp>
      <p:cxnSp>
        <p:nvCxnSpPr>
          <p:cNvPr id="10" name="직선 화살표 연결선 9"/>
          <p:cNvCxnSpPr>
            <a:stCxn id="354" idx="3"/>
          </p:cNvCxnSpPr>
          <p:nvPr/>
        </p:nvCxnSpPr>
        <p:spPr>
          <a:xfrm flipV="1">
            <a:off x="9410296" y="3278882"/>
            <a:ext cx="875857" cy="1333260"/>
          </a:xfrm>
          <a:prstGeom prst="straightConnector1">
            <a:avLst/>
          </a:prstGeom>
          <a:ln w="285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0315491" y="2639327"/>
            <a:ext cx="132738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>
                <a:latin typeface="a옛날목욕탕L" pitchFamily="18" charset="-127"/>
                <a:ea typeface="a옛날목욕탕L" pitchFamily="18" charset="-127"/>
              </a:rPr>
              <a:t>다음질문으로 이동하시겠습니까</a:t>
            </a:r>
            <a:r>
              <a:rPr lang="en-US" altLang="ko-KR" sz="1100" dirty="0" smtClean="0">
                <a:latin typeface="a옛날목욕탕L" pitchFamily="18" charset="-127"/>
                <a:ea typeface="a옛날목욕탕L" pitchFamily="18" charset="-127"/>
              </a:rPr>
              <a:t>?</a:t>
            </a:r>
            <a:endParaRPr lang="ko-KR" altLang="en-US" sz="1100" dirty="0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398" name="직사각형 397"/>
          <p:cNvSpPr/>
          <p:nvPr/>
        </p:nvSpPr>
        <p:spPr>
          <a:xfrm>
            <a:off x="10993922" y="3216403"/>
            <a:ext cx="445676" cy="1672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bg1"/>
                </a:solidFill>
                <a:latin typeface="08서울남산체 L" pitchFamily="18" charset="-127"/>
                <a:ea typeface="08서울남산체 L" pitchFamily="18" charset="-127"/>
              </a:rPr>
              <a:t>종료</a:t>
            </a:r>
            <a:endParaRPr lang="ko-KR" altLang="en-US" sz="1100" dirty="0">
              <a:solidFill>
                <a:schemeClr val="bg1"/>
              </a:solidFill>
              <a:latin typeface="08서울남산체 L" pitchFamily="18" charset="-127"/>
              <a:ea typeface="08서울남산체 L" pitchFamily="18" charset="-127"/>
            </a:endParaRPr>
          </a:p>
        </p:txBody>
      </p:sp>
      <p:grpSp>
        <p:nvGrpSpPr>
          <p:cNvPr id="460" name="그룹 459"/>
          <p:cNvGrpSpPr/>
          <p:nvPr/>
        </p:nvGrpSpPr>
        <p:grpSpPr>
          <a:xfrm>
            <a:off x="146770" y="1220258"/>
            <a:ext cx="2286000" cy="4064000"/>
            <a:chOff x="4062866" y="486031"/>
            <a:chExt cx="2286000" cy="4064000"/>
          </a:xfrm>
        </p:grpSpPr>
        <p:grpSp>
          <p:nvGrpSpPr>
            <p:cNvPr id="461" name="그룹 460"/>
            <p:cNvGrpSpPr/>
            <p:nvPr/>
          </p:nvGrpSpPr>
          <p:grpSpPr>
            <a:xfrm>
              <a:off x="4062866" y="486031"/>
              <a:ext cx="2286000" cy="4064000"/>
              <a:chOff x="3844311" y="462231"/>
              <a:chExt cx="2286000" cy="4064000"/>
            </a:xfrm>
          </p:grpSpPr>
          <p:grpSp>
            <p:nvGrpSpPr>
              <p:cNvPr id="463" name="Contacts"/>
              <p:cNvGrpSpPr/>
              <p:nvPr/>
            </p:nvGrpSpPr>
            <p:grpSpPr>
              <a:xfrm>
                <a:off x="3844311" y="462231"/>
                <a:ext cx="2286000" cy="4064000"/>
                <a:chOff x="595686" y="1261242"/>
                <a:chExt cx="2286000" cy="4064000"/>
              </a:xfrm>
            </p:grpSpPr>
            <p:grpSp>
              <p:nvGrpSpPr>
                <p:cNvPr id="465" name="App Bar"/>
                <p:cNvGrpSpPr/>
                <p:nvPr/>
              </p:nvGrpSpPr>
              <p:grpSpPr>
                <a:xfrm>
                  <a:off x="595686" y="1261242"/>
                  <a:ext cx="2286000" cy="383944"/>
                  <a:chOff x="595686" y="1261242"/>
                  <a:chExt cx="2286000" cy="383944"/>
                </a:xfrm>
              </p:grpSpPr>
              <p:sp>
                <p:nvSpPr>
                  <p:cNvPr id="483" name="App Bar Container"/>
                  <p:cNvSpPr>
                    <a:spLocks noChangeArrowheads="1"/>
                  </p:cNvSpPr>
                  <p:nvPr/>
                </p:nvSpPr>
                <p:spPr bwMode="auto">
                  <a:xfrm>
                    <a:off x="595686" y="1261242"/>
                    <a:ext cx="2286000" cy="152400"/>
                  </a:xfrm>
                  <a:prstGeom prst="rect">
                    <a:avLst/>
                  </a:prstGeom>
                  <a:solidFill>
                    <a:srgbClr val="009688"/>
                  </a:solidFill>
                  <a:ln>
                    <a:noFill/>
                  </a:ln>
                  <a:effectLst>
                    <a:outerShdw blurRad="38100" dist="12700" dir="5400000" algn="ctr" rotWithShape="0">
                      <a:prstClr val="black">
                        <a:alpha val="25000"/>
                      </a:prstClr>
                    </a:outerShdw>
                  </a:effectLst>
                </p:spPr>
                <p:txBody>
                  <a:bodyPr vert="horz" wrap="square" lIns="457200" tIns="198120" rIns="91440" bIns="104140" numCol="1" anchor="b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sz="1000" dirty="0" smtClean="0">
                        <a:solidFill>
                          <a:srgbClr val="FFFF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All</a:t>
                    </a:r>
                    <a:endParaRPr lang="en-US" sz="1000" dirty="0">
                      <a:solidFill>
                        <a:srgbClr val="FFFFF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484" name="Search Icon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2407518" y="1534478"/>
                    <a:ext cx="111009" cy="110708"/>
                  </a:xfrm>
                  <a:custGeom>
                    <a:avLst/>
                    <a:gdLst>
                      <a:gd name="T0" fmla="*/ 229 w 617"/>
                      <a:gd name="T1" fmla="*/ 388 h 617"/>
                      <a:gd name="T2" fmla="*/ 70 w 617"/>
                      <a:gd name="T3" fmla="*/ 229 h 617"/>
                      <a:gd name="T4" fmla="*/ 229 w 617"/>
                      <a:gd name="T5" fmla="*/ 70 h 617"/>
                      <a:gd name="T6" fmla="*/ 388 w 617"/>
                      <a:gd name="T7" fmla="*/ 229 h 617"/>
                      <a:gd name="T8" fmla="*/ 229 w 617"/>
                      <a:gd name="T9" fmla="*/ 388 h 617"/>
                      <a:gd name="T10" fmla="*/ 441 w 617"/>
                      <a:gd name="T11" fmla="*/ 388 h 617"/>
                      <a:gd name="T12" fmla="*/ 413 w 617"/>
                      <a:gd name="T13" fmla="*/ 388 h 617"/>
                      <a:gd name="T14" fmla="*/ 403 w 617"/>
                      <a:gd name="T15" fmla="*/ 378 h 617"/>
                      <a:gd name="T16" fmla="*/ 458 w 617"/>
                      <a:gd name="T17" fmla="*/ 229 h 617"/>
                      <a:gd name="T18" fmla="*/ 229 w 617"/>
                      <a:gd name="T19" fmla="*/ 0 h 617"/>
                      <a:gd name="T20" fmla="*/ 0 w 617"/>
                      <a:gd name="T21" fmla="*/ 229 h 617"/>
                      <a:gd name="T22" fmla="*/ 229 w 617"/>
                      <a:gd name="T23" fmla="*/ 458 h 617"/>
                      <a:gd name="T24" fmla="*/ 378 w 617"/>
                      <a:gd name="T25" fmla="*/ 403 h 617"/>
                      <a:gd name="T26" fmla="*/ 388 w 617"/>
                      <a:gd name="T27" fmla="*/ 413 h 617"/>
                      <a:gd name="T28" fmla="*/ 388 w 617"/>
                      <a:gd name="T29" fmla="*/ 441 h 617"/>
                      <a:gd name="T30" fmla="*/ 564 w 617"/>
                      <a:gd name="T31" fmla="*/ 617 h 617"/>
                      <a:gd name="T32" fmla="*/ 617 w 617"/>
                      <a:gd name="T33" fmla="*/ 564 h 617"/>
                      <a:gd name="T34" fmla="*/ 441 w 617"/>
                      <a:gd name="T35" fmla="*/ 388 h 6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617" h="617">
                        <a:moveTo>
                          <a:pt x="229" y="388"/>
                        </a:moveTo>
                        <a:cubicBezTo>
                          <a:pt x="141" y="388"/>
                          <a:pt x="70" y="317"/>
                          <a:pt x="70" y="229"/>
                        </a:cubicBezTo>
                        <a:cubicBezTo>
                          <a:pt x="70" y="141"/>
                          <a:pt x="141" y="70"/>
                          <a:pt x="229" y="70"/>
                        </a:cubicBezTo>
                        <a:cubicBezTo>
                          <a:pt x="317" y="70"/>
                          <a:pt x="388" y="141"/>
                          <a:pt x="388" y="229"/>
                        </a:cubicBezTo>
                        <a:cubicBezTo>
                          <a:pt x="388" y="317"/>
                          <a:pt x="317" y="388"/>
                          <a:pt x="229" y="388"/>
                        </a:cubicBezTo>
                        <a:moveTo>
                          <a:pt x="441" y="388"/>
                        </a:moveTo>
                        <a:lnTo>
                          <a:pt x="413" y="388"/>
                        </a:lnTo>
                        <a:lnTo>
                          <a:pt x="403" y="378"/>
                        </a:lnTo>
                        <a:cubicBezTo>
                          <a:pt x="438" y="338"/>
                          <a:pt x="458" y="286"/>
                          <a:pt x="458" y="229"/>
                        </a:cubicBezTo>
                        <a:cubicBezTo>
                          <a:pt x="458" y="102"/>
                          <a:pt x="356" y="0"/>
                          <a:pt x="229" y="0"/>
                        </a:cubicBezTo>
                        <a:cubicBezTo>
                          <a:pt x="102" y="0"/>
                          <a:pt x="0" y="102"/>
                          <a:pt x="0" y="229"/>
                        </a:cubicBezTo>
                        <a:cubicBezTo>
                          <a:pt x="0" y="356"/>
                          <a:pt x="102" y="458"/>
                          <a:pt x="229" y="458"/>
                        </a:cubicBezTo>
                        <a:cubicBezTo>
                          <a:pt x="286" y="458"/>
                          <a:pt x="338" y="437"/>
                          <a:pt x="378" y="403"/>
                        </a:cubicBezTo>
                        <a:lnTo>
                          <a:pt x="388" y="413"/>
                        </a:lnTo>
                        <a:lnTo>
                          <a:pt x="388" y="441"/>
                        </a:lnTo>
                        <a:lnTo>
                          <a:pt x="564" y="617"/>
                        </a:lnTo>
                        <a:lnTo>
                          <a:pt x="617" y="564"/>
                        </a:lnTo>
                        <a:lnTo>
                          <a:pt x="441" y="388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87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chemeClr val="bg1">
                          <a:lumMod val="9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485" name="Menu Icon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2723101" y="1540760"/>
                    <a:ext cx="25374" cy="101286"/>
                  </a:xfrm>
                  <a:custGeom>
                    <a:avLst/>
                    <a:gdLst>
                      <a:gd name="T0" fmla="*/ 71 w 141"/>
                      <a:gd name="T1" fmla="*/ 423 h 564"/>
                      <a:gd name="T2" fmla="*/ 0 w 141"/>
                      <a:gd name="T3" fmla="*/ 494 h 564"/>
                      <a:gd name="T4" fmla="*/ 71 w 141"/>
                      <a:gd name="T5" fmla="*/ 564 h 564"/>
                      <a:gd name="T6" fmla="*/ 141 w 141"/>
                      <a:gd name="T7" fmla="*/ 494 h 564"/>
                      <a:gd name="T8" fmla="*/ 71 w 141"/>
                      <a:gd name="T9" fmla="*/ 423 h 564"/>
                      <a:gd name="T10" fmla="*/ 71 w 141"/>
                      <a:gd name="T11" fmla="*/ 212 h 564"/>
                      <a:gd name="T12" fmla="*/ 0 w 141"/>
                      <a:gd name="T13" fmla="*/ 282 h 564"/>
                      <a:gd name="T14" fmla="*/ 71 w 141"/>
                      <a:gd name="T15" fmla="*/ 353 h 564"/>
                      <a:gd name="T16" fmla="*/ 141 w 141"/>
                      <a:gd name="T17" fmla="*/ 282 h 564"/>
                      <a:gd name="T18" fmla="*/ 71 w 141"/>
                      <a:gd name="T19" fmla="*/ 212 h 564"/>
                      <a:gd name="T20" fmla="*/ 71 w 141"/>
                      <a:gd name="T21" fmla="*/ 141 h 564"/>
                      <a:gd name="T22" fmla="*/ 141 w 141"/>
                      <a:gd name="T23" fmla="*/ 71 h 564"/>
                      <a:gd name="T24" fmla="*/ 71 w 141"/>
                      <a:gd name="T25" fmla="*/ 0 h 564"/>
                      <a:gd name="T26" fmla="*/ 0 w 141"/>
                      <a:gd name="T27" fmla="*/ 71 h 564"/>
                      <a:gd name="T28" fmla="*/ 71 w 141"/>
                      <a:gd name="T29" fmla="*/ 141 h 56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141" h="564">
                        <a:moveTo>
                          <a:pt x="71" y="423"/>
                        </a:moveTo>
                        <a:cubicBezTo>
                          <a:pt x="32" y="423"/>
                          <a:pt x="0" y="455"/>
                          <a:pt x="0" y="494"/>
                        </a:cubicBezTo>
                        <a:cubicBezTo>
                          <a:pt x="0" y="533"/>
                          <a:pt x="32" y="564"/>
                          <a:pt x="71" y="564"/>
                        </a:cubicBezTo>
                        <a:cubicBezTo>
                          <a:pt x="110" y="564"/>
                          <a:pt x="141" y="533"/>
                          <a:pt x="141" y="494"/>
                        </a:cubicBezTo>
                        <a:cubicBezTo>
                          <a:pt x="141" y="455"/>
                          <a:pt x="110" y="423"/>
                          <a:pt x="71" y="423"/>
                        </a:cubicBezTo>
                        <a:moveTo>
                          <a:pt x="71" y="212"/>
                        </a:moveTo>
                        <a:cubicBezTo>
                          <a:pt x="32" y="212"/>
                          <a:pt x="0" y="243"/>
                          <a:pt x="0" y="282"/>
                        </a:cubicBezTo>
                        <a:cubicBezTo>
                          <a:pt x="0" y="321"/>
                          <a:pt x="32" y="353"/>
                          <a:pt x="71" y="353"/>
                        </a:cubicBezTo>
                        <a:cubicBezTo>
                          <a:pt x="110" y="353"/>
                          <a:pt x="141" y="321"/>
                          <a:pt x="141" y="282"/>
                        </a:cubicBezTo>
                        <a:cubicBezTo>
                          <a:pt x="141" y="243"/>
                          <a:pt x="110" y="212"/>
                          <a:pt x="71" y="212"/>
                        </a:cubicBezTo>
                        <a:moveTo>
                          <a:pt x="71" y="141"/>
                        </a:moveTo>
                        <a:cubicBezTo>
                          <a:pt x="110" y="141"/>
                          <a:pt x="141" y="110"/>
                          <a:pt x="141" y="71"/>
                        </a:cubicBezTo>
                        <a:cubicBezTo>
                          <a:pt x="141" y="32"/>
                          <a:pt x="110" y="0"/>
                          <a:pt x="71" y="0"/>
                        </a:cubicBezTo>
                        <a:cubicBezTo>
                          <a:pt x="32" y="0"/>
                          <a:pt x="0" y="32"/>
                          <a:pt x="0" y="71"/>
                        </a:cubicBezTo>
                        <a:cubicBezTo>
                          <a:pt x="0" y="110"/>
                          <a:pt x="32" y="141"/>
                          <a:pt x="71" y="141"/>
                        </a:cubicBezTo>
                      </a:path>
                    </a:pathLst>
                  </a:custGeom>
                  <a:solidFill>
                    <a:srgbClr val="FFFFFF">
                      <a:alpha val="87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chemeClr val="bg1">
                          <a:lumMod val="9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486" name="Nav Icon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716210" y="1553322"/>
                    <a:ext cx="114181" cy="76161"/>
                  </a:xfrm>
                  <a:custGeom>
                    <a:avLst/>
                    <a:gdLst>
                      <a:gd name="T0" fmla="*/ 0 w 635"/>
                      <a:gd name="T1" fmla="*/ 70 h 423"/>
                      <a:gd name="T2" fmla="*/ 635 w 635"/>
                      <a:gd name="T3" fmla="*/ 70 h 423"/>
                      <a:gd name="T4" fmla="*/ 635 w 635"/>
                      <a:gd name="T5" fmla="*/ 0 h 423"/>
                      <a:gd name="T6" fmla="*/ 0 w 635"/>
                      <a:gd name="T7" fmla="*/ 0 h 423"/>
                      <a:gd name="T8" fmla="*/ 0 w 635"/>
                      <a:gd name="T9" fmla="*/ 70 h 423"/>
                      <a:gd name="T10" fmla="*/ 0 w 635"/>
                      <a:gd name="T11" fmla="*/ 247 h 423"/>
                      <a:gd name="T12" fmla="*/ 635 w 635"/>
                      <a:gd name="T13" fmla="*/ 247 h 423"/>
                      <a:gd name="T14" fmla="*/ 635 w 635"/>
                      <a:gd name="T15" fmla="*/ 176 h 423"/>
                      <a:gd name="T16" fmla="*/ 0 w 635"/>
                      <a:gd name="T17" fmla="*/ 176 h 423"/>
                      <a:gd name="T18" fmla="*/ 0 w 635"/>
                      <a:gd name="T19" fmla="*/ 247 h 423"/>
                      <a:gd name="T20" fmla="*/ 0 w 635"/>
                      <a:gd name="T21" fmla="*/ 423 h 423"/>
                      <a:gd name="T22" fmla="*/ 635 w 635"/>
                      <a:gd name="T23" fmla="*/ 423 h 423"/>
                      <a:gd name="T24" fmla="*/ 635 w 635"/>
                      <a:gd name="T25" fmla="*/ 352 h 423"/>
                      <a:gd name="T26" fmla="*/ 0 w 635"/>
                      <a:gd name="T27" fmla="*/ 352 h 423"/>
                      <a:gd name="T28" fmla="*/ 0 w 635"/>
                      <a:gd name="T29" fmla="*/ 423 h 4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635" h="423">
                        <a:moveTo>
                          <a:pt x="0" y="70"/>
                        </a:moveTo>
                        <a:lnTo>
                          <a:pt x="635" y="70"/>
                        </a:lnTo>
                        <a:lnTo>
                          <a:pt x="635" y="0"/>
                        </a:lnTo>
                        <a:lnTo>
                          <a:pt x="0" y="0"/>
                        </a:lnTo>
                        <a:lnTo>
                          <a:pt x="0" y="70"/>
                        </a:lnTo>
                        <a:close/>
                        <a:moveTo>
                          <a:pt x="0" y="247"/>
                        </a:moveTo>
                        <a:lnTo>
                          <a:pt x="635" y="247"/>
                        </a:lnTo>
                        <a:lnTo>
                          <a:pt x="635" y="176"/>
                        </a:lnTo>
                        <a:lnTo>
                          <a:pt x="0" y="176"/>
                        </a:lnTo>
                        <a:lnTo>
                          <a:pt x="0" y="247"/>
                        </a:lnTo>
                        <a:close/>
                        <a:moveTo>
                          <a:pt x="0" y="423"/>
                        </a:moveTo>
                        <a:lnTo>
                          <a:pt x="635" y="423"/>
                        </a:lnTo>
                        <a:lnTo>
                          <a:pt x="635" y="352"/>
                        </a:lnTo>
                        <a:lnTo>
                          <a:pt x="0" y="352"/>
                        </a:lnTo>
                        <a:lnTo>
                          <a:pt x="0" y="423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87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chemeClr val="bg1">
                          <a:lumMod val="9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487" name="Drop-down Arrow"/>
                  <p:cNvSpPr>
                    <a:spLocks noChangeAspect="1"/>
                  </p:cNvSpPr>
                  <p:nvPr/>
                </p:nvSpPr>
                <p:spPr bwMode="auto">
                  <a:xfrm>
                    <a:off x="1253334" y="1571737"/>
                    <a:ext cx="63500" cy="33618"/>
                  </a:xfrm>
                  <a:custGeom>
                    <a:avLst/>
                    <a:gdLst>
                      <a:gd name="T0" fmla="*/ 0 w 353"/>
                      <a:gd name="T1" fmla="*/ 0 h 176"/>
                      <a:gd name="T2" fmla="*/ 176 w 353"/>
                      <a:gd name="T3" fmla="*/ 176 h 176"/>
                      <a:gd name="T4" fmla="*/ 353 w 353"/>
                      <a:gd name="T5" fmla="*/ 0 h 176"/>
                      <a:gd name="T6" fmla="*/ 0 w 353"/>
                      <a:gd name="T7" fmla="*/ 0 h 17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353" h="176">
                        <a:moveTo>
                          <a:pt x="0" y="0"/>
                        </a:moveTo>
                        <a:lnTo>
                          <a:pt x="176" y="176"/>
                        </a:lnTo>
                        <a:lnTo>
                          <a:pt x="353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87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grpSp>
              <p:nvGrpSpPr>
                <p:cNvPr id="466" name="Status Bar"/>
                <p:cNvGrpSpPr/>
                <p:nvPr/>
              </p:nvGrpSpPr>
              <p:grpSpPr>
                <a:xfrm>
                  <a:off x="595686" y="1261242"/>
                  <a:ext cx="2286000" cy="152400"/>
                  <a:chOff x="595686" y="1268402"/>
                  <a:chExt cx="2286000" cy="152400"/>
                </a:xfrm>
              </p:grpSpPr>
              <p:sp>
                <p:nvSpPr>
                  <p:cNvPr id="472" name="System Bar Container"/>
                  <p:cNvSpPr>
                    <a:spLocks noChangeArrowheads="1"/>
                  </p:cNvSpPr>
                  <p:nvPr/>
                </p:nvSpPr>
                <p:spPr bwMode="auto">
                  <a:xfrm>
                    <a:off x="595686" y="1268402"/>
                    <a:ext cx="2286000" cy="152400"/>
                  </a:xfrm>
                  <a:prstGeom prst="rect">
                    <a:avLst/>
                  </a:prstGeom>
                  <a:solidFill>
                    <a:srgbClr val="000000">
                      <a:alpha val="50000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473" name="Time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2626121" y="1314082"/>
                    <a:ext cx="193854" cy="61041"/>
                  </a:xfrm>
                  <a:custGeom>
                    <a:avLst/>
                    <a:gdLst>
                      <a:gd name="T0" fmla="*/ 10 w 122"/>
                      <a:gd name="T1" fmla="*/ 6 h 38"/>
                      <a:gd name="T2" fmla="*/ 14 w 122"/>
                      <a:gd name="T3" fmla="*/ 0 h 38"/>
                      <a:gd name="T4" fmla="*/ 52 w 122"/>
                      <a:gd name="T5" fmla="*/ 37 h 38"/>
                      <a:gd name="T6" fmla="*/ 40 w 122"/>
                      <a:gd name="T7" fmla="*/ 20 h 38"/>
                      <a:gd name="T8" fmla="*/ 46 w 122"/>
                      <a:gd name="T9" fmla="*/ 12 h 38"/>
                      <a:gd name="T10" fmla="*/ 44 w 122"/>
                      <a:gd name="T11" fmla="*/ 5 h 38"/>
                      <a:gd name="T12" fmla="*/ 36 w 122"/>
                      <a:gd name="T13" fmla="*/ 4 h 38"/>
                      <a:gd name="T14" fmla="*/ 32 w 122"/>
                      <a:gd name="T15" fmla="*/ 11 h 38"/>
                      <a:gd name="T16" fmla="*/ 30 w 122"/>
                      <a:gd name="T17" fmla="*/ 3 h 38"/>
                      <a:gd name="T18" fmla="*/ 44 w 122"/>
                      <a:gd name="T19" fmla="*/ 0 h 38"/>
                      <a:gd name="T20" fmla="*/ 51 w 122"/>
                      <a:gd name="T21" fmla="*/ 9 h 38"/>
                      <a:gd name="T22" fmla="*/ 46 w 122"/>
                      <a:gd name="T23" fmla="*/ 19 h 38"/>
                      <a:gd name="T24" fmla="*/ 52 w 122"/>
                      <a:gd name="T25" fmla="*/ 33 h 38"/>
                      <a:gd name="T26" fmla="*/ 58 w 122"/>
                      <a:gd name="T27" fmla="*/ 33 h 38"/>
                      <a:gd name="T28" fmla="*/ 63 w 122"/>
                      <a:gd name="T29" fmla="*/ 35 h 38"/>
                      <a:gd name="T30" fmla="*/ 58 w 122"/>
                      <a:gd name="T31" fmla="*/ 36 h 38"/>
                      <a:gd name="T32" fmla="*/ 58 w 122"/>
                      <a:gd name="T33" fmla="*/ 10 h 38"/>
                      <a:gd name="T34" fmla="*/ 63 w 122"/>
                      <a:gd name="T35" fmla="*/ 12 h 38"/>
                      <a:gd name="T36" fmla="*/ 58 w 122"/>
                      <a:gd name="T37" fmla="*/ 14 h 38"/>
                      <a:gd name="T38" fmla="*/ 80 w 122"/>
                      <a:gd name="T39" fmla="*/ 16 h 38"/>
                      <a:gd name="T40" fmla="*/ 87 w 122"/>
                      <a:gd name="T41" fmla="*/ 12 h 38"/>
                      <a:gd name="T42" fmla="*/ 81 w 122"/>
                      <a:gd name="T43" fmla="*/ 3 h 38"/>
                      <a:gd name="T44" fmla="*/ 75 w 122"/>
                      <a:gd name="T45" fmla="*/ 7 h 38"/>
                      <a:gd name="T46" fmla="*/ 70 w 122"/>
                      <a:gd name="T47" fmla="*/ 6 h 38"/>
                      <a:gd name="T48" fmla="*/ 81 w 122"/>
                      <a:gd name="T49" fmla="*/ 0 h 38"/>
                      <a:gd name="T50" fmla="*/ 91 w 122"/>
                      <a:gd name="T51" fmla="*/ 5 h 38"/>
                      <a:gd name="T52" fmla="*/ 91 w 122"/>
                      <a:gd name="T53" fmla="*/ 14 h 38"/>
                      <a:gd name="T54" fmla="*/ 89 w 122"/>
                      <a:gd name="T55" fmla="*/ 20 h 38"/>
                      <a:gd name="T56" fmla="*/ 93 w 122"/>
                      <a:gd name="T57" fmla="*/ 27 h 38"/>
                      <a:gd name="T58" fmla="*/ 85 w 122"/>
                      <a:gd name="T59" fmla="*/ 37 h 38"/>
                      <a:gd name="T60" fmla="*/ 73 w 122"/>
                      <a:gd name="T61" fmla="*/ 35 h 38"/>
                      <a:gd name="T62" fmla="*/ 74 w 122"/>
                      <a:gd name="T63" fmla="*/ 27 h 38"/>
                      <a:gd name="T64" fmla="*/ 78 w 122"/>
                      <a:gd name="T65" fmla="*/ 33 h 38"/>
                      <a:gd name="T66" fmla="*/ 86 w 122"/>
                      <a:gd name="T67" fmla="*/ 32 h 38"/>
                      <a:gd name="T68" fmla="*/ 87 w 122"/>
                      <a:gd name="T69" fmla="*/ 24 h 38"/>
                      <a:gd name="T70" fmla="*/ 80 w 122"/>
                      <a:gd name="T71" fmla="*/ 20 h 38"/>
                      <a:gd name="T72" fmla="*/ 122 w 122"/>
                      <a:gd name="T73" fmla="*/ 21 h 38"/>
                      <a:gd name="T74" fmla="*/ 115 w 122"/>
                      <a:gd name="T75" fmla="*/ 37 h 38"/>
                      <a:gd name="T76" fmla="*/ 102 w 122"/>
                      <a:gd name="T77" fmla="*/ 34 h 38"/>
                      <a:gd name="T78" fmla="*/ 99 w 122"/>
                      <a:gd name="T79" fmla="*/ 16 h 38"/>
                      <a:gd name="T80" fmla="*/ 106 w 122"/>
                      <a:gd name="T81" fmla="*/ 0 h 38"/>
                      <a:gd name="T82" fmla="*/ 119 w 122"/>
                      <a:gd name="T83" fmla="*/ 3 h 38"/>
                      <a:gd name="T84" fmla="*/ 122 w 122"/>
                      <a:gd name="T85" fmla="*/ 21 h 38"/>
                      <a:gd name="T86" fmla="*/ 116 w 122"/>
                      <a:gd name="T87" fmla="*/ 6 h 38"/>
                      <a:gd name="T88" fmla="*/ 108 w 122"/>
                      <a:gd name="T89" fmla="*/ 4 h 38"/>
                      <a:gd name="T90" fmla="*/ 104 w 122"/>
                      <a:gd name="T91" fmla="*/ 15 h 38"/>
                      <a:gd name="T92" fmla="*/ 105 w 122"/>
                      <a:gd name="T93" fmla="*/ 31 h 38"/>
                      <a:gd name="T94" fmla="*/ 114 w 122"/>
                      <a:gd name="T95" fmla="*/ 33 h 38"/>
                      <a:gd name="T96" fmla="*/ 117 w 122"/>
                      <a:gd name="T97" fmla="*/ 22 h 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</a:cxnLst>
                    <a:rect l="0" t="0" r="r" b="b"/>
                    <a:pathLst>
                      <a:path w="122" h="38">
                        <a:moveTo>
                          <a:pt x="14" y="37"/>
                        </a:moveTo>
                        <a:cubicBezTo>
                          <a:pt x="10" y="37"/>
                          <a:pt x="10" y="37"/>
                          <a:pt x="10" y="37"/>
                        </a:cubicBezTo>
                        <a:cubicBezTo>
                          <a:pt x="10" y="6"/>
                          <a:pt x="10" y="6"/>
                          <a:pt x="10" y="6"/>
                        </a:cubicBezTo>
                        <a:cubicBezTo>
                          <a:pt x="0" y="9"/>
                          <a:pt x="0" y="9"/>
                          <a:pt x="0" y="9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ubicBezTo>
                          <a:pt x="14" y="0"/>
                          <a:pt x="14" y="0"/>
                          <a:pt x="14" y="0"/>
                        </a:cubicBezTo>
                        <a:cubicBezTo>
                          <a:pt x="14" y="0"/>
                          <a:pt x="14" y="0"/>
                          <a:pt x="14" y="0"/>
                        </a:cubicBezTo>
                        <a:lnTo>
                          <a:pt x="14" y="37"/>
                        </a:lnTo>
                        <a:close/>
                        <a:moveTo>
                          <a:pt x="52" y="37"/>
                        </a:moveTo>
                        <a:cubicBezTo>
                          <a:pt x="28" y="37"/>
                          <a:pt x="28" y="37"/>
                          <a:pt x="28" y="37"/>
                        </a:cubicBezTo>
                        <a:cubicBezTo>
                          <a:pt x="28" y="34"/>
                          <a:pt x="28" y="34"/>
                          <a:pt x="28" y="34"/>
                        </a:cubicBezTo>
                        <a:cubicBezTo>
                          <a:pt x="40" y="20"/>
                          <a:pt x="40" y="20"/>
                          <a:pt x="40" y="20"/>
                        </a:cubicBezTo>
                        <a:cubicBezTo>
                          <a:pt x="41" y="19"/>
                          <a:pt x="42" y="18"/>
                          <a:pt x="43" y="17"/>
                        </a:cubicBezTo>
                        <a:cubicBezTo>
                          <a:pt x="44" y="16"/>
                          <a:pt x="44" y="15"/>
                          <a:pt x="45" y="14"/>
                        </a:cubicBezTo>
                        <a:cubicBezTo>
                          <a:pt x="45" y="14"/>
                          <a:pt x="45" y="13"/>
                          <a:pt x="46" y="12"/>
                        </a:cubicBezTo>
                        <a:cubicBezTo>
                          <a:pt x="46" y="11"/>
                          <a:pt x="46" y="11"/>
                          <a:pt x="46" y="10"/>
                        </a:cubicBezTo>
                        <a:cubicBezTo>
                          <a:pt x="46" y="9"/>
                          <a:pt x="46" y="8"/>
                          <a:pt x="45" y="7"/>
                        </a:cubicBezTo>
                        <a:cubicBezTo>
                          <a:pt x="45" y="7"/>
                          <a:pt x="45" y="6"/>
                          <a:pt x="44" y="5"/>
                        </a:cubicBezTo>
                        <a:cubicBezTo>
                          <a:pt x="44" y="5"/>
                          <a:pt x="43" y="4"/>
                          <a:pt x="42" y="4"/>
                        </a:cubicBezTo>
                        <a:cubicBezTo>
                          <a:pt x="41" y="4"/>
                          <a:pt x="40" y="3"/>
                          <a:pt x="39" y="3"/>
                        </a:cubicBezTo>
                        <a:cubicBezTo>
                          <a:pt x="38" y="3"/>
                          <a:pt x="37" y="4"/>
                          <a:pt x="36" y="4"/>
                        </a:cubicBezTo>
                        <a:cubicBezTo>
                          <a:pt x="35" y="4"/>
                          <a:pt x="34" y="5"/>
                          <a:pt x="34" y="5"/>
                        </a:cubicBezTo>
                        <a:cubicBezTo>
                          <a:pt x="33" y="6"/>
                          <a:pt x="33" y="7"/>
                          <a:pt x="32" y="8"/>
                        </a:cubicBezTo>
                        <a:cubicBezTo>
                          <a:pt x="32" y="9"/>
                          <a:pt x="32" y="10"/>
                          <a:pt x="32" y="11"/>
                        </a:cubicBezTo>
                        <a:cubicBezTo>
                          <a:pt x="27" y="11"/>
                          <a:pt x="27" y="11"/>
                          <a:pt x="27" y="11"/>
                        </a:cubicBezTo>
                        <a:cubicBezTo>
                          <a:pt x="27" y="9"/>
                          <a:pt x="28" y="8"/>
                          <a:pt x="28" y="7"/>
                        </a:cubicBezTo>
                        <a:cubicBezTo>
                          <a:pt x="29" y="5"/>
                          <a:pt x="29" y="4"/>
                          <a:pt x="30" y="3"/>
                        </a:cubicBezTo>
                        <a:cubicBezTo>
                          <a:pt x="31" y="2"/>
                          <a:pt x="33" y="1"/>
                          <a:pt x="34" y="0"/>
                        </a:cubicBezTo>
                        <a:cubicBezTo>
                          <a:pt x="36" y="0"/>
                          <a:pt x="37" y="0"/>
                          <a:pt x="39" y="0"/>
                        </a:cubicBezTo>
                        <a:cubicBezTo>
                          <a:pt x="41" y="0"/>
                          <a:pt x="43" y="0"/>
                          <a:pt x="44" y="0"/>
                        </a:cubicBezTo>
                        <a:cubicBezTo>
                          <a:pt x="45" y="1"/>
                          <a:pt x="47" y="1"/>
                          <a:pt x="48" y="2"/>
                        </a:cubicBezTo>
                        <a:cubicBezTo>
                          <a:pt x="49" y="3"/>
                          <a:pt x="49" y="4"/>
                          <a:pt x="50" y="5"/>
                        </a:cubicBezTo>
                        <a:cubicBezTo>
                          <a:pt x="50" y="7"/>
                          <a:pt x="51" y="8"/>
                          <a:pt x="51" y="9"/>
                        </a:cubicBezTo>
                        <a:cubicBezTo>
                          <a:pt x="51" y="11"/>
                          <a:pt x="50" y="12"/>
                          <a:pt x="50" y="13"/>
                        </a:cubicBezTo>
                        <a:cubicBezTo>
                          <a:pt x="50" y="14"/>
                          <a:pt x="49" y="15"/>
                          <a:pt x="48" y="16"/>
                        </a:cubicBezTo>
                        <a:cubicBezTo>
                          <a:pt x="48" y="17"/>
                          <a:pt x="47" y="18"/>
                          <a:pt x="46" y="19"/>
                        </a:cubicBezTo>
                        <a:cubicBezTo>
                          <a:pt x="45" y="20"/>
                          <a:pt x="45" y="21"/>
                          <a:pt x="44" y="22"/>
                        </a:cubicBezTo>
                        <a:cubicBezTo>
                          <a:pt x="34" y="33"/>
                          <a:pt x="34" y="33"/>
                          <a:pt x="34" y="33"/>
                        </a:cubicBezTo>
                        <a:cubicBezTo>
                          <a:pt x="52" y="33"/>
                          <a:pt x="52" y="33"/>
                          <a:pt x="52" y="33"/>
                        </a:cubicBezTo>
                        <a:lnTo>
                          <a:pt x="52" y="37"/>
                        </a:lnTo>
                        <a:close/>
                        <a:moveTo>
                          <a:pt x="58" y="35"/>
                        </a:moveTo>
                        <a:cubicBezTo>
                          <a:pt x="58" y="34"/>
                          <a:pt x="58" y="33"/>
                          <a:pt x="58" y="33"/>
                        </a:cubicBezTo>
                        <a:cubicBezTo>
                          <a:pt x="59" y="32"/>
                          <a:pt x="59" y="32"/>
                          <a:pt x="60" y="32"/>
                        </a:cubicBezTo>
                        <a:cubicBezTo>
                          <a:pt x="61" y="32"/>
                          <a:pt x="62" y="32"/>
                          <a:pt x="63" y="33"/>
                        </a:cubicBezTo>
                        <a:cubicBezTo>
                          <a:pt x="63" y="33"/>
                          <a:pt x="63" y="34"/>
                          <a:pt x="63" y="35"/>
                        </a:cubicBezTo>
                        <a:cubicBezTo>
                          <a:pt x="63" y="35"/>
                          <a:pt x="63" y="36"/>
                          <a:pt x="63" y="36"/>
                        </a:cubicBezTo>
                        <a:cubicBezTo>
                          <a:pt x="62" y="37"/>
                          <a:pt x="61" y="37"/>
                          <a:pt x="60" y="37"/>
                        </a:cubicBezTo>
                        <a:cubicBezTo>
                          <a:pt x="59" y="37"/>
                          <a:pt x="59" y="37"/>
                          <a:pt x="58" y="36"/>
                        </a:cubicBezTo>
                        <a:cubicBezTo>
                          <a:pt x="58" y="36"/>
                          <a:pt x="58" y="35"/>
                          <a:pt x="58" y="35"/>
                        </a:cubicBezTo>
                        <a:close/>
                        <a:moveTo>
                          <a:pt x="58" y="12"/>
                        </a:moveTo>
                        <a:cubicBezTo>
                          <a:pt x="58" y="11"/>
                          <a:pt x="58" y="11"/>
                          <a:pt x="58" y="10"/>
                        </a:cubicBezTo>
                        <a:cubicBezTo>
                          <a:pt x="59" y="10"/>
                          <a:pt x="59" y="9"/>
                          <a:pt x="60" y="9"/>
                        </a:cubicBezTo>
                        <a:cubicBezTo>
                          <a:pt x="61" y="9"/>
                          <a:pt x="62" y="10"/>
                          <a:pt x="63" y="10"/>
                        </a:cubicBezTo>
                        <a:cubicBezTo>
                          <a:pt x="63" y="11"/>
                          <a:pt x="63" y="11"/>
                          <a:pt x="63" y="12"/>
                        </a:cubicBezTo>
                        <a:cubicBezTo>
                          <a:pt x="63" y="13"/>
                          <a:pt x="63" y="14"/>
                          <a:pt x="63" y="14"/>
                        </a:cubicBezTo>
                        <a:cubicBezTo>
                          <a:pt x="62" y="15"/>
                          <a:pt x="61" y="15"/>
                          <a:pt x="60" y="15"/>
                        </a:cubicBezTo>
                        <a:cubicBezTo>
                          <a:pt x="59" y="15"/>
                          <a:pt x="59" y="15"/>
                          <a:pt x="58" y="14"/>
                        </a:cubicBezTo>
                        <a:cubicBezTo>
                          <a:pt x="58" y="14"/>
                          <a:pt x="58" y="13"/>
                          <a:pt x="58" y="12"/>
                        </a:cubicBezTo>
                        <a:close/>
                        <a:moveTo>
                          <a:pt x="77" y="16"/>
                        </a:moveTo>
                        <a:cubicBezTo>
                          <a:pt x="80" y="16"/>
                          <a:pt x="80" y="16"/>
                          <a:pt x="80" y="16"/>
                        </a:cubicBezTo>
                        <a:cubicBezTo>
                          <a:pt x="81" y="16"/>
                          <a:pt x="82" y="16"/>
                          <a:pt x="83" y="16"/>
                        </a:cubicBezTo>
                        <a:cubicBezTo>
                          <a:pt x="84" y="15"/>
                          <a:pt x="85" y="15"/>
                          <a:pt x="85" y="14"/>
                        </a:cubicBezTo>
                        <a:cubicBezTo>
                          <a:pt x="86" y="14"/>
                          <a:pt x="87" y="13"/>
                          <a:pt x="87" y="12"/>
                        </a:cubicBezTo>
                        <a:cubicBezTo>
                          <a:pt x="87" y="12"/>
                          <a:pt x="87" y="11"/>
                          <a:pt x="87" y="10"/>
                        </a:cubicBezTo>
                        <a:cubicBezTo>
                          <a:pt x="87" y="8"/>
                          <a:pt x="87" y="6"/>
                          <a:pt x="86" y="5"/>
                        </a:cubicBezTo>
                        <a:cubicBezTo>
                          <a:pt x="85" y="4"/>
                          <a:pt x="83" y="3"/>
                          <a:pt x="81" y="3"/>
                        </a:cubicBezTo>
                        <a:cubicBezTo>
                          <a:pt x="80" y="3"/>
                          <a:pt x="79" y="4"/>
                          <a:pt x="78" y="4"/>
                        </a:cubicBezTo>
                        <a:cubicBezTo>
                          <a:pt x="77" y="4"/>
                          <a:pt x="77" y="5"/>
                          <a:pt x="76" y="5"/>
                        </a:cubicBezTo>
                        <a:cubicBezTo>
                          <a:pt x="75" y="6"/>
                          <a:pt x="75" y="6"/>
                          <a:pt x="75" y="7"/>
                        </a:cubicBezTo>
                        <a:cubicBezTo>
                          <a:pt x="74" y="8"/>
                          <a:pt x="74" y="9"/>
                          <a:pt x="74" y="10"/>
                        </a:cubicBezTo>
                        <a:cubicBezTo>
                          <a:pt x="69" y="10"/>
                          <a:pt x="69" y="10"/>
                          <a:pt x="69" y="10"/>
                        </a:cubicBezTo>
                        <a:cubicBezTo>
                          <a:pt x="69" y="8"/>
                          <a:pt x="70" y="7"/>
                          <a:pt x="70" y="6"/>
                        </a:cubicBezTo>
                        <a:cubicBezTo>
                          <a:pt x="71" y="5"/>
                          <a:pt x="72" y="3"/>
                          <a:pt x="73" y="3"/>
                        </a:cubicBezTo>
                        <a:cubicBezTo>
                          <a:pt x="74" y="2"/>
                          <a:pt x="75" y="1"/>
                          <a:pt x="76" y="0"/>
                        </a:cubicBezTo>
                        <a:cubicBezTo>
                          <a:pt x="78" y="0"/>
                          <a:pt x="79" y="0"/>
                          <a:pt x="81" y="0"/>
                        </a:cubicBezTo>
                        <a:cubicBezTo>
                          <a:pt x="82" y="0"/>
                          <a:pt x="84" y="0"/>
                          <a:pt x="85" y="0"/>
                        </a:cubicBezTo>
                        <a:cubicBezTo>
                          <a:pt x="87" y="1"/>
                          <a:pt x="88" y="1"/>
                          <a:pt x="89" y="2"/>
                        </a:cubicBezTo>
                        <a:cubicBezTo>
                          <a:pt x="90" y="3"/>
                          <a:pt x="91" y="4"/>
                          <a:pt x="91" y="5"/>
                        </a:cubicBezTo>
                        <a:cubicBezTo>
                          <a:pt x="92" y="7"/>
                          <a:pt x="92" y="8"/>
                          <a:pt x="92" y="10"/>
                        </a:cubicBezTo>
                        <a:cubicBezTo>
                          <a:pt x="92" y="11"/>
                          <a:pt x="92" y="11"/>
                          <a:pt x="92" y="12"/>
                        </a:cubicBezTo>
                        <a:cubicBezTo>
                          <a:pt x="91" y="13"/>
                          <a:pt x="91" y="14"/>
                          <a:pt x="91" y="14"/>
                        </a:cubicBezTo>
                        <a:cubicBezTo>
                          <a:pt x="90" y="15"/>
                          <a:pt x="90" y="16"/>
                          <a:pt x="89" y="16"/>
                        </a:cubicBezTo>
                        <a:cubicBezTo>
                          <a:pt x="88" y="17"/>
                          <a:pt x="87" y="18"/>
                          <a:pt x="86" y="18"/>
                        </a:cubicBezTo>
                        <a:cubicBezTo>
                          <a:pt x="87" y="18"/>
                          <a:pt x="88" y="19"/>
                          <a:pt x="89" y="20"/>
                        </a:cubicBezTo>
                        <a:cubicBezTo>
                          <a:pt x="90" y="20"/>
                          <a:pt x="91" y="21"/>
                          <a:pt x="91" y="22"/>
                        </a:cubicBezTo>
                        <a:cubicBezTo>
                          <a:pt x="92" y="22"/>
                          <a:pt x="92" y="23"/>
                          <a:pt x="92" y="24"/>
                        </a:cubicBezTo>
                        <a:cubicBezTo>
                          <a:pt x="92" y="25"/>
                          <a:pt x="93" y="26"/>
                          <a:pt x="93" y="27"/>
                        </a:cubicBezTo>
                        <a:cubicBezTo>
                          <a:pt x="93" y="28"/>
                          <a:pt x="92" y="30"/>
                          <a:pt x="92" y="31"/>
                        </a:cubicBezTo>
                        <a:cubicBezTo>
                          <a:pt x="91" y="33"/>
                          <a:pt x="90" y="34"/>
                          <a:pt x="89" y="35"/>
                        </a:cubicBezTo>
                        <a:cubicBezTo>
                          <a:pt x="88" y="36"/>
                          <a:pt x="87" y="36"/>
                          <a:pt x="85" y="37"/>
                        </a:cubicBezTo>
                        <a:cubicBezTo>
                          <a:pt x="84" y="37"/>
                          <a:pt x="83" y="38"/>
                          <a:pt x="81" y="38"/>
                        </a:cubicBezTo>
                        <a:cubicBezTo>
                          <a:pt x="79" y="38"/>
                          <a:pt x="78" y="37"/>
                          <a:pt x="76" y="37"/>
                        </a:cubicBezTo>
                        <a:cubicBezTo>
                          <a:pt x="75" y="36"/>
                          <a:pt x="74" y="36"/>
                          <a:pt x="73" y="35"/>
                        </a:cubicBezTo>
                        <a:cubicBezTo>
                          <a:pt x="71" y="34"/>
                          <a:pt x="71" y="33"/>
                          <a:pt x="70" y="32"/>
                        </a:cubicBezTo>
                        <a:cubicBezTo>
                          <a:pt x="69" y="30"/>
                          <a:pt x="69" y="29"/>
                          <a:pt x="69" y="27"/>
                        </a:cubicBezTo>
                        <a:cubicBezTo>
                          <a:pt x="74" y="27"/>
                          <a:pt x="74" y="27"/>
                          <a:pt x="74" y="27"/>
                        </a:cubicBezTo>
                        <a:cubicBezTo>
                          <a:pt x="74" y="28"/>
                          <a:pt x="74" y="29"/>
                          <a:pt x="74" y="30"/>
                        </a:cubicBezTo>
                        <a:cubicBezTo>
                          <a:pt x="75" y="31"/>
                          <a:pt x="75" y="31"/>
                          <a:pt x="76" y="32"/>
                        </a:cubicBezTo>
                        <a:cubicBezTo>
                          <a:pt x="76" y="32"/>
                          <a:pt x="77" y="33"/>
                          <a:pt x="78" y="33"/>
                        </a:cubicBezTo>
                        <a:cubicBezTo>
                          <a:pt x="79" y="34"/>
                          <a:pt x="80" y="34"/>
                          <a:pt x="81" y="34"/>
                        </a:cubicBezTo>
                        <a:cubicBezTo>
                          <a:pt x="82" y="34"/>
                          <a:pt x="83" y="34"/>
                          <a:pt x="84" y="33"/>
                        </a:cubicBezTo>
                        <a:cubicBezTo>
                          <a:pt x="85" y="33"/>
                          <a:pt x="85" y="33"/>
                          <a:pt x="86" y="32"/>
                        </a:cubicBezTo>
                        <a:cubicBezTo>
                          <a:pt x="87" y="31"/>
                          <a:pt x="87" y="31"/>
                          <a:pt x="87" y="30"/>
                        </a:cubicBezTo>
                        <a:cubicBezTo>
                          <a:pt x="88" y="29"/>
                          <a:pt x="88" y="28"/>
                          <a:pt x="88" y="27"/>
                        </a:cubicBezTo>
                        <a:cubicBezTo>
                          <a:pt x="88" y="26"/>
                          <a:pt x="88" y="25"/>
                          <a:pt x="87" y="24"/>
                        </a:cubicBezTo>
                        <a:cubicBezTo>
                          <a:pt x="87" y="23"/>
                          <a:pt x="86" y="22"/>
                          <a:pt x="86" y="22"/>
                        </a:cubicBezTo>
                        <a:cubicBezTo>
                          <a:pt x="85" y="21"/>
                          <a:pt x="84" y="21"/>
                          <a:pt x="83" y="20"/>
                        </a:cubicBezTo>
                        <a:cubicBezTo>
                          <a:pt x="82" y="20"/>
                          <a:pt x="81" y="20"/>
                          <a:pt x="80" y="20"/>
                        </a:cubicBezTo>
                        <a:cubicBezTo>
                          <a:pt x="77" y="20"/>
                          <a:pt x="77" y="20"/>
                          <a:pt x="77" y="20"/>
                        </a:cubicBezTo>
                        <a:lnTo>
                          <a:pt x="77" y="16"/>
                        </a:lnTo>
                        <a:close/>
                        <a:moveTo>
                          <a:pt x="122" y="21"/>
                        </a:moveTo>
                        <a:cubicBezTo>
                          <a:pt x="122" y="24"/>
                          <a:pt x="122" y="27"/>
                          <a:pt x="121" y="29"/>
                        </a:cubicBezTo>
                        <a:cubicBezTo>
                          <a:pt x="121" y="31"/>
                          <a:pt x="120" y="33"/>
                          <a:pt x="119" y="34"/>
                        </a:cubicBezTo>
                        <a:cubicBezTo>
                          <a:pt x="118" y="35"/>
                          <a:pt x="117" y="36"/>
                          <a:pt x="115" y="37"/>
                        </a:cubicBezTo>
                        <a:cubicBezTo>
                          <a:pt x="114" y="37"/>
                          <a:pt x="112" y="38"/>
                          <a:pt x="111" y="38"/>
                        </a:cubicBezTo>
                        <a:cubicBezTo>
                          <a:pt x="109" y="38"/>
                          <a:pt x="107" y="37"/>
                          <a:pt x="106" y="37"/>
                        </a:cubicBezTo>
                        <a:cubicBezTo>
                          <a:pt x="104" y="36"/>
                          <a:pt x="103" y="35"/>
                          <a:pt x="102" y="34"/>
                        </a:cubicBezTo>
                        <a:cubicBezTo>
                          <a:pt x="101" y="33"/>
                          <a:pt x="100" y="31"/>
                          <a:pt x="100" y="29"/>
                        </a:cubicBezTo>
                        <a:cubicBezTo>
                          <a:pt x="99" y="27"/>
                          <a:pt x="99" y="24"/>
                          <a:pt x="99" y="21"/>
                        </a:cubicBezTo>
                        <a:cubicBezTo>
                          <a:pt x="99" y="16"/>
                          <a:pt x="99" y="16"/>
                          <a:pt x="99" y="16"/>
                        </a:cubicBezTo>
                        <a:cubicBezTo>
                          <a:pt x="99" y="13"/>
                          <a:pt x="99" y="10"/>
                          <a:pt x="100" y="8"/>
                        </a:cubicBezTo>
                        <a:cubicBezTo>
                          <a:pt x="100" y="6"/>
                          <a:pt x="101" y="4"/>
                          <a:pt x="102" y="3"/>
                        </a:cubicBezTo>
                        <a:cubicBezTo>
                          <a:pt x="103" y="2"/>
                          <a:pt x="104" y="1"/>
                          <a:pt x="106" y="0"/>
                        </a:cubicBezTo>
                        <a:cubicBezTo>
                          <a:pt x="107" y="0"/>
                          <a:pt x="109" y="0"/>
                          <a:pt x="110" y="0"/>
                        </a:cubicBezTo>
                        <a:cubicBezTo>
                          <a:pt x="112" y="0"/>
                          <a:pt x="114" y="0"/>
                          <a:pt x="115" y="0"/>
                        </a:cubicBezTo>
                        <a:cubicBezTo>
                          <a:pt x="117" y="1"/>
                          <a:pt x="118" y="2"/>
                          <a:pt x="119" y="3"/>
                        </a:cubicBezTo>
                        <a:cubicBezTo>
                          <a:pt x="120" y="4"/>
                          <a:pt x="121" y="6"/>
                          <a:pt x="121" y="8"/>
                        </a:cubicBezTo>
                        <a:cubicBezTo>
                          <a:pt x="122" y="10"/>
                          <a:pt x="122" y="13"/>
                          <a:pt x="122" y="16"/>
                        </a:cubicBezTo>
                        <a:lnTo>
                          <a:pt x="122" y="21"/>
                        </a:lnTo>
                        <a:close/>
                        <a:moveTo>
                          <a:pt x="117" y="15"/>
                        </a:moveTo>
                        <a:cubicBezTo>
                          <a:pt x="117" y="13"/>
                          <a:pt x="117" y="11"/>
                          <a:pt x="117" y="10"/>
                        </a:cubicBezTo>
                        <a:cubicBezTo>
                          <a:pt x="117" y="8"/>
                          <a:pt x="116" y="7"/>
                          <a:pt x="116" y="6"/>
                        </a:cubicBezTo>
                        <a:cubicBezTo>
                          <a:pt x="115" y="5"/>
                          <a:pt x="114" y="4"/>
                          <a:pt x="114" y="4"/>
                        </a:cubicBezTo>
                        <a:cubicBezTo>
                          <a:pt x="113" y="4"/>
                          <a:pt x="112" y="3"/>
                          <a:pt x="110" y="3"/>
                        </a:cubicBezTo>
                        <a:cubicBezTo>
                          <a:pt x="109" y="3"/>
                          <a:pt x="108" y="4"/>
                          <a:pt x="108" y="4"/>
                        </a:cubicBezTo>
                        <a:cubicBezTo>
                          <a:pt x="107" y="4"/>
                          <a:pt x="106" y="5"/>
                          <a:pt x="105" y="6"/>
                        </a:cubicBezTo>
                        <a:cubicBezTo>
                          <a:pt x="105" y="7"/>
                          <a:pt x="104" y="8"/>
                          <a:pt x="104" y="10"/>
                        </a:cubicBezTo>
                        <a:cubicBezTo>
                          <a:pt x="104" y="11"/>
                          <a:pt x="104" y="13"/>
                          <a:pt x="104" y="15"/>
                        </a:cubicBezTo>
                        <a:cubicBezTo>
                          <a:pt x="104" y="22"/>
                          <a:pt x="104" y="22"/>
                          <a:pt x="104" y="22"/>
                        </a:cubicBezTo>
                        <a:cubicBezTo>
                          <a:pt x="104" y="24"/>
                          <a:pt x="104" y="26"/>
                          <a:pt x="104" y="27"/>
                        </a:cubicBezTo>
                        <a:cubicBezTo>
                          <a:pt x="104" y="29"/>
                          <a:pt x="105" y="30"/>
                          <a:pt x="105" y="31"/>
                        </a:cubicBezTo>
                        <a:cubicBezTo>
                          <a:pt x="106" y="32"/>
                          <a:pt x="107" y="33"/>
                          <a:pt x="108" y="33"/>
                        </a:cubicBezTo>
                        <a:cubicBezTo>
                          <a:pt x="108" y="33"/>
                          <a:pt x="109" y="34"/>
                          <a:pt x="111" y="34"/>
                        </a:cubicBezTo>
                        <a:cubicBezTo>
                          <a:pt x="112" y="34"/>
                          <a:pt x="113" y="33"/>
                          <a:pt x="114" y="33"/>
                        </a:cubicBezTo>
                        <a:cubicBezTo>
                          <a:pt x="114" y="33"/>
                          <a:pt x="115" y="32"/>
                          <a:pt x="116" y="31"/>
                        </a:cubicBezTo>
                        <a:cubicBezTo>
                          <a:pt x="116" y="30"/>
                          <a:pt x="117" y="29"/>
                          <a:pt x="117" y="27"/>
                        </a:cubicBezTo>
                        <a:cubicBezTo>
                          <a:pt x="117" y="26"/>
                          <a:pt x="117" y="24"/>
                          <a:pt x="117" y="22"/>
                        </a:cubicBezTo>
                        <a:lnTo>
                          <a:pt x="117" y="15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grpSp>
                <p:nvGrpSpPr>
                  <p:cNvPr id="474" name="Battery"/>
                  <p:cNvGrpSpPr>
                    <a:grpSpLocks noChangeAspect="1"/>
                  </p:cNvGrpSpPr>
                  <p:nvPr/>
                </p:nvGrpSpPr>
                <p:grpSpPr>
                  <a:xfrm>
                    <a:off x="2513769" y="1302974"/>
                    <a:ext cx="50747" cy="83257"/>
                    <a:chOff x="5721732" y="4486242"/>
                    <a:chExt cx="50747" cy="83257"/>
                  </a:xfrm>
                </p:grpSpPr>
                <p:sp>
                  <p:nvSpPr>
                    <p:cNvPr id="481" name="Battery Part 1"/>
                    <p:cNvSpPr>
                      <a:spLocks/>
                    </p:cNvSpPr>
                    <p:nvPr/>
                  </p:nvSpPr>
                  <p:spPr bwMode="auto">
                    <a:xfrm>
                      <a:off x="5721732" y="4486242"/>
                      <a:ext cx="50747" cy="45990"/>
                    </a:xfrm>
                    <a:custGeom>
                      <a:avLst/>
                      <a:gdLst>
                        <a:gd name="T0" fmla="*/ 282 w 282"/>
                        <a:gd name="T1" fmla="*/ 76 h 252"/>
                        <a:gd name="T2" fmla="*/ 245 w 282"/>
                        <a:gd name="T3" fmla="*/ 46 h 252"/>
                        <a:gd name="T4" fmla="*/ 197 w 282"/>
                        <a:gd name="T5" fmla="*/ 46 h 252"/>
                        <a:gd name="T6" fmla="*/ 197 w 282"/>
                        <a:gd name="T7" fmla="*/ 0 h 252"/>
                        <a:gd name="T8" fmla="*/ 85 w 282"/>
                        <a:gd name="T9" fmla="*/ 0 h 252"/>
                        <a:gd name="T10" fmla="*/ 85 w 282"/>
                        <a:gd name="T11" fmla="*/ 46 h 252"/>
                        <a:gd name="T12" fmla="*/ 37 w 282"/>
                        <a:gd name="T13" fmla="*/ 46 h 252"/>
                        <a:gd name="T14" fmla="*/ 0 w 282"/>
                        <a:gd name="T15" fmla="*/ 76 h 252"/>
                        <a:gd name="T16" fmla="*/ 0 w 282"/>
                        <a:gd name="T17" fmla="*/ 252 h 252"/>
                        <a:gd name="T18" fmla="*/ 282 w 282"/>
                        <a:gd name="T19" fmla="*/ 252 h 252"/>
                        <a:gd name="T20" fmla="*/ 282 w 282"/>
                        <a:gd name="T21" fmla="*/ 76 h 25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</a:cxnLst>
                      <a:rect l="0" t="0" r="r" b="b"/>
                      <a:pathLst>
                        <a:path w="282" h="252">
                          <a:moveTo>
                            <a:pt x="282" y="76"/>
                          </a:moveTo>
                          <a:cubicBezTo>
                            <a:pt x="282" y="59"/>
                            <a:pt x="265" y="46"/>
                            <a:pt x="245" y="46"/>
                          </a:cubicBezTo>
                          <a:lnTo>
                            <a:pt x="197" y="46"/>
                          </a:lnTo>
                          <a:lnTo>
                            <a:pt x="197" y="0"/>
                          </a:lnTo>
                          <a:lnTo>
                            <a:pt x="85" y="0"/>
                          </a:lnTo>
                          <a:lnTo>
                            <a:pt x="85" y="46"/>
                          </a:lnTo>
                          <a:lnTo>
                            <a:pt x="37" y="46"/>
                          </a:lnTo>
                          <a:cubicBezTo>
                            <a:pt x="17" y="46"/>
                            <a:pt x="0" y="59"/>
                            <a:pt x="0" y="76"/>
                          </a:cubicBezTo>
                          <a:lnTo>
                            <a:pt x="0" y="252"/>
                          </a:lnTo>
                          <a:lnTo>
                            <a:pt x="282" y="252"/>
                          </a:lnTo>
                          <a:lnTo>
                            <a:pt x="282" y="76"/>
                          </a:lnTo>
                          <a:close/>
                        </a:path>
                      </a:pathLst>
                    </a:custGeom>
                    <a:solidFill>
                      <a:srgbClr val="FFFFFF">
                        <a:alpha val="30000"/>
                      </a:srgbClr>
                    </a:solidFill>
                    <a:ln w="0">
                      <a:noFill/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 sz="90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482" name="Battery Part 2"/>
                    <p:cNvSpPr>
                      <a:spLocks/>
                    </p:cNvSpPr>
                    <p:nvPr/>
                  </p:nvSpPr>
                  <p:spPr bwMode="auto">
                    <a:xfrm>
                      <a:off x="5721732" y="4532231"/>
                      <a:ext cx="50747" cy="37268"/>
                    </a:xfrm>
                    <a:custGeom>
                      <a:avLst/>
                      <a:gdLst>
                        <a:gd name="T0" fmla="*/ 0 w 282"/>
                        <a:gd name="T1" fmla="*/ 0 h 206"/>
                        <a:gd name="T2" fmla="*/ 0 w 282"/>
                        <a:gd name="T3" fmla="*/ 176 h 206"/>
                        <a:gd name="T4" fmla="*/ 37 w 282"/>
                        <a:gd name="T5" fmla="*/ 206 h 206"/>
                        <a:gd name="T6" fmla="*/ 244 w 282"/>
                        <a:gd name="T7" fmla="*/ 206 h 206"/>
                        <a:gd name="T8" fmla="*/ 282 w 282"/>
                        <a:gd name="T9" fmla="*/ 176 h 206"/>
                        <a:gd name="T10" fmla="*/ 282 w 282"/>
                        <a:gd name="T11" fmla="*/ 0 h 206"/>
                        <a:gd name="T12" fmla="*/ 0 w 282"/>
                        <a:gd name="T13" fmla="*/ 0 h 20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282" h="206">
                          <a:moveTo>
                            <a:pt x="0" y="0"/>
                          </a:moveTo>
                          <a:lnTo>
                            <a:pt x="0" y="176"/>
                          </a:lnTo>
                          <a:cubicBezTo>
                            <a:pt x="0" y="193"/>
                            <a:pt x="17" y="206"/>
                            <a:pt x="37" y="206"/>
                          </a:cubicBezTo>
                          <a:lnTo>
                            <a:pt x="244" y="206"/>
                          </a:lnTo>
                          <a:cubicBezTo>
                            <a:pt x="265" y="206"/>
                            <a:pt x="282" y="193"/>
                            <a:pt x="282" y="176"/>
                          </a:cubicBezTo>
                          <a:lnTo>
                            <a:pt x="282" y="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FFFFFF">
                        <a:alpha val="90000"/>
                      </a:srgbClr>
                    </a:solidFill>
                    <a:ln w="0">
                      <a:noFill/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 sz="90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</p:grpSp>
              <p:grpSp>
                <p:nvGrpSpPr>
                  <p:cNvPr id="475" name="Signal Strength"/>
                  <p:cNvGrpSpPr>
                    <a:grpSpLocks noChangeAspect="1"/>
                  </p:cNvGrpSpPr>
                  <p:nvPr/>
                </p:nvGrpSpPr>
                <p:grpSpPr>
                  <a:xfrm>
                    <a:off x="2348841" y="1306145"/>
                    <a:ext cx="76121" cy="76915"/>
                    <a:chOff x="5556804" y="4492585"/>
                    <a:chExt cx="76121" cy="76915"/>
                  </a:xfrm>
                </p:grpSpPr>
                <p:sp>
                  <p:nvSpPr>
                    <p:cNvPr id="479" name="Signal Strength Part 1"/>
                    <p:cNvSpPr>
                      <a:spLocks/>
                    </p:cNvSpPr>
                    <p:nvPr/>
                  </p:nvSpPr>
                  <p:spPr bwMode="auto">
                    <a:xfrm>
                      <a:off x="5602001" y="4492585"/>
                      <a:ext cx="30924" cy="76914"/>
                    </a:xfrm>
                    <a:custGeom>
                      <a:avLst/>
                      <a:gdLst>
                        <a:gd name="T0" fmla="*/ 39 w 39"/>
                        <a:gd name="T1" fmla="*/ 0 h 97"/>
                        <a:gd name="T2" fmla="*/ 0 w 39"/>
                        <a:gd name="T3" fmla="*/ 39 h 97"/>
                        <a:gd name="T4" fmla="*/ 0 w 39"/>
                        <a:gd name="T5" fmla="*/ 97 h 97"/>
                        <a:gd name="T6" fmla="*/ 39 w 39"/>
                        <a:gd name="T7" fmla="*/ 97 h 97"/>
                        <a:gd name="T8" fmla="*/ 39 w 39"/>
                        <a:gd name="T9" fmla="*/ 0 h 9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39" h="97">
                          <a:moveTo>
                            <a:pt x="39" y="0"/>
                          </a:moveTo>
                          <a:lnTo>
                            <a:pt x="0" y="39"/>
                          </a:lnTo>
                          <a:lnTo>
                            <a:pt x="0" y="97"/>
                          </a:lnTo>
                          <a:lnTo>
                            <a:pt x="39" y="97"/>
                          </a:lnTo>
                          <a:lnTo>
                            <a:pt x="39" y="0"/>
                          </a:lnTo>
                          <a:close/>
                        </a:path>
                      </a:pathLst>
                    </a:custGeom>
                    <a:solidFill>
                      <a:srgbClr val="FFFFFF">
                        <a:alpha val="30000"/>
                      </a:srgbClr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 sz="90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480" name="Signal Strength Part 2"/>
                    <p:cNvSpPr>
                      <a:spLocks/>
                    </p:cNvSpPr>
                    <p:nvPr/>
                  </p:nvSpPr>
                  <p:spPr bwMode="auto">
                    <a:xfrm>
                      <a:off x="5556804" y="4523510"/>
                      <a:ext cx="45197" cy="45990"/>
                    </a:xfrm>
                    <a:custGeom>
                      <a:avLst/>
                      <a:gdLst>
                        <a:gd name="T0" fmla="*/ 0 w 254"/>
                        <a:gd name="T1" fmla="*/ 254 h 254"/>
                        <a:gd name="T2" fmla="*/ 254 w 254"/>
                        <a:gd name="T3" fmla="*/ 254 h 254"/>
                        <a:gd name="T4" fmla="*/ 254 w 254"/>
                        <a:gd name="T5" fmla="*/ 0 h 254"/>
                        <a:gd name="T6" fmla="*/ 0 w 254"/>
                        <a:gd name="T7" fmla="*/ 254 h 25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0" t="0" r="r" b="b"/>
                      <a:pathLst>
                        <a:path w="254" h="254">
                          <a:moveTo>
                            <a:pt x="0" y="254"/>
                          </a:moveTo>
                          <a:lnTo>
                            <a:pt x="254" y="254"/>
                          </a:lnTo>
                          <a:lnTo>
                            <a:pt x="254" y="0"/>
                          </a:lnTo>
                          <a:lnTo>
                            <a:pt x="0" y="254"/>
                          </a:lnTo>
                          <a:close/>
                        </a:path>
                      </a:pathLst>
                    </a:custGeom>
                    <a:solidFill>
                      <a:srgbClr val="FFFFFF">
                        <a:alpha val="90000"/>
                      </a:srgbClr>
                    </a:solidFill>
                    <a:ln w="0">
                      <a:noFill/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 sz="90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</p:grpSp>
              <p:grpSp>
                <p:nvGrpSpPr>
                  <p:cNvPr id="476" name="WiFi"/>
                  <p:cNvGrpSpPr>
                    <a:grpSpLocks noChangeAspect="1"/>
                  </p:cNvGrpSpPr>
                  <p:nvPr/>
                </p:nvGrpSpPr>
                <p:grpSpPr>
                  <a:xfrm>
                    <a:off x="2189463" y="1308921"/>
                    <a:ext cx="89601" cy="71363"/>
                    <a:chOff x="5397426" y="4495757"/>
                    <a:chExt cx="89601" cy="71363"/>
                  </a:xfrm>
                </p:grpSpPr>
                <p:sp>
                  <p:nvSpPr>
                    <p:cNvPr id="477" name="WiFi Part 1"/>
                    <p:cNvSpPr>
                      <a:spLocks/>
                    </p:cNvSpPr>
                    <p:nvPr/>
                  </p:nvSpPr>
                  <p:spPr bwMode="auto">
                    <a:xfrm>
                      <a:off x="5397426" y="4495757"/>
                      <a:ext cx="89601" cy="31717"/>
                    </a:xfrm>
                    <a:custGeom>
                      <a:avLst/>
                      <a:gdLst>
                        <a:gd name="T0" fmla="*/ 248 w 496"/>
                        <a:gd name="T1" fmla="*/ 0 h 175"/>
                        <a:gd name="T2" fmla="*/ 0 w 496"/>
                        <a:gd name="T3" fmla="*/ 86 h 175"/>
                        <a:gd name="T4" fmla="*/ 71 w 496"/>
                        <a:gd name="T5" fmla="*/ 175 h 175"/>
                        <a:gd name="T6" fmla="*/ 248 w 496"/>
                        <a:gd name="T7" fmla="*/ 113 h 175"/>
                        <a:gd name="T8" fmla="*/ 425 w 496"/>
                        <a:gd name="T9" fmla="*/ 175 h 175"/>
                        <a:gd name="T10" fmla="*/ 496 w 496"/>
                        <a:gd name="T11" fmla="*/ 86 h 175"/>
                        <a:gd name="T12" fmla="*/ 248 w 496"/>
                        <a:gd name="T13" fmla="*/ 0 h 17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496" h="175">
                          <a:moveTo>
                            <a:pt x="248" y="0"/>
                          </a:moveTo>
                          <a:cubicBezTo>
                            <a:pt x="104" y="0"/>
                            <a:pt x="10" y="79"/>
                            <a:pt x="0" y="86"/>
                          </a:cubicBezTo>
                          <a:lnTo>
                            <a:pt x="71" y="175"/>
                          </a:lnTo>
                          <a:cubicBezTo>
                            <a:pt x="80" y="168"/>
                            <a:pt x="147" y="113"/>
                            <a:pt x="248" y="113"/>
                          </a:cubicBezTo>
                          <a:cubicBezTo>
                            <a:pt x="348" y="113"/>
                            <a:pt x="416" y="168"/>
                            <a:pt x="425" y="175"/>
                          </a:cubicBezTo>
                          <a:lnTo>
                            <a:pt x="496" y="86"/>
                          </a:lnTo>
                          <a:cubicBezTo>
                            <a:pt x="487" y="79"/>
                            <a:pt x="391" y="0"/>
                            <a:pt x="248" y="0"/>
                          </a:cubicBezTo>
                          <a:close/>
                        </a:path>
                      </a:pathLst>
                    </a:custGeom>
                    <a:solidFill>
                      <a:srgbClr val="FFFFFF">
                        <a:alpha val="30000"/>
                      </a:srgbClr>
                    </a:solidFill>
                    <a:ln w="0">
                      <a:noFill/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 sz="90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478" name="WiFi Part 2"/>
                    <p:cNvSpPr>
                      <a:spLocks/>
                    </p:cNvSpPr>
                    <p:nvPr/>
                  </p:nvSpPr>
                  <p:spPr bwMode="auto">
                    <a:xfrm>
                      <a:off x="5410113" y="4516373"/>
                      <a:ext cx="64227" cy="50747"/>
                    </a:xfrm>
                    <a:custGeom>
                      <a:avLst/>
                      <a:gdLst>
                        <a:gd name="T0" fmla="*/ 0 w 354"/>
                        <a:gd name="T1" fmla="*/ 62 h 282"/>
                        <a:gd name="T2" fmla="*/ 177 w 354"/>
                        <a:gd name="T3" fmla="*/ 282 h 282"/>
                        <a:gd name="T4" fmla="*/ 177 w 354"/>
                        <a:gd name="T5" fmla="*/ 282 h 282"/>
                        <a:gd name="T6" fmla="*/ 177 w 354"/>
                        <a:gd name="T7" fmla="*/ 282 h 282"/>
                        <a:gd name="T8" fmla="*/ 354 w 354"/>
                        <a:gd name="T9" fmla="*/ 62 h 282"/>
                        <a:gd name="T10" fmla="*/ 177 w 354"/>
                        <a:gd name="T11" fmla="*/ 0 h 282"/>
                        <a:gd name="T12" fmla="*/ 0 w 354"/>
                        <a:gd name="T13" fmla="*/ 62 h 28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354" h="282">
                          <a:moveTo>
                            <a:pt x="0" y="62"/>
                          </a:moveTo>
                          <a:lnTo>
                            <a:pt x="177" y="282"/>
                          </a:lnTo>
                          <a:lnTo>
                            <a:pt x="177" y="282"/>
                          </a:lnTo>
                          <a:lnTo>
                            <a:pt x="177" y="282"/>
                          </a:lnTo>
                          <a:lnTo>
                            <a:pt x="354" y="62"/>
                          </a:lnTo>
                          <a:cubicBezTo>
                            <a:pt x="345" y="55"/>
                            <a:pt x="278" y="0"/>
                            <a:pt x="177" y="0"/>
                          </a:cubicBezTo>
                          <a:cubicBezTo>
                            <a:pt x="77" y="0"/>
                            <a:pt x="9" y="55"/>
                            <a:pt x="0" y="62"/>
                          </a:cubicBezTo>
                          <a:close/>
                        </a:path>
                      </a:pathLst>
                    </a:custGeom>
                    <a:solidFill>
                      <a:srgbClr val="FFFFFF">
                        <a:alpha val="90000"/>
                      </a:srgbClr>
                    </a:solidFill>
                    <a:ln w="0">
                      <a:noFill/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 sz="90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</p:grpSp>
            </p:grpSp>
            <p:grpSp>
              <p:nvGrpSpPr>
                <p:cNvPr id="467" name="Navigation Bar"/>
                <p:cNvGrpSpPr/>
                <p:nvPr/>
              </p:nvGrpSpPr>
              <p:grpSpPr>
                <a:xfrm>
                  <a:off x="595686" y="5020442"/>
                  <a:ext cx="2286000" cy="304800"/>
                  <a:chOff x="1517650" y="4775200"/>
                  <a:chExt cx="2286000" cy="304800"/>
                </a:xfrm>
              </p:grpSpPr>
              <p:sp>
                <p:nvSpPr>
                  <p:cNvPr id="468" name="Navigation Bar Container"/>
                  <p:cNvSpPr/>
                  <p:nvPr/>
                </p:nvSpPr>
                <p:spPr>
                  <a:xfrm>
                    <a:off x="1517650" y="4775200"/>
                    <a:ext cx="2286000" cy="304800"/>
                  </a:xfrm>
                  <a:prstGeom prst="rect">
                    <a:avLst/>
                  </a:prstGeom>
                  <a:solidFill>
                    <a:srgbClr val="000000"/>
                  </a:solidFill>
                  <a:ln w="63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 sz="900" dirty="0" smtClean="0">
                      <a:solidFill>
                        <a:schemeClr val="tx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469" name="Back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1972789" y="4873681"/>
                    <a:ext cx="92772" cy="107838"/>
                  </a:xfrm>
                  <a:custGeom>
                    <a:avLst/>
                    <a:gdLst>
                      <a:gd name="T0" fmla="*/ 469 w 513"/>
                      <a:gd name="T1" fmla="*/ 592 h 593"/>
                      <a:gd name="T2" fmla="*/ 450 w 513"/>
                      <a:gd name="T3" fmla="*/ 585 h 593"/>
                      <a:gd name="T4" fmla="*/ 27 w 513"/>
                      <a:gd name="T5" fmla="*/ 338 h 593"/>
                      <a:gd name="T6" fmla="*/ 2 w 513"/>
                      <a:gd name="T7" fmla="*/ 292 h 593"/>
                      <a:gd name="T8" fmla="*/ 29 w 513"/>
                      <a:gd name="T9" fmla="*/ 254 h 593"/>
                      <a:gd name="T10" fmla="*/ 449 w 513"/>
                      <a:gd name="T11" fmla="*/ 9 h 593"/>
                      <a:gd name="T12" fmla="*/ 468 w 513"/>
                      <a:gd name="T13" fmla="*/ 1 h 593"/>
                      <a:gd name="T14" fmla="*/ 504 w 513"/>
                      <a:gd name="T15" fmla="*/ 15 h 593"/>
                      <a:gd name="T16" fmla="*/ 513 w 513"/>
                      <a:gd name="T17" fmla="*/ 37 h 593"/>
                      <a:gd name="T18" fmla="*/ 513 w 513"/>
                      <a:gd name="T19" fmla="*/ 49 h 593"/>
                      <a:gd name="T20" fmla="*/ 513 w 513"/>
                      <a:gd name="T21" fmla="*/ 553 h 593"/>
                      <a:gd name="T22" fmla="*/ 506 w 513"/>
                      <a:gd name="T23" fmla="*/ 574 h 593"/>
                      <a:gd name="T24" fmla="*/ 469 w 513"/>
                      <a:gd name="T25" fmla="*/ 592 h 593"/>
                      <a:gd name="T26" fmla="*/ 442 w 513"/>
                      <a:gd name="T27" fmla="*/ 498 h 593"/>
                      <a:gd name="T28" fmla="*/ 442 w 513"/>
                      <a:gd name="T29" fmla="*/ 93 h 593"/>
                      <a:gd name="T30" fmla="*/ 96 w 513"/>
                      <a:gd name="T31" fmla="*/ 297 h 593"/>
                      <a:gd name="T32" fmla="*/ 442 w 513"/>
                      <a:gd name="T33" fmla="*/ 498 h 59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13" h="593">
                        <a:moveTo>
                          <a:pt x="469" y="592"/>
                        </a:moveTo>
                        <a:cubicBezTo>
                          <a:pt x="458" y="590"/>
                          <a:pt x="454" y="588"/>
                          <a:pt x="450" y="585"/>
                        </a:cubicBezTo>
                        <a:lnTo>
                          <a:pt x="27" y="338"/>
                        </a:lnTo>
                        <a:cubicBezTo>
                          <a:pt x="13" y="330"/>
                          <a:pt x="0" y="311"/>
                          <a:pt x="2" y="292"/>
                        </a:cubicBezTo>
                        <a:cubicBezTo>
                          <a:pt x="5" y="273"/>
                          <a:pt x="17" y="261"/>
                          <a:pt x="29" y="254"/>
                        </a:cubicBezTo>
                        <a:lnTo>
                          <a:pt x="449" y="9"/>
                        </a:lnTo>
                        <a:cubicBezTo>
                          <a:pt x="454" y="6"/>
                          <a:pt x="458" y="2"/>
                          <a:pt x="468" y="1"/>
                        </a:cubicBezTo>
                        <a:cubicBezTo>
                          <a:pt x="478" y="0"/>
                          <a:pt x="496" y="5"/>
                          <a:pt x="504" y="15"/>
                        </a:cubicBezTo>
                        <a:cubicBezTo>
                          <a:pt x="512" y="25"/>
                          <a:pt x="512" y="32"/>
                          <a:pt x="513" y="37"/>
                        </a:cubicBezTo>
                        <a:cubicBezTo>
                          <a:pt x="513" y="42"/>
                          <a:pt x="513" y="46"/>
                          <a:pt x="513" y="49"/>
                        </a:cubicBezTo>
                        <a:cubicBezTo>
                          <a:pt x="513" y="216"/>
                          <a:pt x="513" y="388"/>
                          <a:pt x="513" y="553"/>
                        </a:cubicBezTo>
                        <a:cubicBezTo>
                          <a:pt x="513" y="557"/>
                          <a:pt x="513" y="563"/>
                          <a:pt x="506" y="574"/>
                        </a:cubicBezTo>
                        <a:cubicBezTo>
                          <a:pt x="499" y="585"/>
                          <a:pt x="479" y="593"/>
                          <a:pt x="469" y="592"/>
                        </a:cubicBezTo>
                        <a:close/>
                        <a:moveTo>
                          <a:pt x="442" y="498"/>
                        </a:moveTo>
                        <a:lnTo>
                          <a:pt x="442" y="93"/>
                        </a:lnTo>
                        <a:lnTo>
                          <a:pt x="96" y="297"/>
                        </a:lnTo>
                        <a:lnTo>
                          <a:pt x="442" y="498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89804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470" name="Home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2606335" y="4877646"/>
                    <a:ext cx="99116" cy="99908"/>
                  </a:xfrm>
                  <a:custGeom>
                    <a:avLst/>
                    <a:gdLst>
                      <a:gd name="T0" fmla="*/ 276 w 551"/>
                      <a:gd name="T1" fmla="*/ 551 h 551"/>
                      <a:gd name="T2" fmla="*/ 0 w 551"/>
                      <a:gd name="T3" fmla="*/ 275 h 551"/>
                      <a:gd name="T4" fmla="*/ 276 w 551"/>
                      <a:gd name="T5" fmla="*/ 0 h 551"/>
                      <a:gd name="T6" fmla="*/ 551 w 551"/>
                      <a:gd name="T7" fmla="*/ 275 h 551"/>
                      <a:gd name="T8" fmla="*/ 276 w 551"/>
                      <a:gd name="T9" fmla="*/ 551 h 551"/>
                      <a:gd name="T10" fmla="*/ 276 w 551"/>
                      <a:gd name="T11" fmla="*/ 487 h 551"/>
                      <a:gd name="T12" fmla="*/ 488 w 551"/>
                      <a:gd name="T13" fmla="*/ 275 h 551"/>
                      <a:gd name="T14" fmla="*/ 276 w 551"/>
                      <a:gd name="T15" fmla="*/ 64 h 551"/>
                      <a:gd name="T16" fmla="*/ 64 w 551"/>
                      <a:gd name="T17" fmla="*/ 275 h 551"/>
                      <a:gd name="T18" fmla="*/ 276 w 551"/>
                      <a:gd name="T19" fmla="*/ 487 h 55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551" h="551">
                        <a:moveTo>
                          <a:pt x="276" y="551"/>
                        </a:moveTo>
                        <a:cubicBezTo>
                          <a:pt x="124" y="551"/>
                          <a:pt x="0" y="427"/>
                          <a:pt x="0" y="275"/>
                        </a:cubicBezTo>
                        <a:cubicBezTo>
                          <a:pt x="0" y="123"/>
                          <a:pt x="124" y="0"/>
                          <a:pt x="276" y="0"/>
                        </a:cubicBezTo>
                        <a:cubicBezTo>
                          <a:pt x="428" y="0"/>
                          <a:pt x="551" y="123"/>
                          <a:pt x="551" y="275"/>
                        </a:cubicBezTo>
                        <a:cubicBezTo>
                          <a:pt x="551" y="427"/>
                          <a:pt x="428" y="551"/>
                          <a:pt x="276" y="551"/>
                        </a:cubicBezTo>
                        <a:close/>
                        <a:moveTo>
                          <a:pt x="276" y="487"/>
                        </a:moveTo>
                        <a:cubicBezTo>
                          <a:pt x="393" y="487"/>
                          <a:pt x="488" y="393"/>
                          <a:pt x="488" y="275"/>
                        </a:cubicBezTo>
                        <a:cubicBezTo>
                          <a:pt x="488" y="158"/>
                          <a:pt x="393" y="64"/>
                          <a:pt x="276" y="64"/>
                        </a:cubicBezTo>
                        <a:cubicBezTo>
                          <a:pt x="158" y="64"/>
                          <a:pt x="64" y="158"/>
                          <a:pt x="64" y="275"/>
                        </a:cubicBezTo>
                        <a:cubicBezTo>
                          <a:pt x="64" y="393"/>
                          <a:pt x="158" y="487"/>
                          <a:pt x="276" y="487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89804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471" name="Recents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3247018" y="4876060"/>
                    <a:ext cx="101494" cy="102287"/>
                  </a:xfrm>
                  <a:custGeom>
                    <a:avLst/>
                    <a:gdLst>
                      <a:gd name="T0" fmla="*/ 62 w 564"/>
                      <a:gd name="T1" fmla="*/ 565 h 565"/>
                      <a:gd name="T2" fmla="*/ 20 w 564"/>
                      <a:gd name="T3" fmla="*/ 547 h 565"/>
                      <a:gd name="T4" fmla="*/ 0 w 564"/>
                      <a:gd name="T5" fmla="*/ 504 h 565"/>
                      <a:gd name="T6" fmla="*/ 0 w 564"/>
                      <a:gd name="T7" fmla="*/ 61 h 565"/>
                      <a:gd name="T8" fmla="*/ 20 w 564"/>
                      <a:gd name="T9" fmla="*/ 18 h 565"/>
                      <a:gd name="T10" fmla="*/ 62 w 564"/>
                      <a:gd name="T11" fmla="*/ 0 h 565"/>
                      <a:gd name="T12" fmla="*/ 501 w 564"/>
                      <a:gd name="T13" fmla="*/ 0 h 565"/>
                      <a:gd name="T14" fmla="*/ 544 w 564"/>
                      <a:gd name="T15" fmla="*/ 18 h 565"/>
                      <a:gd name="T16" fmla="*/ 564 w 564"/>
                      <a:gd name="T17" fmla="*/ 61 h 565"/>
                      <a:gd name="T18" fmla="*/ 564 w 564"/>
                      <a:gd name="T19" fmla="*/ 504 h 565"/>
                      <a:gd name="T20" fmla="*/ 544 w 564"/>
                      <a:gd name="T21" fmla="*/ 547 h 565"/>
                      <a:gd name="T22" fmla="*/ 501 w 564"/>
                      <a:gd name="T23" fmla="*/ 565 h 565"/>
                      <a:gd name="T24" fmla="*/ 62 w 564"/>
                      <a:gd name="T25" fmla="*/ 565 h 565"/>
                      <a:gd name="T26" fmla="*/ 70 w 564"/>
                      <a:gd name="T27" fmla="*/ 494 h 565"/>
                      <a:gd name="T28" fmla="*/ 493 w 564"/>
                      <a:gd name="T29" fmla="*/ 494 h 565"/>
                      <a:gd name="T30" fmla="*/ 493 w 564"/>
                      <a:gd name="T31" fmla="*/ 71 h 565"/>
                      <a:gd name="T32" fmla="*/ 70 w 564"/>
                      <a:gd name="T33" fmla="*/ 71 h 565"/>
                      <a:gd name="T34" fmla="*/ 70 w 564"/>
                      <a:gd name="T35" fmla="*/ 494 h 56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564" h="565">
                        <a:moveTo>
                          <a:pt x="62" y="565"/>
                        </a:moveTo>
                        <a:cubicBezTo>
                          <a:pt x="44" y="565"/>
                          <a:pt x="31" y="557"/>
                          <a:pt x="20" y="547"/>
                        </a:cubicBezTo>
                        <a:cubicBezTo>
                          <a:pt x="10" y="537"/>
                          <a:pt x="0" y="524"/>
                          <a:pt x="0" y="504"/>
                        </a:cubicBezTo>
                        <a:lnTo>
                          <a:pt x="0" y="61"/>
                        </a:lnTo>
                        <a:cubicBezTo>
                          <a:pt x="0" y="41"/>
                          <a:pt x="10" y="28"/>
                          <a:pt x="20" y="18"/>
                        </a:cubicBezTo>
                        <a:cubicBezTo>
                          <a:pt x="31" y="8"/>
                          <a:pt x="44" y="0"/>
                          <a:pt x="62" y="0"/>
                        </a:cubicBezTo>
                        <a:lnTo>
                          <a:pt x="501" y="0"/>
                        </a:lnTo>
                        <a:cubicBezTo>
                          <a:pt x="519" y="0"/>
                          <a:pt x="533" y="8"/>
                          <a:pt x="544" y="18"/>
                        </a:cubicBezTo>
                        <a:cubicBezTo>
                          <a:pt x="555" y="28"/>
                          <a:pt x="564" y="41"/>
                          <a:pt x="564" y="61"/>
                        </a:cubicBezTo>
                        <a:lnTo>
                          <a:pt x="564" y="504"/>
                        </a:lnTo>
                        <a:cubicBezTo>
                          <a:pt x="564" y="524"/>
                          <a:pt x="555" y="537"/>
                          <a:pt x="544" y="547"/>
                        </a:cubicBezTo>
                        <a:cubicBezTo>
                          <a:pt x="533" y="557"/>
                          <a:pt x="519" y="565"/>
                          <a:pt x="501" y="565"/>
                        </a:cubicBezTo>
                        <a:lnTo>
                          <a:pt x="62" y="565"/>
                        </a:lnTo>
                        <a:close/>
                        <a:moveTo>
                          <a:pt x="70" y="494"/>
                        </a:moveTo>
                        <a:lnTo>
                          <a:pt x="493" y="494"/>
                        </a:lnTo>
                        <a:lnTo>
                          <a:pt x="493" y="71"/>
                        </a:lnTo>
                        <a:lnTo>
                          <a:pt x="70" y="71"/>
                        </a:lnTo>
                        <a:lnTo>
                          <a:pt x="70" y="494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89804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</p:grpSp>
          <p:sp>
            <p:nvSpPr>
              <p:cNvPr id="464" name="직사각형 463"/>
              <p:cNvSpPr/>
              <p:nvPr/>
            </p:nvSpPr>
            <p:spPr>
              <a:xfrm>
                <a:off x="3844311" y="638432"/>
                <a:ext cx="2286000" cy="36068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62" name="타원 461"/>
            <p:cNvSpPr/>
            <p:nvPr/>
          </p:nvSpPr>
          <p:spPr>
            <a:xfrm>
              <a:off x="4535053" y="1561171"/>
              <a:ext cx="1358675" cy="131584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 smtClean="0"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logo</a:t>
              </a:r>
              <a:endParaRPr lang="ko-KR" altLang="en-US" sz="2000" dirty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endParaRPr>
            </a:p>
          </p:txBody>
        </p:sp>
      </p:grpSp>
      <p:grpSp>
        <p:nvGrpSpPr>
          <p:cNvPr id="488" name="그룹 487"/>
          <p:cNvGrpSpPr/>
          <p:nvPr/>
        </p:nvGrpSpPr>
        <p:grpSpPr>
          <a:xfrm>
            <a:off x="2518857" y="1233185"/>
            <a:ext cx="2286000" cy="4064000"/>
            <a:chOff x="3844311" y="462231"/>
            <a:chExt cx="2286000" cy="4064000"/>
          </a:xfrm>
        </p:grpSpPr>
        <p:grpSp>
          <p:nvGrpSpPr>
            <p:cNvPr id="489" name="Contacts"/>
            <p:cNvGrpSpPr/>
            <p:nvPr/>
          </p:nvGrpSpPr>
          <p:grpSpPr>
            <a:xfrm>
              <a:off x="3844311" y="462231"/>
              <a:ext cx="2286000" cy="4064000"/>
              <a:chOff x="595686" y="1261242"/>
              <a:chExt cx="2286000" cy="4064000"/>
            </a:xfrm>
          </p:grpSpPr>
          <p:grpSp>
            <p:nvGrpSpPr>
              <p:cNvPr id="491" name="App Bar"/>
              <p:cNvGrpSpPr/>
              <p:nvPr/>
            </p:nvGrpSpPr>
            <p:grpSpPr>
              <a:xfrm>
                <a:off x="595686" y="1261242"/>
                <a:ext cx="2286000" cy="383944"/>
                <a:chOff x="595686" y="1261242"/>
                <a:chExt cx="2286000" cy="383944"/>
              </a:xfrm>
            </p:grpSpPr>
            <p:sp>
              <p:nvSpPr>
                <p:cNvPr id="509" name="App Bar Container"/>
                <p:cNvSpPr>
                  <a:spLocks noChangeArrowheads="1"/>
                </p:cNvSpPr>
                <p:nvPr/>
              </p:nvSpPr>
              <p:spPr bwMode="auto">
                <a:xfrm>
                  <a:off x="595686" y="1261242"/>
                  <a:ext cx="2286000" cy="152400"/>
                </a:xfrm>
                <a:prstGeom prst="rect">
                  <a:avLst/>
                </a:prstGeom>
                <a:solidFill>
                  <a:srgbClr val="009688"/>
                </a:solidFill>
                <a:ln>
                  <a:noFill/>
                </a:ln>
                <a:effectLst>
                  <a:outerShdw blurRad="38100" dist="12700" dir="5400000" algn="ctr" rotWithShape="0">
                    <a:prstClr val="black">
                      <a:alpha val="25000"/>
                    </a:prstClr>
                  </a:outerShdw>
                </a:effectLst>
              </p:spPr>
              <p:txBody>
                <a:bodyPr vert="horz" wrap="square" lIns="457200" tIns="198120" rIns="91440" bIns="104140" numCol="1" anchor="b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1000" dirty="0" smtClean="0">
                      <a:solidFill>
                        <a:srgbClr val="FFFFF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All</a:t>
                  </a:r>
                  <a:endParaRPr lang="en-US" sz="1000" dirty="0">
                    <a:solidFill>
                      <a:srgbClr val="FFFFF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510" name="Search Icon"/>
                <p:cNvSpPr>
                  <a:spLocks noChangeAspect="1" noEditPoints="1"/>
                </p:cNvSpPr>
                <p:nvPr/>
              </p:nvSpPr>
              <p:spPr bwMode="auto">
                <a:xfrm>
                  <a:off x="2407518" y="1534478"/>
                  <a:ext cx="111009" cy="110708"/>
                </a:xfrm>
                <a:custGeom>
                  <a:avLst/>
                  <a:gdLst>
                    <a:gd name="T0" fmla="*/ 229 w 617"/>
                    <a:gd name="T1" fmla="*/ 388 h 617"/>
                    <a:gd name="T2" fmla="*/ 70 w 617"/>
                    <a:gd name="T3" fmla="*/ 229 h 617"/>
                    <a:gd name="T4" fmla="*/ 229 w 617"/>
                    <a:gd name="T5" fmla="*/ 70 h 617"/>
                    <a:gd name="T6" fmla="*/ 388 w 617"/>
                    <a:gd name="T7" fmla="*/ 229 h 617"/>
                    <a:gd name="T8" fmla="*/ 229 w 617"/>
                    <a:gd name="T9" fmla="*/ 388 h 617"/>
                    <a:gd name="T10" fmla="*/ 441 w 617"/>
                    <a:gd name="T11" fmla="*/ 388 h 617"/>
                    <a:gd name="T12" fmla="*/ 413 w 617"/>
                    <a:gd name="T13" fmla="*/ 388 h 617"/>
                    <a:gd name="T14" fmla="*/ 403 w 617"/>
                    <a:gd name="T15" fmla="*/ 378 h 617"/>
                    <a:gd name="T16" fmla="*/ 458 w 617"/>
                    <a:gd name="T17" fmla="*/ 229 h 617"/>
                    <a:gd name="T18" fmla="*/ 229 w 617"/>
                    <a:gd name="T19" fmla="*/ 0 h 617"/>
                    <a:gd name="T20" fmla="*/ 0 w 617"/>
                    <a:gd name="T21" fmla="*/ 229 h 617"/>
                    <a:gd name="T22" fmla="*/ 229 w 617"/>
                    <a:gd name="T23" fmla="*/ 458 h 617"/>
                    <a:gd name="T24" fmla="*/ 378 w 617"/>
                    <a:gd name="T25" fmla="*/ 403 h 617"/>
                    <a:gd name="T26" fmla="*/ 388 w 617"/>
                    <a:gd name="T27" fmla="*/ 413 h 617"/>
                    <a:gd name="T28" fmla="*/ 388 w 617"/>
                    <a:gd name="T29" fmla="*/ 441 h 617"/>
                    <a:gd name="T30" fmla="*/ 564 w 617"/>
                    <a:gd name="T31" fmla="*/ 617 h 617"/>
                    <a:gd name="T32" fmla="*/ 617 w 617"/>
                    <a:gd name="T33" fmla="*/ 564 h 617"/>
                    <a:gd name="T34" fmla="*/ 441 w 617"/>
                    <a:gd name="T35" fmla="*/ 388 h 6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617" h="617">
                      <a:moveTo>
                        <a:pt x="229" y="388"/>
                      </a:moveTo>
                      <a:cubicBezTo>
                        <a:pt x="141" y="388"/>
                        <a:pt x="70" y="317"/>
                        <a:pt x="70" y="229"/>
                      </a:cubicBezTo>
                      <a:cubicBezTo>
                        <a:pt x="70" y="141"/>
                        <a:pt x="141" y="70"/>
                        <a:pt x="229" y="70"/>
                      </a:cubicBezTo>
                      <a:cubicBezTo>
                        <a:pt x="317" y="70"/>
                        <a:pt x="388" y="141"/>
                        <a:pt x="388" y="229"/>
                      </a:cubicBezTo>
                      <a:cubicBezTo>
                        <a:pt x="388" y="317"/>
                        <a:pt x="317" y="388"/>
                        <a:pt x="229" y="388"/>
                      </a:cubicBezTo>
                      <a:moveTo>
                        <a:pt x="441" y="388"/>
                      </a:moveTo>
                      <a:lnTo>
                        <a:pt x="413" y="388"/>
                      </a:lnTo>
                      <a:lnTo>
                        <a:pt x="403" y="378"/>
                      </a:lnTo>
                      <a:cubicBezTo>
                        <a:pt x="438" y="338"/>
                        <a:pt x="458" y="286"/>
                        <a:pt x="458" y="229"/>
                      </a:cubicBezTo>
                      <a:cubicBezTo>
                        <a:pt x="458" y="102"/>
                        <a:pt x="356" y="0"/>
                        <a:pt x="229" y="0"/>
                      </a:cubicBezTo>
                      <a:cubicBezTo>
                        <a:pt x="102" y="0"/>
                        <a:pt x="0" y="102"/>
                        <a:pt x="0" y="229"/>
                      </a:cubicBezTo>
                      <a:cubicBezTo>
                        <a:pt x="0" y="356"/>
                        <a:pt x="102" y="458"/>
                        <a:pt x="229" y="458"/>
                      </a:cubicBezTo>
                      <a:cubicBezTo>
                        <a:pt x="286" y="458"/>
                        <a:pt x="338" y="437"/>
                        <a:pt x="378" y="403"/>
                      </a:cubicBezTo>
                      <a:lnTo>
                        <a:pt x="388" y="413"/>
                      </a:lnTo>
                      <a:lnTo>
                        <a:pt x="388" y="441"/>
                      </a:lnTo>
                      <a:lnTo>
                        <a:pt x="564" y="617"/>
                      </a:lnTo>
                      <a:lnTo>
                        <a:pt x="617" y="564"/>
                      </a:lnTo>
                      <a:lnTo>
                        <a:pt x="441" y="388"/>
                      </a:lnTo>
                      <a:close/>
                    </a:path>
                  </a:pathLst>
                </a:custGeom>
                <a:solidFill>
                  <a:srgbClr val="FFFFFF">
                    <a:alpha val="87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chemeClr val="bg1">
                        <a:lumMod val="9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511" name="Menu Icon"/>
                <p:cNvSpPr>
                  <a:spLocks noChangeAspect="1" noEditPoints="1"/>
                </p:cNvSpPr>
                <p:nvPr/>
              </p:nvSpPr>
              <p:spPr bwMode="auto">
                <a:xfrm>
                  <a:off x="2723101" y="1540760"/>
                  <a:ext cx="25374" cy="101286"/>
                </a:xfrm>
                <a:custGeom>
                  <a:avLst/>
                  <a:gdLst>
                    <a:gd name="T0" fmla="*/ 71 w 141"/>
                    <a:gd name="T1" fmla="*/ 423 h 564"/>
                    <a:gd name="T2" fmla="*/ 0 w 141"/>
                    <a:gd name="T3" fmla="*/ 494 h 564"/>
                    <a:gd name="T4" fmla="*/ 71 w 141"/>
                    <a:gd name="T5" fmla="*/ 564 h 564"/>
                    <a:gd name="T6" fmla="*/ 141 w 141"/>
                    <a:gd name="T7" fmla="*/ 494 h 564"/>
                    <a:gd name="T8" fmla="*/ 71 w 141"/>
                    <a:gd name="T9" fmla="*/ 423 h 564"/>
                    <a:gd name="T10" fmla="*/ 71 w 141"/>
                    <a:gd name="T11" fmla="*/ 212 h 564"/>
                    <a:gd name="T12" fmla="*/ 0 w 141"/>
                    <a:gd name="T13" fmla="*/ 282 h 564"/>
                    <a:gd name="T14" fmla="*/ 71 w 141"/>
                    <a:gd name="T15" fmla="*/ 353 h 564"/>
                    <a:gd name="T16" fmla="*/ 141 w 141"/>
                    <a:gd name="T17" fmla="*/ 282 h 564"/>
                    <a:gd name="T18" fmla="*/ 71 w 141"/>
                    <a:gd name="T19" fmla="*/ 212 h 564"/>
                    <a:gd name="T20" fmla="*/ 71 w 141"/>
                    <a:gd name="T21" fmla="*/ 141 h 564"/>
                    <a:gd name="T22" fmla="*/ 141 w 141"/>
                    <a:gd name="T23" fmla="*/ 71 h 564"/>
                    <a:gd name="T24" fmla="*/ 71 w 141"/>
                    <a:gd name="T25" fmla="*/ 0 h 564"/>
                    <a:gd name="T26" fmla="*/ 0 w 141"/>
                    <a:gd name="T27" fmla="*/ 71 h 564"/>
                    <a:gd name="T28" fmla="*/ 71 w 141"/>
                    <a:gd name="T29" fmla="*/ 141 h 5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41" h="564">
                      <a:moveTo>
                        <a:pt x="71" y="423"/>
                      </a:moveTo>
                      <a:cubicBezTo>
                        <a:pt x="32" y="423"/>
                        <a:pt x="0" y="455"/>
                        <a:pt x="0" y="494"/>
                      </a:cubicBezTo>
                      <a:cubicBezTo>
                        <a:pt x="0" y="533"/>
                        <a:pt x="32" y="564"/>
                        <a:pt x="71" y="564"/>
                      </a:cubicBezTo>
                      <a:cubicBezTo>
                        <a:pt x="110" y="564"/>
                        <a:pt x="141" y="533"/>
                        <a:pt x="141" y="494"/>
                      </a:cubicBezTo>
                      <a:cubicBezTo>
                        <a:pt x="141" y="455"/>
                        <a:pt x="110" y="423"/>
                        <a:pt x="71" y="423"/>
                      </a:cubicBezTo>
                      <a:moveTo>
                        <a:pt x="71" y="212"/>
                      </a:moveTo>
                      <a:cubicBezTo>
                        <a:pt x="32" y="212"/>
                        <a:pt x="0" y="243"/>
                        <a:pt x="0" y="282"/>
                      </a:cubicBezTo>
                      <a:cubicBezTo>
                        <a:pt x="0" y="321"/>
                        <a:pt x="32" y="353"/>
                        <a:pt x="71" y="353"/>
                      </a:cubicBezTo>
                      <a:cubicBezTo>
                        <a:pt x="110" y="353"/>
                        <a:pt x="141" y="321"/>
                        <a:pt x="141" y="282"/>
                      </a:cubicBezTo>
                      <a:cubicBezTo>
                        <a:pt x="141" y="243"/>
                        <a:pt x="110" y="212"/>
                        <a:pt x="71" y="212"/>
                      </a:cubicBezTo>
                      <a:moveTo>
                        <a:pt x="71" y="141"/>
                      </a:moveTo>
                      <a:cubicBezTo>
                        <a:pt x="110" y="141"/>
                        <a:pt x="141" y="110"/>
                        <a:pt x="141" y="71"/>
                      </a:cubicBezTo>
                      <a:cubicBezTo>
                        <a:pt x="141" y="32"/>
                        <a:pt x="110" y="0"/>
                        <a:pt x="71" y="0"/>
                      </a:cubicBezTo>
                      <a:cubicBezTo>
                        <a:pt x="32" y="0"/>
                        <a:pt x="0" y="32"/>
                        <a:pt x="0" y="71"/>
                      </a:cubicBezTo>
                      <a:cubicBezTo>
                        <a:pt x="0" y="110"/>
                        <a:pt x="32" y="141"/>
                        <a:pt x="71" y="141"/>
                      </a:cubicBezTo>
                    </a:path>
                  </a:pathLst>
                </a:custGeom>
                <a:solidFill>
                  <a:srgbClr val="FFFFFF">
                    <a:alpha val="87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chemeClr val="bg1">
                        <a:lumMod val="9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512" name="Nav Icon"/>
                <p:cNvSpPr>
                  <a:spLocks noChangeAspect="1" noEditPoints="1"/>
                </p:cNvSpPr>
                <p:nvPr/>
              </p:nvSpPr>
              <p:spPr bwMode="auto">
                <a:xfrm>
                  <a:off x="716210" y="1553322"/>
                  <a:ext cx="114181" cy="76161"/>
                </a:xfrm>
                <a:custGeom>
                  <a:avLst/>
                  <a:gdLst>
                    <a:gd name="T0" fmla="*/ 0 w 635"/>
                    <a:gd name="T1" fmla="*/ 70 h 423"/>
                    <a:gd name="T2" fmla="*/ 635 w 635"/>
                    <a:gd name="T3" fmla="*/ 70 h 423"/>
                    <a:gd name="T4" fmla="*/ 635 w 635"/>
                    <a:gd name="T5" fmla="*/ 0 h 423"/>
                    <a:gd name="T6" fmla="*/ 0 w 635"/>
                    <a:gd name="T7" fmla="*/ 0 h 423"/>
                    <a:gd name="T8" fmla="*/ 0 w 635"/>
                    <a:gd name="T9" fmla="*/ 70 h 423"/>
                    <a:gd name="T10" fmla="*/ 0 w 635"/>
                    <a:gd name="T11" fmla="*/ 247 h 423"/>
                    <a:gd name="T12" fmla="*/ 635 w 635"/>
                    <a:gd name="T13" fmla="*/ 247 h 423"/>
                    <a:gd name="T14" fmla="*/ 635 w 635"/>
                    <a:gd name="T15" fmla="*/ 176 h 423"/>
                    <a:gd name="T16" fmla="*/ 0 w 635"/>
                    <a:gd name="T17" fmla="*/ 176 h 423"/>
                    <a:gd name="T18" fmla="*/ 0 w 635"/>
                    <a:gd name="T19" fmla="*/ 247 h 423"/>
                    <a:gd name="T20" fmla="*/ 0 w 635"/>
                    <a:gd name="T21" fmla="*/ 423 h 423"/>
                    <a:gd name="T22" fmla="*/ 635 w 635"/>
                    <a:gd name="T23" fmla="*/ 423 h 423"/>
                    <a:gd name="T24" fmla="*/ 635 w 635"/>
                    <a:gd name="T25" fmla="*/ 352 h 423"/>
                    <a:gd name="T26" fmla="*/ 0 w 635"/>
                    <a:gd name="T27" fmla="*/ 352 h 423"/>
                    <a:gd name="T28" fmla="*/ 0 w 635"/>
                    <a:gd name="T29" fmla="*/ 423 h 4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635" h="423">
                      <a:moveTo>
                        <a:pt x="0" y="70"/>
                      </a:moveTo>
                      <a:lnTo>
                        <a:pt x="635" y="70"/>
                      </a:lnTo>
                      <a:lnTo>
                        <a:pt x="635" y="0"/>
                      </a:lnTo>
                      <a:lnTo>
                        <a:pt x="0" y="0"/>
                      </a:lnTo>
                      <a:lnTo>
                        <a:pt x="0" y="70"/>
                      </a:lnTo>
                      <a:close/>
                      <a:moveTo>
                        <a:pt x="0" y="247"/>
                      </a:moveTo>
                      <a:lnTo>
                        <a:pt x="635" y="247"/>
                      </a:lnTo>
                      <a:lnTo>
                        <a:pt x="635" y="176"/>
                      </a:lnTo>
                      <a:lnTo>
                        <a:pt x="0" y="176"/>
                      </a:lnTo>
                      <a:lnTo>
                        <a:pt x="0" y="247"/>
                      </a:lnTo>
                      <a:close/>
                      <a:moveTo>
                        <a:pt x="0" y="423"/>
                      </a:moveTo>
                      <a:lnTo>
                        <a:pt x="635" y="423"/>
                      </a:lnTo>
                      <a:lnTo>
                        <a:pt x="635" y="352"/>
                      </a:lnTo>
                      <a:lnTo>
                        <a:pt x="0" y="352"/>
                      </a:lnTo>
                      <a:lnTo>
                        <a:pt x="0" y="423"/>
                      </a:lnTo>
                      <a:close/>
                    </a:path>
                  </a:pathLst>
                </a:custGeom>
                <a:solidFill>
                  <a:srgbClr val="FFFFFF">
                    <a:alpha val="87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chemeClr val="bg1">
                        <a:lumMod val="9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513" name="Drop-down Arrow"/>
                <p:cNvSpPr>
                  <a:spLocks noChangeAspect="1"/>
                </p:cNvSpPr>
                <p:nvPr/>
              </p:nvSpPr>
              <p:spPr bwMode="auto">
                <a:xfrm>
                  <a:off x="1253334" y="1571737"/>
                  <a:ext cx="63500" cy="33618"/>
                </a:xfrm>
                <a:custGeom>
                  <a:avLst/>
                  <a:gdLst>
                    <a:gd name="T0" fmla="*/ 0 w 353"/>
                    <a:gd name="T1" fmla="*/ 0 h 176"/>
                    <a:gd name="T2" fmla="*/ 176 w 353"/>
                    <a:gd name="T3" fmla="*/ 176 h 176"/>
                    <a:gd name="T4" fmla="*/ 353 w 353"/>
                    <a:gd name="T5" fmla="*/ 0 h 176"/>
                    <a:gd name="T6" fmla="*/ 0 w 353"/>
                    <a:gd name="T7" fmla="*/ 0 h 1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53" h="176">
                      <a:moveTo>
                        <a:pt x="0" y="0"/>
                      </a:moveTo>
                      <a:lnTo>
                        <a:pt x="176" y="176"/>
                      </a:lnTo>
                      <a:lnTo>
                        <a:pt x="35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>
                    <a:alpha val="87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492" name="Status Bar"/>
              <p:cNvGrpSpPr/>
              <p:nvPr/>
            </p:nvGrpSpPr>
            <p:grpSpPr>
              <a:xfrm>
                <a:off x="595686" y="1261242"/>
                <a:ext cx="2286000" cy="152400"/>
                <a:chOff x="595686" y="1268402"/>
                <a:chExt cx="2286000" cy="152400"/>
              </a:xfrm>
            </p:grpSpPr>
            <p:sp>
              <p:nvSpPr>
                <p:cNvPr id="498" name="System Bar Container"/>
                <p:cNvSpPr>
                  <a:spLocks noChangeArrowheads="1"/>
                </p:cNvSpPr>
                <p:nvPr/>
              </p:nvSpPr>
              <p:spPr bwMode="auto">
                <a:xfrm>
                  <a:off x="595686" y="1268402"/>
                  <a:ext cx="2286000" cy="152400"/>
                </a:xfrm>
                <a:prstGeom prst="rect">
                  <a:avLst/>
                </a:prstGeom>
                <a:solidFill>
                  <a:srgbClr val="000000">
                    <a:alpha val="50000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499" name="Time"/>
                <p:cNvSpPr>
                  <a:spLocks noChangeAspect="1" noEditPoints="1"/>
                </p:cNvSpPr>
                <p:nvPr/>
              </p:nvSpPr>
              <p:spPr bwMode="auto">
                <a:xfrm>
                  <a:off x="2626121" y="1314082"/>
                  <a:ext cx="193854" cy="61041"/>
                </a:xfrm>
                <a:custGeom>
                  <a:avLst/>
                  <a:gdLst>
                    <a:gd name="T0" fmla="*/ 10 w 122"/>
                    <a:gd name="T1" fmla="*/ 6 h 38"/>
                    <a:gd name="T2" fmla="*/ 14 w 122"/>
                    <a:gd name="T3" fmla="*/ 0 h 38"/>
                    <a:gd name="T4" fmla="*/ 52 w 122"/>
                    <a:gd name="T5" fmla="*/ 37 h 38"/>
                    <a:gd name="T6" fmla="*/ 40 w 122"/>
                    <a:gd name="T7" fmla="*/ 20 h 38"/>
                    <a:gd name="T8" fmla="*/ 46 w 122"/>
                    <a:gd name="T9" fmla="*/ 12 h 38"/>
                    <a:gd name="T10" fmla="*/ 44 w 122"/>
                    <a:gd name="T11" fmla="*/ 5 h 38"/>
                    <a:gd name="T12" fmla="*/ 36 w 122"/>
                    <a:gd name="T13" fmla="*/ 4 h 38"/>
                    <a:gd name="T14" fmla="*/ 32 w 122"/>
                    <a:gd name="T15" fmla="*/ 11 h 38"/>
                    <a:gd name="T16" fmla="*/ 30 w 122"/>
                    <a:gd name="T17" fmla="*/ 3 h 38"/>
                    <a:gd name="T18" fmla="*/ 44 w 122"/>
                    <a:gd name="T19" fmla="*/ 0 h 38"/>
                    <a:gd name="T20" fmla="*/ 51 w 122"/>
                    <a:gd name="T21" fmla="*/ 9 h 38"/>
                    <a:gd name="T22" fmla="*/ 46 w 122"/>
                    <a:gd name="T23" fmla="*/ 19 h 38"/>
                    <a:gd name="T24" fmla="*/ 52 w 122"/>
                    <a:gd name="T25" fmla="*/ 33 h 38"/>
                    <a:gd name="T26" fmla="*/ 58 w 122"/>
                    <a:gd name="T27" fmla="*/ 33 h 38"/>
                    <a:gd name="T28" fmla="*/ 63 w 122"/>
                    <a:gd name="T29" fmla="*/ 35 h 38"/>
                    <a:gd name="T30" fmla="*/ 58 w 122"/>
                    <a:gd name="T31" fmla="*/ 36 h 38"/>
                    <a:gd name="T32" fmla="*/ 58 w 122"/>
                    <a:gd name="T33" fmla="*/ 10 h 38"/>
                    <a:gd name="T34" fmla="*/ 63 w 122"/>
                    <a:gd name="T35" fmla="*/ 12 h 38"/>
                    <a:gd name="T36" fmla="*/ 58 w 122"/>
                    <a:gd name="T37" fmla="*/ 14 h 38"/>
                    <a:gd name="T38" fmla="*/ 80 w 122"/>
                    <a:gd name="T39" fmla="*/ 16 h 38"/>
                    <a:gd name="T40" fmla="*/ 87 w 122"/>
                    <a:gd name="T41" fmla="*/ 12 h 38"/>
                    <a:gd name="T42" fmla="*/ 81 w 122"/>
                    <a:gd name="T43" fmla="*/ 3 h 38"/>
                    <a:gd name="T44" fmla="*/ 75 w 122"/>
                    <a:gd name="T45" fmla="*/ 7 h 38"/>
                    <a:gd name="T46" fmla="*/ 70 w 122"/>
                    <a:gd name="T47" fmla="*/ 6 h 38"/>
                    <a:gd name="T48" fmla="*/ 81 w 122"/>
                    <a:gd name="T49" fmla="*/ 0 h 38"/>
                    <a:gd name="T50" fmla="*/ 91 w 122"/>
                    <a:gd name="T51" fmla="*/ 5 h 38"/>
                    <a:gd name="T52" fmla="*/ 91 w 122"/>
                    <a:gd name="T53" fmla="*/ 14 h 38"/>
                    <a:gd name="T54" fmla="*/ 89 w 122"/>
                    <a:gd name="T55" fmla="*/ 20 h 38"/>
                    <a:gd name="T56" fmla="*/ 93 w 122"/>
                    <a:gd name="T57" fmla="*/ 27 h 38"/>
                    <a:gd name="T58" fmla="*/ 85 w 122"/>
                    <a:gd name="T59" fmla="*/ 37 h 38"/>
                    <a:gd name="T60" fmla="*/ 73 w 122"/>
                    <a:gd name="T61" fmla="*/ 35 h 38"/>
                    <a:gd name="T62" fmla="*/ 74 w 122"/>
                    <a:gd name="T63" fmla="*/ 27 h 38"/>
                    <a:gd name="T64" fmla="*/ 78 w 122"/>
                    <a:gd name="T65" fmla="*/ 33 h 38"/>
                    <a:gd name="T66" fmla="*/ 86 w 122"/>
                    <a:gd name="T67" fmla="*/ 32 h 38"/>
                    <a:gd name="T68" fmla="*/ 87 w 122"/>
                    <a:gd name="T69" fmla="*/ 24 h 38"/>
                    <a:gd name="T70" fmla="*/ 80 w 122"/>
                    <a:gd name="T71" fmla="*/ 20 h 38"/>
                    <a:gd name="T72" fmla="*/ 122 w 122"/>
                    <a:gd name="T73" fmla="*/ 21 h 38"/>
                    <a:gd name="T74" fmla="*/ 115 w 122"/>
                    <a:gd name="T75" fmla="*/ 37 h 38"/>
                    <a:gd name="T76" fmla="*/ 102 w 122"/>
                    <a:gd name="T77" fmla="*/ 34 h 38"/>
                    <a:gd name="T78" fmla="*/ 99 w 122"/>
                    <a:gd name="T79" fmla="*/ 16 h 38"/>
                    <a:gd name="T80" fmla="*/ 106 w 122"/>
                    <a:gd name="T81" fmla="*/ 0 h 38"/>
                    <a:gd name="T82" fmla="*/ 119 w 122"/>
                    <a:gd name="T83" fmla="*/ 3 h 38"/>
                    <a:gd name="T84" fmla="*/ 122 w 122"/>
                    <a:gd name="T85" fmla="*/ 21 h 38"/>
                    <a:gd name="T86" fmla="*/ 116 w 122"/>
                    <a:gd name="T87" fmla="*/ 6 h 38"/>
                    <a:gd name="T88" fmla="*/ 108 w 122"/>
                    <a:gd name="T89" fmla="*/ 4 h 38"/>
                    <a:gd name="T90" fmla="*/ 104 w 122"/>
                    <a:gd name="T91" fmla="*/ 15 h 38"/>
                    <a:gd name="T92" fmla="*/ 105 w 122"/>
                    <a:gd name="T93" fmla="*/ 31 h 38"/>
                    <a:gd name="T94" fmla="*/ 114 w 122"/>
                    <a:gd name="T95" fmla="*/ 33 h 38"/>
                    <a:gd name="T96" fmla="*/ 117 w 122"/>
                    <a:gd name="T97" fmla="*/ 22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122" h="38">
                      <a:moveTo>
                        <a:pt x="14" y="37"/>
                      </a:moveTo>
                      <a:cubicBezTo>
                        <a:pt x="10" y="37"/>
                        <a:pt x="10" y="37"/>
                        <a:pt x="10" y="37"/>
                      </a:cubicBezTo>
                      <a:cubicBezTo>
                        <a:pt x="10" y="6"/>
                        <a:pt x="10" y="6"/>
                        <a:pt x="10" y="6"/>
                      </a:cubicBezTo>
                      <a:cubicBezTo>
                        <a:pt x="0" y="9"/>
                        <a:pt x="0" y="9"/>
                        <a:pt x="0" y="9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14" y="0"/>
                        <a:pt x="14" y="0"/>
                        <a:pt x="14" y="0"/>
                      </a:cubicBezTo>
                      <a:cubicBezTo>
                        <a:pt x="14" y="0"/>
                        <a:pt x="14" y="0"/>
                        <a:pt x="14" y="0"/>
                      </a:cubicBezTo>
                      <a:lnTo>
                        <a:pt x="14" y="37"/>
                      </a:lnTo>
                      <a:close/>
                      <a:moveTo>
                        <a:pt x="52" y="37"/>
                      </a:moveTo>
                      <a:cubicBezTo>
                        <a:pt x="28" y="37"/>
                        <a:pt x="28" y="37"/>
                        <a:pt x="28" y="37"/>
                      </a:cubicBezTo>
                      <a:cubicBezTo>
                        <a:pt x="28" y="34"/>
                        <a:pt x="28" y="34"/>
                        <a:pt x="28" y="34"/>
                      </a:cubicBezTo>
                      <a:cubicBezTo>
                        <a:pt x="40" y="20"/>
                        <a:pt x="40" y="20"/>
                        <a:pt x="40" y="20"/>
                      </a:cubicBezTo>
                      <a:cubicBezTo>
                        <a:pt x="41" y="19"/>
                        <a:pt x="42" y="18"/>
                        <a:pt x="43" y="17"/>
                      </a:cubicBezTo>
                      <a:cubicBezTo>
                        <a:pt x="44" y="16"/>
                        <a:pt x="44" y="15"/>
                        <a:pt x="45" y="14"/>
                      </a:cubicBezTo>
                      <a:cubicBezTo>
                        <a:pt x="45" y="14"/>
                        <a:pt x="45" y="13"/>
                        <a:pt x="46" y="12"/>
                      </a:cubicBezTo>
                      <a:cubicBezTo>
                        <a:pt x="46" y="11"/>
                        <a:pt x="46" y="11"/>
                        <a:pt x="46" y="10"/>
                      </a:cubicBezTo>
                      <a:cubicBezTo>
                        <a:pt x="46" y="9"/>
                        <a:pt x="46" y="8"/>
                        <a:pt x="45" y="7"/>
                      </a:cubicBezTo>
                      <a:cubicBezTo>
                        <a:pt x="45" y="7"/>
                        <a:pt x="45" y="6"/>
                        <a:pt x="44" y="5"/>
                      </a:cubicBezTo>
                      <a:cubicBezTo>
                        <a:pt x="44" y="5"/>
                        <a:pt x="43" y="4"/>
                        <a:pt x="42" y="4"/>
                      </a:cubicBezTo>
                      <a:cubicBezTo>
                        <a:pt x="41" y="4"/>
                        <a:pt x="40" y="3"/>
                        <a:pt x="39" y="3"/>
                      </a:cubicBezTo>
                      <a:cubicBezTo>
                        <a:pt x="38" y="3"/>
                        <a:pt x="37" y="4"/>
                        <a:pt x="36" y="4"/>
                      </a:cubicBezTo>
                      <a:cubicBezTo>
                        <a:pt x="35" y="4"/>
                        <a:pt x="34" y="5"/>
                        <a:pt x="34" y="5"/>
                      </a:cubicBezTo>
                      <a:cubicBezTo>
                        <a:pt x="33" y="6"/>
                        <a:pt x="33" y="7"/>
                        <a:pt x="32" y="8"/>
                      </a:cubicBezTo>
                      <a:cubicBezTo>
                        <a:pt x="32" y="9"/>
                        <a:pt x="32" y="10"/>
                        <a:pt x="32" y="11"/>
                      </a:cubicBezTo>
                      <a:cubicBezTo>
                        <a:pt x="27" y="11"/>
                        <a:pt x="27" y="11"/>
                        <a:pt x="27" y="11"/>
                      </a:cubicBezTo>
                      <a:cubicBezTo>
                        <a:pt x="27" y="9"/>
                        <a:pt x="28" y="8"/>
                        <a:pt x="28" y="7"/>
                      </a:cubicBezTo>
                      <a:cubicBezTo>
                        <a:pt x="29" y="5"/>
                        <a:pt x="29" y="4"/>
                        <a:pt x="30" y="3"/>
                      </a:cubicBezTo>
                      <a:cubicBezTo>
                        <a:pt x="31" y="2"/>
                        <a:pt x="33" y="1"/>
                        <a:pt x="34" y="0"/>
                      </a:cubicBezTo>
                      <a:cubicBezTo>
                        <a:pt x="36" y="0"/>
                        <a:pt x="37" y="0"/>
                        <a:pt x="39" y="0"/>
                      </a:cubicBezTo>
                      <a:cubicBezTo>
                        <a:pt x="41" y="0"/>
                        <a:pt x="43" y="0"/>
                        <a:pt x="44" y="0"/>
                      </a:cubicBezTo>
                      <a:cubicBezTo>
                        <a:pt x="45" y="1"/>
                        <a:pt x="47" y="1"/>
                        <a:pt x="48" y="2"/>
                      </a:cubicBezTo>
                      <a:cubicBezTo>
                        <a:pt x="49" y="3"/>
                        <a:pt x="49" y="4"/>
                        <a:pt x="50" y="5"/>
                      </a:cubicBezTo>
                      <a:cubicBezTo>
                        <a:pt x="50" y="7"/>
                        <a:pt x="51" y="8"/>
                        <a:pt x="51" y="9"/>
                      </a:cubicBezTo>
                      <a:cubicBezTo>
                        <a:pt x="51" y="11"/>
                        <a:pt x="50" y="12"/>
                        <a:pt x="50" y="13"/>
                      </a:cubicBezTo>
                      <a:cubicBezTo>
                        <a:pt x="50" y="14"/>
                        <a:pt x="49" y="15"/>
                        <a:pt x="48" y="16"/>
                      </a:cubicBezTo>
                      <a:cubicBezTo>
                        <a:pt x="48" y="17"/>
                        <a:pt x="47" y="18"/>
                        <a:pt x="46" y="19"/>
                      </a:cubicBezTo>
                      <a:cubicBezTo>
                        <a:pt x="45" y="20"/>
                        <a:pt x="45" y="21"/>
                        <a:pt x="44" y="22"/>
                      </a:cubicBezTo>
                      <a:cubicBezTo>
                        <a:pt x="34" y="33"/>
                        <a:pt x="34" y="33"/>
                        <a:pt x="34" y="33"/>
                      </a:cubicBezTo>
                      <a:cubicBezTo>
                        <a:pt x="52" y="33"/>
                        <a:pt x="52" y="33"/>
                        <a:pt x="52" y="33"/>
                      </a:cubicBezTo>
                      <a:lnTo>
                        <a:pt x="52" y="37"/>
                      </a:lnTo>
                      <a:close/>
                      <a:moveTo>
                        <a:pt x="58" y="35"/>
                      </a:moveTo>
                      <a:cubicBezTo>
                        <a:pt x="58" y="34"/>
                        <a:pt x="58" y="33"/>
                        <a:pt x="58" y="33"/>
                      </a:cubicBezTo>
                      <a:cubicBezTo>
                        <a:pt x="59" y="32"/>
                        <a:pt x="59" y="32"/>
                        <a:pt x="60" y="32"/>
                      </a:cubicBezTo>
                      <a:cubicBezTo>
                        <a:pt x="61" y="32"/>
                        <a:pt x="62" y="32"/>
                        <a:pt x="63" y="33"/>
                      </a:cubicBezTo>
                      <a:cubicBezTo>
                        <a:pt x="63" y="33"/>
                        <a:pt x="63" y="34"/>
                        <a:pt x="63" y="35"/>
                      </a:cubicBezTo>
                      <a:cubicBezTo>
                        <a:pt x="63" y="35"/>
                        <a:pt x="63" y="36"/>
                        <a:pt x="63" y="36"/>
                      </a:cubicBezTo>
                      <a:cubicBezTo>
                        <a:pt x="62" y="37"/>
                        <a:pt x="61" y="37"/>
                        <a:pt x="60" y="37"/>
                      </a:cubicBezTo>
                      <a:cubicBezTo>
                        <a:pt x="59" y="37"/>
                        <a:pt x="59" y="37"/>
                        <a:pt x="58" y="36"/>
                      </a:cubicBezTo>
                      <a:cubicBezTo>
                        <a:pt x="58" y="36"/>
                        <a:pt x="58" y="35"/>
                        <a:pt x="58" y="35"/>
                      </a:cubicBezTo>
                      <a:close/>
                      <a:moveTo>
                        <a:pt x="58" y="12"/>
                      </a:moveTo>
                      <a:cubicBezTo>
                        <a:pt x="58" y="11"/>
                        <a:pt x="58" y="11"/>
                        <a:pt x="58" y="10"/>
                      </a:cubicBezTo>
                      <a:cubicBezTo>
                        <a:pt x="59" y="10"/>
                        <a:pt x="59" y="9"/>
                        <a:pt x="60" y="9"/>
                      </a:cubicBezTo>
                      <a:cubicBezTo>
                        <a:pt x="61" y="9"/>
                        <a:pt x="62" y="10"/>
                        <a:pt x="63" y="10"/>
                      </a:cubicBezTo>
                      <a:cubicBezTo>
                        <a:pt x="63" y="11"/>
                        <a:pt x="63" y="11"/>
                        <a:pt x="63" y="12"/>
                      </a:cubicBezTo>
                      <a:cubicBezTo>
                        <a:pt x="63" y="13"/>
                        <a:pt x="63" y="14"/>
                        <a:pt x="63" y="14"/>
                      </a:cubicBezTo>
                      <a:cubicBezTo>
                        <a:pt x="62" y="15"/>
                        <a:pt x="61" y="15"/>
                        <a:pt x="60" y="15"/>
                      </a:cubicBezTo>
                      <a:cubicBezTo>
                        <a:pt x="59" y="15"/>
                        <a:pt x="59" y="15"/>
                        <a:pt x="58" y="14"/>
                      </a:cubicBezTo>
                      <a:cubicBezTo>
                        <a:pt x="58" y="14"/>
                        <a:pt x="58" y="13"/>
                        <a:pt x="58" y="12"/>
                      </a:cubicBezTo>
                      <a:close/>
                      <a:moveTo>
                        <a:pt x="77" y="16"/>
                      </a:moveTo>
                      <a:cubicBezTo>
                        <a:pt x="80" y="16"/>
                        <a:pt x="80" y="16"/>
                        <a:pt x="80" y="16"/>
                      </a:cubicBezTo>
                      <a:cubicBezTo>
                        <a:pt x="81" y="16"/>
                        <a:pt x="82" y="16"/>
                        <a:pt x="83" y="16"/>
                      </a:cubicBezTo>
                      <a:cubicBezTo>
                        <a:pt x="84" y="15"/>
                        <a:pt x="85" y="15"/>
                        <a:pt x="85" y="14"/>
                      </a:cubicBezTo>
                      <a:cubicBezTo>
                        <a:pt x="86" y="14"/>
                        <a:pt x="87" y="13"/>
                        <a:pt x="87" y="12"/>
                      </a:cubicBezTo>
                      <a:cubicBezTo>
                        <a:pt x="87" y="12"/>
                        <a:pt x="87" y="11"/>
                        <a:pt x="87" y="10"/>
                      </a:cubicBezTo>
                      <a:cubicBezTo>
                        <a:pt x="87" y="8"/>
                        <a:pt x="87" y="6"/>
                        <a:pt x="86" y="5"/>
                      </a:cubicBezTo>
                      <a:cubicBezTo>
                        <a:pt x="85" y="4"/>
                        <a:pt x="83" y="3"/>
                        <a:pt x="81" y="3"/>
                      </a:cubicBezTo>
                      <a:cubicBezTo>
                        <a:pt x="80" y="3"/>
                        <a:pt x="79" y="4"/>
                        <a:pt x="78" y="4"/>
                      </a:cubicBezTo>
                      <a:cubicBezTo>
                        <a:pt x="77" y="4"/>
                        <a:pt x="77" y="5"/>
                        <a:pt x="76" y="5"/>
                      </a:cubicBezTo>
                      <a:cubicBezTo>
                        <a:pt x="75" y="6"/>
                        <a:pt x="75" y="6"/>
                        <a:pt x="75" y="7"/>
                      </a:cubicBezTo>
                      <a:cubicBezTo>
                        <a:pt x="74" y="8"/>
                        <a:pt x="74" y="9"/>
                        <a:pt x="74" y="10"/>
                      </a:cubicBezTo>
                      <a:cubicBezTo>
                        <a:pt x="69" y="10"/>
                        <a:pt x="69" y="10"/>
                        <a:pt x="69" y="10"/>
                      </a:cubicBezTo>
                      <a:cubicBezTo>
                        <a:pt x="69" y="8"/>
                        <a:pt x="70" y="7"/>
                        <a:pt x="70" y="6"/>
                      </a:cubicBezTo>
                      <a:cubicBezTo>
                        <a:pt x="71" y="5"/>
                        <a:pt x="72" y="3"/>
                        <a:pt x="73" y="3"/>
                      </a:cubicBezTo>
                      <a:cubicBezTo>
                        <a:pt x="74" y="2"/>
                        <a:pt x="75" y="1"/>
                        <a:pt x="76" y="0"/>
                      </a:cubicBezTo>
                      <a:cubicBezTo>
                        <a:pt x="78" y="0"/>
                        <a:pt x="79" y="0"/>
                        <a:pt x="81" y="0"/>
                      </a:cubicBezTo>
                      <a:cubicBezTo>
                        <a:pt x="82" y="0"/>
                        <a:pt x="84" y="0"/>
                        <a:pt x="85" y="0"/>
                      </a:cubicBezTo>
                      <a:cubicBezTo>
                        <a:pt x="87" y="1"/>
                        <a:pt x="88" y="1"/>
                        <a:pt x="89" y="2"/>
                      </a:cubicBezTo>
                      <a:cubicBezTo>
                        <a:pt x="90" y="3"/>
                        <a:pt x="91" y="4"/>
                        <a:pt x="91" y="5"/>
                      </a:cubicBezTo>
                      <a:cubicBezTo>
                        <a:pt x="92" y="7"/>
                        <a:pt x="92" y="8"/>
                        <a:pt x="92" y="10"/>
                      </a:cubicBezTo>
                      <a:cubicBezTo>
                        <a:pt x="92" y="11"/>
                        <a:pt x="92" y="11"/>
                        <a:pt x="92" y="12"/>
                      </a:cubicBezTo>
                      <a:cubicBezTo>
                        <a:pt x="91" y="13"/>
                        <a:pt x="91" y="14"/>
                        <a:pt x="91" y="14"/>
                      </a:cubicBezTo>
                      <a:cubicBezTo>
                        <a:pt x="90" y="15"/>
                        <a:pt x="90" y="16"/>
                        <a:pt x="89" y="16"/>
                      </a:cubicBezTo>
                      <a:cubicBezTo>
                        <a:pt x="88" y="17"/>
                        <a:pt x="87" y="18"/>
                        <a:pt x="86" y="18"/>
                      </a:cubicBezTo>
                      <a:cubicBezTo>
                        <a:pt x="87" y="18"/>
                        <a:pt x="88" y="19"/>
                        <a:pt x="89" y="20"/>
                      </a:cubicBezTo>
                      <a:cubicBezTo>
                        <a:pt x="90" y="20"/>
                        <a:pt x="91" y="21"/>
                        <a:pt x="91" y="22"/>
                      </a:cubicBezTo>
                      <a:cubicBezTo>
                        <a:pt x="92" y="22"/>
                        <a:pt x="92" y="23"/>
                        <a:pt x="92" y="24"/>
                      </a:cubicBezTo>
                      <a:cubicBezTo>
                        <a:pt x="92" y="25"/>
                        <a:pt x="93" y="26"/>
                        <a:pt x="93" y="27"/>
                      </a:cubicBezTo>
                      <a:cubicBezTo>
                        <a:pt x="93" y="28"/>
                        <a:pt x="92" y="30"/>
                        <a:pt x="92" y="31"/>
                      </a:cubicBezTo>
                      <a:cubicBezTo>
                        <a:pt x="91" y="33"/>
                        <a:pt x="90" y="34"/>
                        <a:pt x="89" y="35"/>
                      </a:cubicBezTo>
                      <a:cubicBezTo>
                        <a:pt x="88" y="36"/>
                        <a:pt x="87" y="36"/>
                        <a:pt x="85" y="37"/>
                      </a:cubicBezTo>
                      <a:cubicBezTo>
                        <a:pt x="84" y="37"/>
                        <a:pt x="83" y="38"/>
                        <a:pt x="81" y="38"/>
                      </a:cubicBezTo>
                      <a:cubicBezTo>
                        <a:pt x="79" y="38"/>
                        <a:pt x="78" y="37"/>
                        <a:pt x="76" y="37"/>
                      </a:cubicBezTo>
                      <a:cubicBezTo>
                        <a:pt x="75" y="36"/>
                        <a:pt x="74" y="36"/>
                        <a:pt x="73" y="35"/>
                      </a:cubicBezTo>
                      <a:cubicBezTo>
                        <a:pt x="71" y="34"/>
                        <a:pt x="71" y="33"/>
                        <a:pt x="70" y="32"/>
                      </a:cubicBezTo>
                      <a:cubicBezTo>
                        <a:pt x="69" y="30"/>
                        <a:pt x="69" y="29"/>
                        <a:pt x="69" y="27"/>
                      </a:cubicBezTo>
                      <a:cubicBezTo>
                        <a:pt x="74" y="27"/>
                        <a:pt x="74" y="27"/>
                        <a:pt x="74" y="27"/>
                      </a:cubicBezTo>
                      <a:cubicBezTo>
                        <a:pt x="74" y="28"/>
                        <a:pt x="74" y="29"/>
                        <a:pt x="74" y="30"/>
                      </a:cubicBezTo>
                      <a:cubicBezTo>
                        <a:pt x="75" y="31"/>
                        <a:pt x="75" y="31"/>
                        <a:pt x="76" y="32"/>
                      </a:cubicBezTo>
                      <a:cubicBezTo>
                        <a:pt x="76" y="32"/>
                        <a:pt x="77" y="33"/>
                        <a:pt x="78" y="33"/>
                      </a:cubicBezTo>
                      <a:cubicBezTo>
                        <a:pt x="79" y="34"/>
                        <a:pt x="80" y="34"/>
                        <a:pt x="81" y="34"/>
                      </a:cubicBezTo>
                      <a:cubicBezTo>
                        <a:pt x="82" y="34"/>
                        <a:pt x="83" y="34"/>
                        <a:pt x="84" y="33"/>
                      </a:cubicBezTo>
                      <a:cubicBezTo>
                        <a:pt x="85" y="33"/>
                        <a:pt x="85" y="33"/>
                        <a:pt x="86" y="32"/>
                      </a:cubicBezTo>
                      <a:cubicBezTo>
                        <a:pt x="87" y="31"/>
                        <a:pt x="87" y="31"/>
                        <a:pt x="87" y="30"/>
                      </a:cubicBezTo>
                      <a:cubicBezTo>
                        <a:pt x="88" y="29"/>
                        <a:pt x="88" y="28"/>
                        <a:pt x="88" y="27"/>
                      </a:cubicBezTo>
                      <a:cubicBezTo>
                        <a:pt x="88" y="26"/>
                        <a:pt x="88" y="25"/>
                        <a:pt x="87" y="24"/>
                      </a:cubicBezTo>
                      <a:cubicBezTo>
                        <a:pt x="87" y="23"/>
                        <a:pt x="86" y="22"/>
                        <a:pt x="86" y="22"/>
                      </a:cubicBezTo>
                      <a:cubicBezTo>
                        <a:pt x="85" y="21"/>
                        <a:pt x="84" y="21"/>
                        <a:pt x="83" y="20"/>
                      </a:cubicBezTo>
                      <a:cubicBezTo>
                        <a:pt x="82" y="20"/>
                        <a:pt x="81" y="20"/>
                        <a:pt x="80" y="20"/>
                      </a:cubicBezTo>
                      <a:cubicBezTo>
                        <a:pt x="77" y="20"/>
                        <a:pt x="77" y="20"/>
                        <a:pt x="77" y="20"/>
                      </a:cubicBezTo>
                      <a:lnTo>
                        <a:pt x="77" y="16"/>
                      </a:lnTo>
                      <a:close/>
                      <a:moveTo>
                        <a:pt x="122" y="21"/>
                      </a:moveTo>
                      <a:cubicBezTo>
                        <a:pt x="122" y="24"/>
                        <a:pt x="122" y="27"/>
                        <a:pt x="121" y="29"/>
                      </a:cubicBezTo>
                      <a:cubicBezTo>
                        <a:pt x="121" y="31"/>
                        <a:pt x="120" y="33"/>
                        <a:pt x="119" y="34"/>
                      </a:cubicBezTo>
                      <a:cubicBezTo>
                        <a:pt x="118" y="35"/>
                        <a:pt x="117" y="36"/>
                        <a:pt x="115" y="37"/>
                      </a:cubicBezTo>
                      <a:cubicBezTo>
                        <a:pt x="114" y="37"/>
                        <a:pt x="112" y="38"/>
                        <a:pt x="111" y="38"/>
                      </a:cubicBezTo>
                      <a:cubicBezTo>
                        <a:pt x="109" y="38"/>
                        <a:pt x="107" y="37"/>
                        <a:pt x="106" y="37"/>
                      </a:cubicBezTo>
                      <a:cubicBezTo>
                        <a:pt x="104" y="36"/>
                        <a:pt x="103" y="35"/>
                        <a:pt x="102" y="34"/>
                      </a:cubicBezTo>
                      <a:cubicBezTo>
                        <a:pt x="101" y="33"/>
                        <a:pt x="100" y="31"/>
                        <a:pt x="100" y="29"/>
                      </a:cubicBezTo>
                      <a:cubicBezTo>
                        <a:pt x="99" y="27"/>
                        <a:pt x="99" y="24"/>
                        <a:pt x="99" y="21"/>
                      </a:cubicBezTo>
                      <a:cubicBezTo>
                        <a:pt x="99" y="16"/>
                        <a:pt x="99" y="16"/>
                        <a:pt x="99" y="16"/>
                      </a:cubicBezTo>
                      <a:cubicBezTo>
                        <a:pt x="99" y="13"/>
                        <a:pt x="99" y="10"/>
                        <a:pt x="100" y="8"/>
                      </a:cubicBezTo>
                      <a:cubicBezTo>
                        <a:pt x="100" y="6"/>
                        <a:pt x="101" y="4"/>
                        <a:pt x="102" y="3"/>
                      </a:cubicBezTo>
                      <a:cubicBezTo>
                        <a:pt x="103" y="2"/>
                        <a:pt x="104" y="1"/>
                        <a:pt x="106" y="0"/>
                      </a:cubicBezTo>
                      <a:cubicBezTo>
                        <a:pt x="107" y="0"/>
                        <a:pt x="109" y="0"/>
                        <a:pt x="110" y="0"/>
                      </a:cubicBezTo>
                      <a:cubicBezTo>
                        <a:pt x="112" y="0"/>
                        <a:pt x="114" y="0"/>
                        <a:pt x="115" y="0"/>
                      </a:cubicBezTo>
                      <a:cubicBezTo>
                        <a:pt x="117" y="1"/>
                        <a:pt x="118" y="2"/>
                        <a:pt x="119" y="3"/>
                      </a:cubicBezTo>
                      <a:cubicBezTo>
                        <a:pt x="120" y="4"/>
                        <a:pt x="121" y="6"/>
                        <a:pt x="121" y="8"/>
                      </a:cubicBezTo>
                      <a:cubicBezTo>
                        <a:pt x="122" y="10"/>
                        <a:pt x="122" y="13"/>
                        <a:pt x="122" y="16"/>
                      </a:cubicBezTo>
                      <a:lnTo>
                        <a:pt x="122" y="21"/>
                      </a:lnTo>
                      <a:close/>
                      <a:moveTo>
                        <a:pt x="117" y="15"/>
                      </a:moveTo>
                      <a:cubicBezTo>
                        <a:pt x="117" y="13"/>
                        <a:pt x="117" y="11"/>
                        <a:pt x="117" y="10"/>
                      </a:cubicBezTo>
                      <a:cubicBezTo>
                        <a:pt x="117" y="8"/>
                        <a:pt x="116" y="7"/>
                        <a:pt x="116" y="6"/>
                      </a:cubicBezTo>
                      <a:cubicBezTo>
                        <a:pt x="115" y="5"/>
                        <a:pt x="114" y="4"/>
                        <a:pt x="114" y="4"/>
                      </a:cubicBezTo>
                      <a:cubicBezTo>
                        <a:pt x="113" y="4"/>
                        <a:pt x="112" y="3"/>
                        <a:pt x="110" y="3"/>
                      </a:cubicBezTo>
                      <a:cubicBezTo>
                        <a:pt x="109" y="3"/>
                        <a:pt x="108" y="4"/>
                        <a:pt x="108" y="4"/>
                      </a:cubicBezTo>
                      <a:cubicBezTo>
                        <a:pt x="107" y="4"/>
                        <a:pt x="106" y="5"/>
                        <a:pt x="105" y="6"/>
                      </a:cubicBezTo>
                      <a:cubicBezTo>
                        <a:pt x="105" y="7"/>
                        <a:pt x="104" y="8"/>
                        <a:pt x="104" y="10"/>
                      </a:cubicBezTo>
                      <a:cubicBezTo>
                        <a:pt x="104" y="11"/>
                        <a:pt x="104" y="13"/>
                        <a:pt x="104" y="15"/>
                      </a:cubicBezTo>
                      <a:cubicBezTo>
                        <a:pt x="104" y="22"/>
                        <a:pt x="104" y="22"/>
                        <a:pt x="104" y="22"/>
                      </a:cubicBezTo>
                      <a:cubicBezTo>
                        <a:pt x="104" y="24"/>
                        <a:pt x="104" y="26"/>
                        <a:pt x="104" y="27"/>
                      </a:cubicBezTo>
                      <a:cubicBezTo>
                        <a:pt x="104" y="29"/>
                        <a:pt x="105" y="30"/>
                        <a:pt x="105" y="31"/>
                      </a:cubicBezTo>
                      <a:cubicBezTo>
                        <a:pt x="106" y="32"/>
                        <a:pt x="107" y="33"/>
                        <a:pt x="108" y="33"/>
                      </a:cubicBezTo>
                      <a:cubicBezTo>
                        <a:pt x="108" y="33"/>
                        <a:pt x="109" y="34"/>
                        <a:pt x="111" y="34"/>
                      </a:cubicBezTo>
                      <a:cubicBezTo>
                        <a:pt x="112" y="34"/>
                        <a:pt x="113" y="33"/>
                        <a:pt x="114" y="33"/>
                      </a:cubicBezTo>
                      <a:cubicBezTo>
                        <a:pt x="114" y="33"/>
                        <a:pt x="115" y="32"/>
                        <a:pt x="116" y="31"/>
                      </a:cubicBezTo>
                      <a:cubicBezTo>
                        <a:pt x="116" y="30"/>
                        <a:pt x="117" y="29"/>
                        <a:pt x="117" y="27"/>
                      </a:cubicBezTo>
                      <a:cubicBezTo>
                        <a:pt x="117" y="26"/>
                        <a:pt x="117" y="24"/>
                        <a:pt x="117" y="22"/>
                      </a:cubicBezTo>
                      <a:lnTo>
                        <a:pt x="117" y="1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grpSp>
              <p:nvGrpSpPr>
                <p:cNvPr id="500" name="Battery"/>
                <p:cNvGrpSpPr>
                  <a:grpSpLocks noChangeAspect="1"/>
                </p:cNvGrpSpPr>
                <p:nvPr/>
              </p:nvGrpSpPr>
              <p:grpSpPr>
                <a:xfrm>
                  <a:off x="2513769" y="1302974"/>
                  <a:ext cx="50747" cy="83257"/>
                  <a:chOff x="5721732" y="4486242"/>
                  <a:chExt cx="50747" cy="83257"/>
                </a:xfrm>
              </p:grpSpPr>
              <p:sp>
                <p:nvSpPr>
                  <p:cNvPr id="507" name="Battery Part 1"/>
                  <p:cNvSpPr>
                    <a:spLocks/>
                  </p:cNvSpPr>
                  <p:nvPr/>
                </p:nvSpPr>
                <p:spPr bwMode="auto">
                  <a:xfrm>
                    <a:off x="5721732" y="4486242"/>
                    <a:ext cx="50747" cy="45990"/>
                  </a:xfrm>
                  <a:custGeom>
                    <a:avLst/>
                    <a:gdLst>
                      <a:gd name="T0" fmla="*/ 282 w 282"/>
                      <a:gd name="T1" fmla="*/ 76 h 252"/>
                      <a:gd name="T2" fmla="*/ 245 w 282"/>
                      <a:gd name="T3" fmla="*/ 46 h 252"/>
                      <a:gd name="T4" fmla="*/ 197 w 282"/>
                      <a:gd name="T5" fmla="*/ 46 h 252"/>
                      <a:gd name="T6" fmla="*/ 197 w 282"/>
                      <a:gd name="T7" fmla="*/ 0 h 252"/>
                      <a:gd name="T8" fmla="*/ 85 w 282"/>
                      <a:gd name="T9" fmla="*/ 0 h 252"/>
                      <a:gd name="T10" fmla="*/ 85 w 282"/>
                      <a:gd name="T11" fmla="*/ 46 h 252"/>
                      <a:gd name="T12" fmla="*/ 37 w 282"/>
                      <a:gd name="T13" fmla="*/ 46 h 252"/>
                      <a:gd name="T14" fmla="*/ 0 w 282"/>
                      <a:gd name="T15" fmla="*/ 76 h 252"/>
                      <a:gd name="T16" fmla="*/ 0 w 282"/>
                      <a:gd name="T17" fmla="*/ 252 h 252"/>
                      <a:gd name="T18" fmla="*/ 282 w 282"/>
                      <a:gd name="T19" fmla="*/ 252 h 252"/>
                      <a:gd name="T20" fmla="*/ 282 w 282"/>
                      <a:gd name="T21" fmla="*/ 76 h 25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282" h="252">
                        <a:moveTo>
                          <a:pt x="282" y="76"/>
                        </a:moveTo>
                        <a:cubicBezTo>
                          <a:pt x="282" y="59"/>
                          <a:pt x="265" y="46"/>
                          <a:pt x="245" y="46"/>
                        </a:cubicBezTo>
                        <a:lnTo>
                          <a:pt x="197" y="46"/>
                        </a:lnTo>
                        <a:lnTo>
                          <a:pt x="197" y="0"/>
                        </a:lnTo>
                        <a:lnTo>
                          <a:pt x="85" y="0"/>
                        </a:lnTo>
                        <a:lnTo>
                          <a:pt x="85" y="46"/>
                        </a:lnTo>
                        <a:lnTo>
                          <a:pt x="37" y="46"/>
                        </a:lnTo>
                        <a:cubicBezTo>
                          <a:pt x="17" y="46"/>
                          <a:pt x="0" y="59"/>
                          <a:pt x="0" y="76"/>
                        </a:cubicBezTo>
                        <a:lnTo>
                          <a:pt x="0" y="252"/>
                        </a:lnTo>
                        <a:lnTo>
                          <a:pt x="282" y="252"/>
                        </a:lnTo>
                        <a:lnTo>
                          <a:pt x="282" y="76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30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508" name="Battery Part 2"/>
                  <p:cNvSpPr>
                    <a:spLocks/>
                  </p:cNvSpPr>
                  <p:nvPr/>
                </p:nvSpPr>
                <p:spPr bwMode="auto">
                  <a:xfrm>
                    <a:off x="5721732" y="4532231"/>
                    <a:ext cx="50747" cy="37268"/>
                  </a:xfrm>
                  <a:custGeom>
                    <a:avLst/>
                    <a:gdLst>
                      <a:gd name="T0" fmla="*/ 0 w 282"/>
                      <a:gd name="T1" fmla="*/ 0 h 206"/>
                      <a:gd name="T2" fmla="*/ 0 w 282"/>
                      <a:gd name="T3" fmla="*/ 176 h 206"/>
                      <a:gd name="T4" fmla="*/ 37 w 282"/>
                      <a:gd name="T5" fmla="*/ 206 h 206"/>
                      <a:gd name="T6" fmla="*/ 244 w 282"/>
                      <a:gd name="T7" fmla="*/ 206 h 206"/>
                      <a:gd name="T8" fmla="*/ 282 w 282"/>
                      <a:gd name="T9" fmla="*/ 176 h 206"/>
                      <a:gd name="T10" fmla="*/ 282 w 282"/>
                      <a:gd name="T11" fmla="*/ 0 h 206"/>
                      <a:gd name="T12" fmla="*/ 0 w 282"/>
                      <a:gd name="T13" fmla="*/ 0 h 20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282" h="206">
                        <a:moveTo>
                          <a:pt x="0" y="0"/>
                        </a:moveTo>
                        <a:lnTo>
                          <a:pt x="0" y="176"/>
                        </a:lnTo>
                        <a:cubicBezTo>
                          <a:pt x="0" y="193"/>
                          <a:pt x="17" y="206"/>
                          <a:pt x="37" y="206"/>
                        </a:cubicBezTo>
                        <a:lnTo>
                          <a:pt x="244" y="206"/>
                        </a:lnTo>
                        <a:cubicBezTo>
                          <a:pt x="265" y="206"/>
                          <a:pt x="282" y="193"/>
                          <a:pt x="282" y="176"/>
                        </a:cubicBezTo>
                        <a:lnTo>
                          <a:pt x="282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90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grpSp>
              <p:nvGrpSpPr>
                <p:cNvPr id="501" name="Signal Strength"/>
                <p:cNvGrpSpPr>
                  <a:grpSpLocks noChangeAspect="1"/>
                </p:cNvGrpSpPr>
                <p:nvPr/>
              </p:nvGrpSpPr>
              <p:grpSpPr>
                <a:xfrm>
                  <a:off x="2348841" y="1306145"/>
                  <a:ext cx="76121" cy="76915"/>
                  <a:chOff x="5556804" y="4492585"/>
                  <a:chExt cx="76121" cy="76915"/>
                </a:xfrm>
              </p:grpSpPr>
              <p:sp>
                <p:nvSpPr>
                  <p:cNvPr id="505" name="Signal Strength Part 1"/>
                  <p:cNvSpPr>
                    <a:spLocks/>
                  </p:cNvSpPr>
                  <p:nvPr/>
                </p:nvSpPr>
                <p:spPr bwMode="auto">
                  <a:xfrm>
                    <a:off x="5602001" y="4492585"/>
                    <a:ext cx="30924" cy="76914"/>
                  </a:xfrm>
                  <a:custGeom>
                    <a:avLst/>
                    <a:gdLst>
                      <a:gd name="T0" fmla="*/ 39 w 39"/>
                      <a:gd name="T1" fmla="*/ 0 h 97"/>
                      <a:gd name="T2" fmla="*/ 0 w 39"/>
                      <a:gd name="T3" fmla="*/ 39 h 97"/>
                      <a:gd name="T4" fmla="*/ 0 w 39"/>
                      <a:gd name="T5" fmla="*/ 97 h 97"/>
                      <a:gd name="T6" fmla="*/ 39 w 39"/>
                      <a:gd name="T7" fmla="*/ 97 h 97"/>
                      <a:gd name="T8" fmla="*/ 39 w 39"/>
                      <a:gd name="T9" fmla="*/ 0 h 9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9" h="97">
                        <a:moveTo>
                          <a:pt x="39" y="0"/>
                        </a:moveTo>
                        <a:lnTo>
                          <a:pt x="0" y="39"/>
                        </a:lnTo>
                        <a:lnTo>
                          <a:pt x="0" y="97"/>
                        </a:lnTo>
                        <a:lnTo>
                          <a:pt x="39" y="97"/>
                        </a:lnTo>
                        <a:lnTo>
                          <a:pt x="39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30000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506" name="Signal Strength Part 2"/>
                  <p:cNvSpPr>
                    <a:spLocks/>
                  </p:cNvSpPr>
                  <p:nvPr/>
                </p:nvSpPr>
                <p:spPr bwMode="auto">
                  <a:xfrm>
                    <a:off x="5556804" y="4523510"/>
                    <a:ext cx="45197" cy="45990"/>
                  </a:xfrm>
                  <a:custGeom>
                    <a:avLst/>
                    <a:gdLst>
                      <a:gd name="T0" fmla="*/ 0 w 254"/>
                      <a:gd name="T1" fmla="*/ 254 h 254"/>
                      <a:gd name="T2" fmla="*/ 254 w 254"/>
                      <a:gd name="T3" fmla="*/ 254 h 254"/>
                      <a:gd name="T4" fmla="*/ 254 w 254"/>
                      <a:gd name="T5" fmla="*/ 0 h 254"/>
                      <a:gd name="T6" fmla="*/ 0 w 254"/>
                      <a:gd name="T7" fmla="*/ 254 h 25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254" h="254">
                        <a:moveTo>
                          <a:pt x="0" y="254"/>
                        </a:moveTo>
                        <a:lnTo>
                          <a:pt x="254" y="254"/>
                        </a:lnTo>
                        <a:lnTo>
                          <a:pt x="254" y="0"/>
                        </a:lnTo>
                        <a:lnTo>
                          <a:pt x="0" y="254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90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grpSp>
              <p:nvGrpSpPr>
                <p:cNvPr id="502" name="WiFi"/>
                <p:cNvGrpSpPr>
                  <a:grpSpLocks noChangeAspect="1"/>
                </p:cNvGrpSpPr>
                <p:nvPr/>
              </p:nvGrpSpPr>
              <p:grpSpPr>
                <a:xfrm>
                  <a:off x="2189463" y="1308921"/>
                  <a:ext cx="89601" cy="71363"/>
                  <a:chOff x="5397426" y="4495757"/>
                  <a:chExt cx="89601" cy="71363"/>
                </a:xfrm>
              </p:grpSpPr>
              <p:sp>
                <p:nvSpPr>
                  <p:cNvPr id="503" name="WiFi Part 1"/>
                  <p:cNvSpPr>
                    <a:spLocks/>
                  </p:cNvSpPr>
                  <p:nvPr/>
                </p:nvSpPr>
                <p:spPr bwMode="auto">
                  <a:xfrm>
                    <a:off x="5397426" y="4495757"/>
                    <a:ext cx="89601" cy="31717"/>
                  </a:xfrm>
                  <a:custGeom>
                    <a:avLst/>
                    <a:gdLst>
                      <a:gd name="T0" fmla="*/ 248 w 496"/>
                      <a:gd name="T1" fmla="*/ 0 h 175"/>
                      <a:gd name="T2" fmla="*/ 0 w 496"/>
                      <a:gd name="T3" fmla="*/ 86 h 175"/>
                      <a:gd name="T4" fmla="*/ 71 w 496"/>
                      <a:gd name="T5" fmla="*/ 175 h 175"/>
                      <a:gd name="T6" fmla="*/ 248 w 496"/>
                      <a:gd name="T7" fmla="*/ 113 h 175"/>
                      <a:gd name="T8" fmla="*/ 425 w 496"/>
                      <a:gd name="T9" fmla="*/ 175 h 175"/>
                      <a:gd name="T10" fmla="*/ 496 w 496"/>
                      <a:gd name="T11" fmla="*/ 86 h 175"/>
                      <a:gd name="T12" fmla="*/ 248 w 496"/>
                      <a:gd name="T13" fmla="*/ 0 h 17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96" h="175">
                        <a:moveTo>
                          <a:pt x="248" y="0"/>
                        </a:moveTo>
                        <a:cubicBezTo>
                          <a:pt x="104" y="0"/>
                          <a:pt x="10" y="79"/>
                          <a:pt x="0" y="86"/>
                        </a:cubicBezTo>
                        <a:lnTo>
                          <a:pt x="71" y="175"/>
                        </a:lnTo>
                        <a:cubicBezTo>
                          <a:pt x="80" y="168"/>
                          <a:pt x="147" y="113"/>
                          <a:pt x="248" y="113"/>
                        </a:cubicBezTo>
                        <a:cubicBezTo>
                          <a:pt x="348" y="113"/>
                          <a:pt x="416" y="168"/>
                          <a:pt x="425" y="175"/>
                        </a:cubicBezTo>
                        <a:lnTo>
                          <a:pt x="496" y="86"/>
                        </a:lnTo>
                        <a:cubicBezTo>
                          <a:pt x="487" y="79"/>
                          <a:pt x="391" y="0"/>
                          <a:pt x="248" y="0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30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504" name="WiFi Part 2"/>
                  <p:cNvSpPr>
                    <a:spLocks/>
                  </p:cNvSpPr>
                  <p:nvPr/>
                </p:nvSpPr>
                <p:spPr bwMode="auto">
                  <a:xfrm>
                    <a:off x="5410113" y="4516373"/>
                    <a:ext cx="64227" cy="50747"/>
                  </a:xfrm>
                  <a:custGeom>
                    <a:avLst/>
                    <a:gdLst>
                      <a:gd name="T0" fmla="*/ 0 w 354"/>
                      <a:gd name="T1" fmla="*/ 62 h 282"/>
                      <a:gd name="T2" fmla="*/ 177 w 354"/>
                      <a:gd name="T3" fmla="*/ 282 h 282"/>
                      <a:gd name="T4" fmla="*/ 177 w 354"/>
                      <a:gd name="T5" fmla="*/ 282 h 282"/>
                      <a:gd name="T6" fmla="*/ 177 w 354"/>
                      <a:gd name="T7" fmla="*/ 282 h 282"/>
                      <a:gd name="T8" fmla="*/ 354 w 354"/>
                      <a:gd name="T9" fmla="*/ 62 h 282"/>
                      <a:gd name="T10" fmla="*/ 177 w 354"/>
                      <a:gd name="T11" fmla="*/ 0 h 282"/>
                      <a:gd name="T12" fmla="*/ 0 w 354"/>
                      <a:gd name="T13" fmla="*/ 62 h 28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354" h="282">
                        <a:moveTo>
                          <a:pt x="0" y="62"/>
                        </a:moveTo>
                        <a:lnTo>
                          <a:pt x="177" y="282"/>
                        </a:lnTo>
                        <a:lnTo>
                          <a:pt x="177" y="282"/>
                        </a:lnTo>
                        <a:lnTo>
                          <a:pt x="177" y="282"/>
                        </a:lnTo>
                        <a:lnTo>
                          <a:pt x="354" y="62"/>
                        </a:lnTo>
                        <a:cubicBezTo>
                          <a:pt x="345" y="55"/>
                          <a:pt x="278" y="0"/>
                          <a:pt x="177" y="0"/>
                        </a:cubicBezTo>
                        <a:cubicBezTo>
                          <a:pt x="77" y="0"/>
                          <a:pt x="9" y="55"/>
                          <a:pt x="0" y="62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90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</p:grpSp>
          <p:grpSp>
            <p:nvGrpSpPr>
              <p:cNvPr id="493" name="Navigation Bar"/>
              <p:cNvGrpSpPr/>
              <p:nvPr/>
            </p:nvGrpSpPr>
            <p:grpSpPr>
              <a:xfrm>
                <a:off x="595686" y="5020442"/>
                <a:ext cx="2286000" cy="304800"/>
                <a:chOff x="1517650" y="4775200"/>
                <a:chExt cx="2286000" cy="304800"/>
              </a:xfrm>
            </p:grpSpPr>
            <p:sp>
              <p:nvSpPr>
                <p:cNvPr id="494" name="Navigation Bar Container"/>
                <p:cNvSpPr/>
                <p:nvPr/>
              </p:nvSpPr>
              <p:spPr>
                <a:xfrm>
                  <a:off x="1517650" y="4775200"/>
                  <a:ext cx="2286000" cy="304800"/>
                </a:xfrm>
                <a:prstGeom prst="rect">
                  <a:avLst/>
                </a:prstGeom>
                <a:solidFill>
                  <a:srgbClr val="000000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 smtClean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495" name="Back"/>
                <p:cNvSpPr>
                  <a:spLocks noChangeAspect="1" noEditPoints="1"/>
                </p:cNvSpPr>
                <p:nvPr/>
              </p:nvSpPr>
              <p:spPr bwMode="auto">
                <a:xfrm>
                  <a:off x="1972789" y="4873681"/>
                  <a:ext cx="92772" cy="107838"/>
                </a:xfrm>
                <a:custGeom>
                  <a:avLst/>
                  <a:gdLst>
                    <a:gd name="T0" fmla="*/ 469 w 513"/>
                    <a:gd name="T1" fmla="*/ 592 h 593"/>
                    <a:gd name="T2" fmla="*/ 450 w 513"/>
                    <a:gd name="T3" fmla="*/ 585 h 593"/>
                    <a:gd name="T4" fmla="*/ 27 w 513"/>
                    <a:gd name="T5" fmla="*/ 338 h 593"/>
                    <a:gd name="T6" fmla="*/ 2 w 513"/>
                    <a:gd name="T7" fmla="*/ 292 h 593"/>
                    <a:gd name="T8" fmla="*/ 29 w 513"/>
                    <a:gd name="T9" fmla="*/ 254 h 593"/>
                    <a:gd name="T10" fmla="*/ 449 w 513"/>
                    <a:gd name="T11" fmla="*/ 9 h 593"/>
                    <a:gd name="T12" fmla="*/ 468 w 513"/>
                    <a:gd name="T13" fmla="*/ 1 h 593"/>
                    <a:gd name="T14" fmla="*/ 504 w 513"/>
                    <a:gd name="T15" fmla="*/ 15 h 593"/>
                    <a:gd name="T16" fmla="*/ 513 w 513"/>
                    <a:gd name="T17" fmla="*/ 37 h 593"/>
                    <a:gd name="T18" fmla="*/ 513 w 513"/>
                    <a:gd name="T19" fmla="*/ 49 h 593"/>
                    <a:gd name="T20" fmla="*/ 513 w 513"/>
                    <a:gd name="T21" fmla="*/ 553 h 593"/>
                    <a:gd name="T22" fmla="*/ 506 w 513"/>
                    <a:gd name="T23" fmla="*/ 574 h 593"/>
                    <a:gd name="T24" fmla="*/ 469 w 513"/>
                    <a:gd name="T25" fmla="*/ 592 h 593"/>
                    <a:gd name="T26" fmla="*/ 442 w 513"/>
                    <a:gd name="T27" fmla="*/ 498 h 593"/>
                    <a:gd name="T28" fmla="*/ 442 w 513"/>
                    <a:gd name="T29" fmla="*/ 93 h 593"/>
                    <a:gd name="T30" fmla="*/ 96 w 513"/>
                    <a:gd name="T31" fmla="*/ 297 h 593"/>
                    <a:gd name="T32" fmla="*/ 442 w 513"/>
                    <a:gd name="T33" fmla="*/ 498 h 5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513" h="593">
                      <a:moveTo>
                        <a:pt x="469" y="592"/>
                      </a:moveTo>
                      <a:cubicBezTo>
                        <a:pt x="458" y="590"/>
                        <a:pt x="454" y="588"/>
                        <a:pt x="450" y="585"/>
                      </a:cubicBezTo>
                      <a:lnTo>
                        <a:pt x="27" y="338"/>
                      </a:lnTo>
                      <a:cubicBezTo>
                        <a:pt x="13" y="330"/>
                        <a:pt x="0" y="311"/>
                        <a:pt x="2" y="292"/>
                      </a:cubicBezTo>
                      <a:cubicBezTo>
                        <a:pt x="5" y="273"/>
                        <a:pt x="17" y="261"/>
                        <a:pt x="29" y="254"/>
                      </a:cubicBezTo>
                      <a:lnTo>
                        <a:pt x="449" y="9"/>
                      </a:lnTo>
                      <a:cubicBezTo>
                        <a:pt x="454" y="6"/>
                        <a:pt x="458" y="2"/>
                        <a:pt x="468" y="1"/>
                      </a:cubicBezTo>
                      <a:cubicBezTo>
                        <a:pt x="478" y="0"/>
                        <a:pt x="496" y="5"/>
                        <a:pt x="504" y="15"/>
                      </a:cubicBezTo>
                      <a:cubicBezTo>
                        <a:pt x="512" y="25"/>
                        <a:pt x="512" y="32"/>
                        <a:pt x="513" y="37"/>
                      </a:cubicBezTo>
                      <a:cubicBezTo>
                        <a:pt x="513" y="42"/>
                        <a:pt x="513" y="46"/>
                        <a:pt x="513" y="49"/>
                      </a:cubicBezTo>
                      <a:cubicBezTo>
                        <a:pt x="513" y="216"/>
                        <a:pt x="513" y="388"/>
                        <a:pt x="513" y="553"/>
                      </a:cubicBezTo>
                      <a:cubicBezTo>
                        <a:pt x="513" y="557"/>
                        <a:pt x="513" y="563"/>
                        <a:pt x="506" y="574"/>
                      </a:cubicBezTo>
                      <a:cubicBezTo>
                        <a:pt x="499" y="585"/>
                        <a:pt x="479" y="593"/>
                        <a:pt x="469" y="592"/>
                      </a:cubicBezTo>
                      <a:close/>
                      <a:moveTo>
                        <a:pt x="442" y="498"/>
                      </a:moveTo>
                      <a:lnTo>
                        <a:pt x="442" y="93"/>
                      </a:lnTo>
                      <a:lnTo>
                        <a:pt x="96" y="297"/>
                      </a:lnTo>
                      <a:lnTo>
                        <a:pt x="442" y="498"/>
                      </a:lnTo>
                      <a:close/>
                    </a:path>
                  </a:pathLst>
                </a:custGeom>
                <a:solidFill>
                  <a:srgbClr val="FFFFFF">
                    <a:alpha val="89804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496" name="Home"/>
                <p:cNvSpPr>
                  <a:spLocks noChangeAspect="1" noEditPoints="1"/>
                </p:cNvSpPr>
                <p:nvPr/>
              </p:nvSpPr>
              <p:spPr bwMode="auto">
                <a:xfrm>
                  <a:off x="2606335" y="4877646"/>
                  <a:ext cx="99116" cy="99908"/>
                </a:xfrm>
                <a:custGeom>
                  <a:avLst/>
                  <a:gdLst>
                    <a:gd name="T0" fmla="*/ 276 w 551"/>
                    <a:gd name="T1" fmla="*/ 551 h 551"/>
                    <a:gd name="T2" fmla="*/ 0 w 551"/>
                    <a:gd name="T3" fmla="*/ 275 h 551"/>
                    <a:gd name="T4" fmla="*/ 276 w 551"/>
                    <a:gd name="T5" fmla="*/ 0 h 551"/>
                    <a:gd name="T6" fmla="*/ 551 w 551"/>
                    <a:gd name="T7" fmla="*/ 275 h 551"/>
                    <a:gd name="T8" fmla="*/ 276 w 551"/>
                    <a:gd name="T9" fmla="*/ 551 h 551"/>
                    <a:gd name="T10" fmla="*/ 276 w 551"/>
                    <a:gd name="T11" fmla="*/ 487 h 551"/>
                    <a:gd name="T12" fmla="*/ 488 w 551"/>
                    <a:gd name="T13" fmla="*/ 275 h 551"/>
                    <a:gd name="T14" fmla="*/ 276 w 551"/>
                    <a:gd name="T15" fmla="*/ 64 h 551"/>
                    <a:gd name="T16" fmla="*/ 64 w 551"/>
                    <a:gd name="T17" fmla="*/ 275 h 551"/>
                    <a:gd name="T18" fmla="*/ 276 w 551"/>
                    <a:gd name="T19" fmla="*/ 487 h 5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551" h="551">
                      <a:moveTo>
                        <a:pt x="276" y="551"/>
                      </a:moveTo>
                      <a:cubicBezTo>
                        <a:pt x="124" y="551"/>
                        <a:pt x="0" y="427"/>
                        <a:pt x="0" y="275"/>
                      </a:cubicBezTo>
                      <a:cubicBezTo>
                        <a:pt x="0" y="123"/>
                        <a:pt x="124" y="0"/>
                        <a:pt x="276" y="0"/>
                      </a:cubicBezTo>
                      <a:cubicBezTo>
                        <a:pt x="428" y="0"/>
                        <a:pt x="551" y="123"/>
                        <a:pt x="551" y="275"/>
                      </a:cubicBezTo>
                      <a:cubicBezTo>
                        <a:pt x="551" y="427"/>
                        <a:pt x="428" y="551"/>
                        <a:pt x="276" y="551"/>
                      </a:cubicBezTo>
                      <a:close/>
                      <a:moveTo>
                        <a:pt x="276" y="487"/>
                      </a:moveTo>
                      <a:cubicBezTo>
                        <a:pt x="393" y="487"/>
                        <a:pt x="488" y="393"/>
                        <a:pt x="488" y="275"/>
                      </a:cubicBezTo>
                      <a:cubicBezTo>
                        <a:pt x="488" y="158"/>
                        <a:pt x="393" y="64"/>
                        <a:pt x="276" y="64"/>
                      </a:cubicBezTo>
                      <a:cubicBezTo>
                        <a:pt x="158" y="64"/>
                        <a:pt x="64" y="158"/>
                        <a:pt x="64" y="275"/>
                      </a:cubicBezTo>
                      <a:cubicBezTo>
                        <a:pt x="64" y="393"/>
                        <a:pt x="158" y="487"/>
                        <a:pt x="276" y="487"/>
                      </a:cubicBezTo>
                      <a:close/>
                    </a:path>
                  </a:pathLst>
                </a:custGeom>
                <a:solidFill>
                  <a:srgbClr val="FFFFFF">
                    <a:alpha val="89804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497" name="Recents"/>
                <p:cNvSpPr>
                  <a:spLocks noChangeAspect="1" noEditPoints="1"/>
                </p:cNvSpPr>
                <p:nvPr/>
              </p:nvSpPr>
              <p:spPr bwMode="auto">
                <a:xfrm>
                  <a:off x="3247018" y="4876060"/>
                  <a:ext cx="101494" cy="102287"/>
                </a:xfrm>
                <a:custGeom>
                  <a:avLst/>
                  <a:gdLst>
                    <a:gd name="T0" fmla="*/ 62 w 564"/>
                    <a:gd name="T1" fmla="*/ 565 h 565"/>
                    <a:gd name="T2" fmla="*/ 20 w 564"/>
                    <a:gd name="T3" fmla="*/ 547 h 565"/>
                    <a:gd name="T4" fmla="*/ 0 w 564"/>
                    <a:gd name="T5" fmla="*/ 504 h 565"/>
                    <a:gd name="T6" fmla="*/ 0 w 564"/>
                    <a:gd name="T7" fmla="*/ 61 h 565"/>
                    <a:gd name="T8" fmla="*/ 20 w 564"/>
                    <a:gd name="T9" fmla="*/ 18 h 565"/>
                    <a:gd name="T10" fmla="*/ 62 w 564"/>
                    <a:gd name="T11" fmla="*/ 0 h 565"/>
                    <a:gd name="T12" fmla="*/ 501 w 564"/>
                    <a:gd name="T13" fmla="*/ 0 h 565"/>
                    <a:gd name="T14" fmla="*/ 544 w 564"/>
                    <a:gd name="T15" fmla="*/ 18 h 565"/>
                    <a:gd name="T16" fmla="*/ 564 w 564"/>
                    <a:gd name="T17" fmla="*/ 61 h 565"/>
                    <a:gd name="T18" fmla="*/ 564 w 564"/>
                    <a:gd name="T19" fmla="*/ 504 h 565"/>
                    <a:gd name="T20" fmla="*/ 544 w 564"/>
                    <a:gd name="T21" fmla="*/ 547 h 565"/>
                    <a:gd name="T22" fmla="*/ 501 w 564"/>
                    <a:gd name="T23" fmla="*/ 565 h 565"/>
                    <a:gd name="T24" fmla="*/ 62 w 564"/>
                    <a:gd name="T25" fmla="*/ 565 h 565"/>
                    <a:gd name="T26" fmla="*/ 70 w 564"/>
                    <a:gd name="T27" fmla="*/ 494 h 565"/>
                    <a:gd name="T28" fmla="*/ 493 w 564"/>
                    <a:gd name="T29" fmla="*/ 494 h 565"/>
                    <a:gd name="T30" fmla="*/ 493 w 564"/>
                    <a:gd name="T31" fmla="*/ 71 h 565"/>
                    <a:gd name="T32" fmla="*/ 70 w 564"/>
                    <a:gd name="T33" fmla="*/ 71 h 565"/>
                    <a:gd name="T34" fmla="*/ 70 w 564"/>
                    <a:gd name="T35" fmla="*/ 494 h 5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564" h="565">
                      <a:moveTo>
                        <a:pt x="62" y="565"/>
                      </a:moveTo>
                      <a:cubicBezTo>
                        <a:pt x="44" y="565"/>
                        <a:pt x="31" y="557"/>
                        <a:pt x="20" y="547"/>
                      </a:cubicBezTo>
                      <a:cubicBezTo>
                        <a:pt x="10" y="537"/>
                        <a:pt x="0" y="524"/>
                        <a:pt x="0" y="504"/>
                      </a:cubicBezTo>
                      <a:lnTo>
                        <a:pt x="0" y="61"/>
                      </a:lnTo>
                      <a:cubicBezTo>
                        <a:pt x="0" y="41"/>
                        <a:pt x="10" y="28"/>
                        <a:pt x="20" y="18"/>
                      </a:cubicBezTo>
                      <a:cubicBezTo>
                        <a:pt x="31" y="8"/>
                        <a:pt x="44" y="0"/>
                        <a:pt x="62" y="0"/>
                      </a:cubicBezTo>
                      <a:lnTo>
                        <a:pt x="501" y="0"/>
                      </a:lnTo>
                      <a:cubicBezTo>
                        <a:pt x="519" y="0"/>
                        <a:pt x="533" y="8"/>
                        <a:pt x="544" y="18"/>
                      </a:cubicBezTo>
                      <a:cubicBezTo>
                        <a:pt x="555" y="28"/>
                        <a:pt x="564" y="41"/>
                        <a:pt x="564" y="61"/>
                      </a:cubicBezTo>
                      <a:lnTo>
                        <a:pt x="564" y="504"/>
                      </a:lnTo>
                      <a:cubicBezTo>
                        <a:pt x="564" y="524"/>
                        <a:pt x="555" y="537"/>
                        <a:pt x="544" y="547"/>
                      </a:cubicBezTo>
                      <a:cubicBezTo>
                        <a:pt x="533" y="557"/>
                        <a:pt x="519" y="565"/>
                        <a:pt x="501" y="565"/>
                      </a:cubicBezTo>
                      <a:lnTo>
                        <a:pt x="62" y="565"/>
                      </a:lnTo>
                      <a:close/>
                      <a:moveTo>
                        <a:pt x="70" y="494"/>
                      </a:moveTo>
                      <a:lnTo>
                        <a:pt x="493" y="494"/>
                      </a:lnTo>
                      <a:lnTo>
                        <a:pt x="493" y="71"/>
                      </a:lnTo>
                      <a:lnTo>
                        <a:pt x="70" y="71"/>
                      </a:lnTo>
                      <a:lnTo>
                        <a:pt x="70" y="494"/>
                      </a:lnTo>
                      <a:close/>
                    </a:path>
                  </a:pathLst>
                </a:custGeom>
                <a:solidFill>
                  <a:srgbClr val="FFFFFF">
                    <a:alpha val="89804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sp>
          <p:nvSpPr>
            <p:cNvPr id="490" name="직사각형 489"/>
            <p:cNvSpPr/>
            <p:nvPr/>
          </p:nvSpPr>
          <p:spPr>
            <a:xfrm>
              <a:off x="3844311" y="638432"/>
              <a:ext cx="2286000" cy="3606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14" name="그룹 513"/>
          <p:cNvGrpSpPr/>
          <p:nvPr/>
        </p:nvGrpSpPr>
        <p:grpSpPr>
          <a:xfrm>
            <a:off x="2967602" y="1981745"/>
            <a:ext cx="1469338" cy="2419312"/>
            <a:chOff x="4204708" y="1616434"/>
            <a:chExt cx="1469338" cy="2419312"/>
          </a:xfrm>
        </p:grpSpPr>
        <p:sp>
          <p:nvSpPr>
            <p:cNvPr id="515" name="직사각형 514"/>
            <p:cNvSpPr/>
            <p:nvPr/>
          </p:nvSpPr>
          <p:spPr>
            <a:xfrm>
              <a:off x="4204708" y="3315129"/>
              <a:ext cx="1462944" cy="28993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latin typeface="a옛날목욕탕L" pitchFamily="18" charset="-127"/>
                  <a:ea typeface="a옛날목욕탕L" pitchFamily="18" charset="-127"/>
                </a:rPr>
                <a:t>nickname</a:t>
              </a:r>
              <a:endParaRPr lang="ko-KR" altLang="en-US" sz="1400" dirty="0">
                <a:latin typeface="a옛날목욕탕L" pitchFamily="18" charset="-127"/>
                <a:ea typeface="a옛날목욕탕L" pitchFamily="18" charset="-127"/>
              </a:endParaRPr>
            </a:p>
          </p:txBody>
        </p:sp>
        <p:sp>
          <p:nvSpPr>
            <p:cNvPr id="516" name="직사각형 515"/>
            <p:cNvSpPr/>
            <p:nvPr/>
          </p:nvSpPr>
          <p:spPr>
            <a:xfrm>
              <a:off x="4211102" y="3745815"/>
              <a:ext cx="1462944" cy="28993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latin typeface="a옛날목욕탕L" pitchFamily="18" charset="-127"/>
                  <a:ea typeface="a옛날목욕탕L" pitchFamily="18" charset="-127"/>
                </a:rPr>
                <a:t>입장</a:t>
              </a:r>
              <a:endParaRPr lang="ko-KR" altLang="en-US" sz="1400" dirty="0">
                <a:latin typeface="a옛날목욕탕L" pitchFamily="18" charset="-127"/>
                <a:ea typeface="a옛날목욕탕L" pitchFamily="18" charset="-127"/>
              </a:endParaRPr>
            </a:p>
          </p:txBody>
        </p:sp>
        <p:sp>
          <p:nvSpPr>
            <p:cNvPr id="517" name="타원 516"/>
            <p:cNvSpPr/>
            <p:nvPr/>
          </p:nvSpPr>
          <p:spPr>
            <a:xfrm>
              <a:off x="4241620" y="1616434"/>
              <a:ext cx="1358675" cy="131584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 smtClean="0"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logo</a:t>
              </a:r>
              <a:endParaRPr lang="ko-KR" altLang="en-US" sz="2000" dirty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endParaRPr>
            </a:p>
          </p:txBody>
        </p:sp>
      </p:grpSp>
      <p:sp>
        <p:nvSpPr>
          <p:cNvPr id="519" name="TextBox 518"/>
          <p:cNvSpPr txBox="1"/>
          <p:nvPr/>
        </p:nvSpPr>
        <p:spPr>
          <a:xfrm>
            <a:off x="267294" y="5429945"/>
            <a:ext cx="2006838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a옛날목욕탕B" pitchFamily="18" charset="-127"/>
                <a:ea typeface="a옛날목욕탕B" pitchFamily="18" charset="-127"/>
              </a:rPr>
              <a:t>Splash </a:t>
            </a:r>
            <a:r>
              <a:rPr lang="ko-KR" altLang="en-US" dirty="0" smtClean="0">
                <a:latin typeface="a옛날목욕탕B" pitchFamily="18" charset="-127"/>
                <a:ea typeface="a옛날목욕탕B" pitchFamily="18" charset="-127"/>
              </a:rPr>
              <a:t>화면</a:t>
            </a:r>
            <a:endParaRPr lang="ko-KR" altLang="en-US" dirty="0">
              <a:latin typeface="a옛날목욕탕B" pitchFamily="18" charset="-127"/>
              <a:ea typeface="a옛날목욕탕B" pitchFamily="18" charset="-127"/>
            </a:endParaRPr>
          </a:p>
        </p:txBody>
      </p:sp>
      <p:sp>
        <p:nvSpPr>
          <p:cNvPr id="520" name="TextBox 519"/>
          <p:cNvSpPr txBox="1"/>
          <p:nvPr/>
        </p:nvSpPr>
        <p:spPr>
          <a:xfrm>
            <a:off x="2736308" y="5429945"/>
            <a:ext cx="2006838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a옛날목욕탕B" pitchFamily="18" charset="-127"/>
                <a:ea typeface="a옛날목욕탕B" pitchFamily="18" charset="-127"/>
              </a:rPr>
              <a:t>Login </a:t>
            </a:r>
            <a:r>
              <a:rPr lang="ko-KR" altLang="en-US" dirty="0" smtClean="0">
                <a:latin typeface="a옛날목욕탕B" pitchFamily="18" charset="-127"/>
                <a:ea typeface="a옛날목욕탕B" pitchFamily="18" charset="-127"/>
              </a:rPr>
              <a:t>화면</a:t>
            </a:r>
            <a:endParaRPr lang="ko-KR" altLang="en-US" dirty="0">
              <a:latin typeface="a옛날목욕탕B" pitchFamily="18" charset="-127"/>
              <a:ea typeface="a옛날목욕탕B" pitchFamily="18" charset="-127"/>
            </a:endParaRPr>
          </a:p>
        </p:txBody>
      </p:sp>
      <p:sp>
        <p:nvSpPr>
          <p:cNvPr id="521" name="TextBox 520"/>
          <p:cNvSpPr txBox="1"/>
          <p:nvPr/>
        </p:nvSpPr>
        <p:spPr>
          <a:xfrm>
            <a:off x="304800" y="248356"/>
            <a:ext cx="3070578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3600" dirty="0" smtClean="0">
                <a:latin typeface="a옛날목욕탕B" pitchFamily="18" charset="-127"/>
                <a:ea typeface="a옛날목욕탕B" pitchFamily="18" charset="-127"/>
              </a:rPr>
              <a:t>Single Mode</a:t>
            </a:r>
            <a:endParaRPr lang="ko-KR" altLang="en-US" sz="3600" dirty="0">
              <a:latin typeface="a옛날목욕탕B" pitchFamily="18" charset="-127"/>
              <a:ea typeface="a옛날목욕탕B" pitchFamily="18" charset="-127"/>
            </a:endParaRPr>
          </a:p>
        </p:txBody>
      </p:sp>
      <p:cxnSp>
        <p:nvCxnSpPr>
          <p:cNvPr id="522" name="꺾인 연결선 521"/>
          <p:cNvCxnSpPr>
            <a:endCxn id="220" idx="1"/>
          </p:cNvCxnSpPr>
          <p:nvPr/>
        </p:nvCxnSpPr>
        <p:spPr>
          <a:xfrm rot="5400000" flipH="1" flipV="1">
            <a:off x="4054253" y="3357337"/>
            <a:ext cx="1056232" cy="741277"/>
          </a:xfrm>
          <a:prstGeom prst="bentConnector2">
            <a:avLst/>
          </a:prstGeom>
          <a:ln w="38100"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19992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utorial">
      <a:dk1>
        <a:srgbClr val="595959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5B9BD5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Template.potx" id="{75FE43CE-45FD-41BD-B573-34342E8D25AD}" vid="{27914EC3-EB38-4B5D-8F9F-AAFE8726318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537</TotalTime>
  <Words>215</Words>
  <Application>Microsoft Office PowerPoint</Application>
  <PresentationFormat>사용자 지정</PresentationFormat>
  <Paragraphs>112</Paragraphs>
  <Slides>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Office Theme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PowerMockup</dc:title>
  <dc:creator>Andreas</dc:creator>
  <cp:lastModifiedBy>hyejin</cp:lastModifiedBy>
  <cp:revision>49</cp:revision>
  <dcterms:created xsi:type="dcterms:W3CDTF">2015-03-11T15:56:36Z</dcterms:created>
  <dcterms:modified xsi:type="dcterms:W3CDTF">2016-11-09T09:18:11Z</dcterms:modified>
</cp:coreProperties>
</file>