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8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2A413-1A90-4876-8D6F-686B828F5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6B0A25-E338-446F-8DD5-5F92E698C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004C8-29AB-4300-9BCE-C7839E99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F0AB4-F6A6-41A1-9152-5FFE5E93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69FEB-401A-46F0-BDEF-87F83D76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7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33B4F-BDFB-44E4-A419-5948429B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A14587-2A86-4BE9-BA26-2C9408039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B2C7E-8EB5-4C9D-A69D-93D2D6A7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4A239-560D-4436-B71D-BBBE4C30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9F400-C4B7-4BF5-8CD2-FEE5E2B0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2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454C57-96A1-4808-A75C-DD9E751EF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5C48A-5393-4E36-AFD5-3E3EDAC81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8A58D-CB1A-477A-A87C-03505678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FD609-04C4-4A08-80FE-F7DDB719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863A1-34A2-41D4-875E-4F465541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9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9BFA2-0BDA-4B27-973E-6C6F88F9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4FBCD-DFDF-4575-B92C-AF68E82E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87806-D20C-40C5-8547-F6BC1402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FC636-6105-4CC7-860C-7A90F460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E7D76-9DE3-4C46-A752-49C30B39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5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F4657-4CD7-4FFB-888F-7D3BA8D8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1FF6A-1F60-470F-B055-43B04856D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D61E2-EAB1-40EF-86C9-F8FAD82F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B0422-B634-4BDB-929D-4B15C2C2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406EA-87BC-42AF-BEA5-36216956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3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38D90-FF67-4719-86D6-2067B02E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E3C22-66E5-4CFE-8E9D-44C260F48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94093-0092-4FED-8123-FCAC40D62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D5904-83EC-4718-9B95-13FADDC0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40930F-D618-457B-9570-EEE6ECFE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DF887-9632-4CB7-BDDC-C6BCB906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9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2A089-05F6-4F7F-8256-BD229090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BE356-4BCE-41C3-ADF1-DCDF832A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E23AA-B6B3-4C11-8194-7893E25A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104653-BD8F-4D5E-BFF2-9E62675B8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41F56-76F6-4A14-850D-586EB830B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94BD7F-D0B3-4F5A-9819-2DF06366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8B7331-3C9C-49BD-ACFC-D7952684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0627D4-E5C8-46DD-AC29-011424A6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0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1B73E-8525-4CDC-B180-0F5D28AC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2F6E5A-9D43-431D-8CD4-F61D8DA4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72A78D-870B-4DD3-9D1A-342122C7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27C775-C42A-4035-A051-F0103FE9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10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C988BA-6731-4652-A007-531A4992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BA4077-44B5-4F67-BBB2-C35061CB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0925F2-F8AE-480F-BAA9-787C7405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D9ECE-2CB2-4EFB-86CD-6329E19C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F8752-898C-4566-8B43-AD105B2BE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2898A9-B75A-4714-A41F-B4A5F1CC7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D0E78-C222-4C1A-B988-2028DBE2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2C008-1D84-43D1-B9E9-B9B6A7E2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04C9D4-26DF-4A97-A326-55121DF2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31AF5-2E45-4504-A674-48F44CE8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A7DEB0-6001-46DC-B2F2-6E12797A5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5460AD-67D6-43DD-9859-4E17B106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126BD-FB17-4803-AA9E-BA1ADE69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C0B59E-92F0-4C05-8599-9C9A6C47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A61CF-B48B-42D2-8556-12786DFE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7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AFE6A8-28CC-40C4-92FB-C9787646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A00F3-ADC4-43DE-90CE-1B961D06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69D37-7A4C-4FEB-B03D-E0B751F39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D0A6-283A-4ECD-BAC3-A4511C0DF4B8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A29D8-57C2-4608-8C65-80F2D322C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46E60-18F9-43E8-8425-7AAA311A8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po.anaconda.com/archive/Anaconda3-5.2.0-Windows-x86_64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5960FB-A76D-44A0-9383-B0BEB6E9D8B1}"/>
              </a:ext>
            </a:extLst>
          </p:cNvPr>
          <p:cNvSpPr/>
          <p:nvPr/>
        </p:nvSpPr>
        <p:spPr>
          <a:xfrm>
            <a:off x="13855" y="1825625"/>
            <a:ext cx="12164290" cy="2987964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63473D-88CF-4B97-ACC3-579B47D92890}"/>
              </a:ext>
            </a:extLst>
          </p:cNvPr>
          <p:cNvSpPr/>
          <p:nvPr/>
        </p:nvSpPr>
        <p:spPr>
          <a:xfrm>
            <a:off x="13854" y="1825625"/>
            <a:ext cx="11471563" cy="2987964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 dirty="0"/>
              <a:t>Deep</a:t>
            </a:r>
            <a:r>
              <a:rPr lang="ko-KR" altLang="en-US" sz="5400" dirty="0"/>
              <a:t> </a:t>
            </a:r>
            <a:r>
              <a:rPr lang="en-US" altLang="ko-KR" sz="5400" dirty="0"/>
              <a:t>Learning </a:t>
            </a:r>
          </a:p>
          <a:p>
            <a:pPr algn="r"/>
            <a:r>
              <a:rPr lang="en-US" altLang="ko-KR" sz="5400" dirty="0"/>
              <a:t>with python</a:t>
            </a:r>
            <a:endParaRPr lang="ko-KR" alt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A7471-361F-41D1-A38E-550B36A9796E}"/>
              </a:ext>
            </a:extLst>
          </p:cNvPr>
          <p:cNvSpPr txBox="1"/>
          <p:nvPr/>
        </p:nvSpPr>
        <p:spPr>
          <a:xfrm>
            <a:off x="651163" y="5223164"/>
            <a:ext cx="6692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01. </a:t>
            </a:r>
            <a:r>
              <a:rPr lang="ko-KR" altLang="en-US" sz="2400" dirty="0"/>
              <a:t>환경 설치하기 </a:t>
            </a:r>
            <a:r>
              <a:rPr lang="en-US" altLang="ko-KR" sz="2400" dirty="0"/>
              <a:t>(</a:t>
            </a:r>
            <a:r>
              <a:rPr lang="ko-KR" altLang="en-US" sz="2400" dirty="0"/>
              <a:t>아나콘다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텐서플로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케라스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530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02. Anaconda Prompt </a:t>
            </a:r>
            <a:r>
              <a:rPr lang="ko-KR" altLang="en-US" sz="5400" dirty="0"/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1C1AC4-9177-4BFC-9104-EEA229D89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96B9F3-328F-40C4-8096-F9E1FEC10811}"/>
              </a:ext>
            </a:extLst>
          </p:cNvPr>
          <p:cNvSpPr txBox="1"/>
          <p:nvPr/>
        </p:nvSpPr>
        <p:spPr>
          <a:xfrm>
            <a:off x="0" y="150829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7B568-062D-4889-B3F8-16386E6CEC7D}"/>
              </a:ext>
            </a:extLst>
          </p:cNvPr>
          <p:cNvSpPr txBox="1"/>
          <p:nvPr/>
        </p:nvSpPr>
        <p:spPr>
          <a:xfrm>
            <a:off x="0" y="150829"/>
            <a:ext cx="342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CC8D4-D3AE-4AFD-AA70-222230C9C0BE}"/>
              </a:ext>
            </a:extLst>
          </p:cNvPr>
          <p:cNvSpPr txBox="1"/>
          <p:nvPr/>
        </p:nvSpPr>
        <p:spPr>
          <a:xfrm>
            <a:off x="6096000" y="902295"/>
            <a:ext cx="574092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셸 들어가서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 err="1"/>
              <a:t>해보셈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572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85ED9-51C0-4BB5-91D1-A90CEFAD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2373"/>
            <a:ext cx="10515600" cy="11445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hlinkClick r:id="rId2"/>
              </a:rPr>
              <a:t>https://repo.anaconda.com/archive/Anaconda3-5.2.0-Windows-x86_64.exe</a:t>
            </a:r>
            <a:endParaRPr lang="ko-KR" altLang="en-US" dirty="0"/>
          </a:p>
        </p:txBody>
      </p:sp>
      <p:pic>
        <p:nvPicPr>
          <p:cNvPr id="1026" name="Picture 2" descr="https://k.kakaocdn.net/dn/BCMmg/btqxRu8MPBc/Ftl4uGvWIdzxtgNxlf5nH1/img.png">
            <a:extLst>
              <a:ext uri="{FF2B5EF4-FFF2-40B4-BE49-F238E27FC236}">
                <a16:creationId xmlns:a16="http://schemas.microsoft.com/office/drawing/2014/main" id="{7E99A878-B514-40F0-8A4A-85A032EF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3" y="2366962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6A403A-E60F-4421-8633-59A0B74B40C9}"/>
              </a:ext>
            </a:extLst>
          </p:cNvPr>
          <p:cNvSpPr txBox="1"/>
          <p:nvPr/>
        </p:nvSpPr>
        <p:spPr>
          <a:xfrm>
            <a:off x="6202680" y="260604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Anacond3</a:t>
            </a:r>
            <a:r>
              <a:rPr lang="ko-KR" altLang="en-US" dirty="0"/>
              <a:t>는 </a:t>
            </a:r>
          </a:p>
        </p:txBody>
      </p:sp>
    </p:spTree>
    <p:extLst>
      <p:ext uri="{BB962C8B-B14F-4D97-AF65-F5344CB8AC3E}">
        <p14:creationId xmlns:p14="http://schemas.microsoft.com/office/powerpoint/2010/main" val="219232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F7304B-3684-4BCF-8BD2-2C2B51A1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446"/>
            <a:ext cx="5934075" cy="4619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B33F53-FE54-4DB1-BD54-348CCF70E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3446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1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540EAD-2573-45BA-A8CF-A784A788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446"/>
            <a:ext cx="5934075" cy="4619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B7692B-9BC4-4E3D-AFE9-2FBF1FCA0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3445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6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4E972-8BA4-49CD-83C9-F79BB7C9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445"/>
            <a:ext cx="5934075" cy="4619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32BF6E-E8D0-4FA6-B9B1-7F604F4BD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3445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9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455238-6442-417D-BCD7-6F028CE6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444"/>
            <a:ext cx="5934075" cy="4619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4E56FB-EBB3-4510-8BBE-568F3A8F0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3443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3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32AA99-24B0-4238-BDDA-568DF1F7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443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9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02. Anaconda Prompt </a:t>
            </a:r>
            <a:r>
              <a:rPr lang="ko-KR" altLang="en-US" sz="5400" dirty="0"/>
              <a:t>실행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A7E41A-6292-4F2D-A4B2-B375F28BB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88" r="79318" b="50000"/>
          <a:stretch/>
        </p:blipFill>
        <p:spPr>
          <a:xfrm>
            <a:off x="1011382" y="2441280"/>
            <a:ext cx="4103957" cy="2971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F3AD1-9EE0-4995-9228-CA2505221702}"/>
              </a:ext>
            </a:extLst>
          </p:cNvPr>
          <p:cNvSpPr txBox="1"/>
          <p:nvPr/>
        </p:nvSpPr>
        <p:spPr>
          <a:xfrm>
            <a:off x="6096000" y="244128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그냥 클릭해서 실행합니다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61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02. Anaconda Prompt </a:t>
            </a:r>
            <a:r>
              <a:rPr lang="ko-KR" altLang="en-US" sz="5400" dirty="0"/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1C1AC4-9177-4BFC-9104-EEA229D89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96B9F3-328F-40C4-8096-F9E1FEC10811}"/>
              </a:ext>
            </a:extLst>
          </p:cNvPr>
          <p:cNvSpPr txBox="1"/>
          <p:nvPr/>
        </p:nvSpPr>
        <p:spPr>
          <a:xfrm>
            <a:off x="0" y="150829"/>
            <a:ext cx="586994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</a:t>
            </a:r>
            <a:r>
              <a:rPr lang="en-US" altLang="ko-KR" b="1" dirty="0">
                <a:solidFill>
                  <a:schemeClr val="bg1"/>
                </a:solidFill>
              </a:rPr>
              <a:t>conda update –n base </a:t>
            </a:r>
            <a:r>
              <a:rPr lang="en-US" altLang="ko-KR" b="1" dirty="0" err="1">
                <a:solidFill>
                  <a:schemeClr val="bg1"/>
                </a:solidFill>
              </a:rPr>
              <a:t>conda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C:\Users\alro9&gt;conda update --all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C:\Users\alro9&gt;python -V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Python 3.6.10 :: Anaconda, Inc.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C:\Users\alro9&gt;pip install </a:t>
            </a:r>
            <a:r>
              <a:rPr lang="en-US" altLang="ko-KR" dirty="0" err="1">
                <a:solidFill>
                  <a:schemeClr val="bg1"/>
                </a:solidFill>
              </a:rPr>
              <a:t>tensorflow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(base) C:\Users\alro9&gt;pip install </a:t>
            </a: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</a:rPr>
              <a:t>msgpack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C:\Users\alro9&gt;pip install </a:t>
            </a:r>
            <a:r>
              <a:rPr lang="en-US" altLang="ko-KR" dirty="0" err="1">
                <a:solidFill>
                  <a:schemeClr val="bg1"/>
                </a:solidFill>
              </a:rPr>
              <a:t>keras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C:\Users\alro9&gt;conda install pillow </a:t>
            </a:r>
            <a:r>
              <a:rPr lang="en-US" altLang="ko-KR" dirty="0" err="1">
                <a:solidFill>
                  <a:schemeClr val="bg1"/>
                </a:solidFill>
              </a:rPr>
              <a:t>opencv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20A05-BA05-482C-8F2D-C29E5B1F8D2A}"/>
              </a:ext>
            </a:extLst>
          </p:cNvPr>
          <p:cNvSpPr txBox="1"/>
          <p:nvPr/>
        </p:nvSpPr>
        <p:spPr>
          <a:xfrm>
            <a:off x="6095997" y="2412986"/>
            <a:ext cx="574092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텐서플로</a:t>
            </a:r>
            <a:r>
              <a:rPr lang="ko-KR" altLang="en-US" dirty="0"/>
              <a:t> 설치에서</a:t>
            </a:r>
            <a:endParaRPr lang="en-US" altLang="ko-KR" dirty="0"/>
          </a:p>
          <a:p>
            <a:r>
              <a:rPr lang="en-US" altLang="ko-KR" dirty="0" err="1"/>
              <a:t>msgpack</a:t>
            </a:r>
            <a:r>
              <a:rPr lang="ko-KR" altLang="en-US" dirty="0"/>
              <a:t>이 필요하다는 경고가 뜨면 설치해줌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3A56B9-1F95-422F-BCC4-7B0551756339}"/>
              </a:ext>
            </a:extLst>
          </p:cNvPr>
          <p:cNvSpPr txBox="1"/>
          <p:nvPr/>
        </p:nvSpPr>
        <p:spPr>
          <a:xfrm>
            <a:off x="6095996" y="1179294"/>
            <a:ext cx="574092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Proceed ([y]/n)? </a:t>
            </a:r>
          </a:p>
          <a:p>
            <a:r>
              <a:rPr lang="ko-KR" altLang="en-US" dirty="0"/>
              <a:t>위의 문구가 뜨면 </a:t>
            </a:r>
            <a:r>
              <a:rPr lang="en-US" altLang="ko-KR" dirty="0"/>
              <a:t>y</a:t>
            </a:r>
            <a:r>
              <a:rPr lang="ko-KR" altLang="en-US" dirty="0"/>
              <a:t>를 입력하고 </a:t>
            </a:r>
            <a:r>
              <a:rPr lang="ko-KR" altLang="en-US" dirty="0" err="1"/>
              <a:t>엔터를</a:t>
            </a:r>
            <a:r>
              <a:rPr lang="ko-KR" altLang="en-US" dirty="0"/>
              <a:t> 입력하세요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591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5091</TotalTime>
  <Words>220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python</dc:title>
  <dc:creator>현주 이</dc:creator>
  <cp:lastModifiedBy>leehyunjoo</cp:lastModifiedBy>
  <cp:revision>19</cp:revision>
  <dcterms:created xsi:type="dcterms:W3CDTF">2020-01-10T02:17:44Z</dcterms:created>
  <dcterms:modified xsi:type="dcterms:W3CDTF">2020-01-15T08:26:36Z</dcterms:modified>
</cp:coreProperties>
</file>