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726"/>
    <a:srgbClr val="3EB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78A8D-D909-49ED-9A0A-332715417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CFF648-5AD0-4D43-B049-8780EDC0C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A29D1-75A0-4E7F-AAC8-5AD46DDE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E44E-D8CD-46A6-B389-8DB53059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18ED-7D6B-4134-B6B0-488D2AC0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D0360-F731-4CAC-8F83-9F7143D6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005EFE-ACA2-4FCE-864B-2C17BFD0A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53960-F5E5-435B-802C-960576AA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61389-AA16-48CE-8B4E-99A45913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6D29D-DB1D-405F-B173-B8CD4D2C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1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D4628-1D91-4345-B8AF-97A5FE7A0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9FAABA-5BB3-41FC-828D-851F905B0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57917-7C2E-4A01-816B-207B091C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AA71B-EC4A-4075-B0EC-E2A11F3E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E754C-5061-4982-840A-38C0D4E9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1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698FD-5887-4A26-AD32-FF9BFB35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2E20D-F325-472B-A2AB-DDFE3CD1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14B26-46E9-44FC-A2F9-C09CC395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F55E1-7AEB-44C6-8B20-D8EB9F8A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58ADB-6B8C-48AF-AB1A-C38A8B81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97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851CC-1C85-4249-81C1-1EC9D950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5CEAF-AD5A-4D0C-A660-3321F9FF1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60E60-97D7-41B0-8A16-8E6F41BF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0E2D1-5D25-4204-8DF6-1E76C616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EC861-895B-46E0-A96E-10CB35CE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7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4A84C-88C7-481A-A2EA-F69753F6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3AA03-B4B2-4A97-97E1-857FD1EC2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5B20C-3D1D-42E4-AFEF-DF345EB72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40B4A6-AF4E-4F88-8B91-DE60C55A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50D9A2-77F6-424F-8201-D729A904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2191B-471D-4C48-BCBA-842FB27C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6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F0594-8A29-4059-81FA-64B13327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38EC9-4948-474D-88D9-59C99DEEE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16428-E760-4316-9C3C-E047AB7E6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7317DB-4873-46D3-BEAA-FB62F8870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084A31-562A-4F5E-B0E6-220D3CDF7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4946DC-966A-47B2-9FA1-20FCCB23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72BB27-2639-444E-A32D-5BDF1D14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D7028A-53D2-45A5-B55F-CEA9C03B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9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2F41F-10D8-47BE-BC4B-197867F4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A20CBF-71B0-4B3B-B8B2-54E19676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FC6257-255E-4841-8986-CF763A59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295A39-31C0-4EBE-B656-6923EACE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3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4ED196-5110-4736-B09B-998731D2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54E5FF-83E0-4FAC-8706-69DC0C7C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E2241A-32AA-45E1-9E53-9EF9EB8B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11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08434-0682-41ED-A619-E412EAC7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6D427-9488-423A-819D-61F07436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16B87-F85A-4414-857D-897F0A1CF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2581A2-3758-49FA-A446-26C3206A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FD3982-6B9D-4EEB-8FD4-4DC56C4C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60BE03-E73A-401A-AB22-A7E348FC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0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A3B51-8EF7-4890-BA9D-D7DC7F7F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2A64B5-0F03-4C5D-B3DD-3ABEFA8D7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1D0EA8-8F50-4E40-B65C-AFC00E13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7F539-5B10-48EF-92CF-132C989B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480-DD6B-4343-BF6E-941CA473D922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64935-AB36-40C2-A3EC-7E52C03E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FC019-D0DB-4734-BC45-FA5E92A8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1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ACFDC8-39AF-4DA3-BE2C-38DC9CED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57862-DF2B-4829-AE89-3C5340422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A6C49-5E4C-4168-8BE9-85CFA85FB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9480-DD6B-4343-BF6E-941CA473D922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3FDEE-BDC3-4F18-BF12-1ACD3ECA3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CB1DD-AB9B-47DB-B653-D4968A640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AC38A-F23C-4EC5-9DD0-2A7659D8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35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0E3B263-155E-4B4B-BBB4-03F72CB7A0C2}"/>
              </a:ext>
            </a:extLst>
          </p:cNvPr>
          <p:cNvSpPr/>
          <p:nvPr/>
        </p:nvSpPr>
        <p:spPr>
          <a:xfrm>
            <a:off x="0" y="1427161"/>
            <a:ext cx="12192000" cy="2387599"/>
          </a:xfrm>
          <a:prstGeom prst="rect">
            <a:avLst/>
          </a:prstGeom>
          <a:solidFill>
            <a:srgbClr val="F3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0399CF-FDAD-42E2-980F-3F42B7734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Deep Learning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with python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E762A9-1F73-4CBB-B496-B417885DB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US" altLang="ko-KR" dirty="0"/>
              <a:t>02. </a:t>
            </a:r>
            <a:r>
              <a:rPr lang="ko-KR" altLang="en-US" dirty="0"/>
              <a:t>주피터 노트북 활용하기</a:t>
            </a:r>
          </a:p>
        </p:txBody>
      </p:sp>
    </p:spTree>
    <p:extLst>
      <p:ext uri="{BB962C8B-B14F-4D97-AF65-F5344CB8AC3E}">
        <p14:creationId xmlns:p14="http://schemas.microsoft.com/office/powerpoint/2010/main" val="345798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7A9BA-1BE2-46FB-B631-83998D28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F3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</a:t>
            </a:r>
            <a:r>
              <a:rPr lang="en-US" altLang="ko-KR" sz="3600" dirty="0" err="1"/>
              <a:t>Jupyter</a:t>
            </a:r>
            <a:r>
              <a:rPr lang="ko-KR" altLang="en-US" sz="3600" dirty="0"/>
              <a:t>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589AA076-863A-41A7-A636-9FB908D2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52" y="1882946"/>
            <a:ext cx="3527149" cy="408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68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7A9BA-1BE2-46FB-B631-83998D28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F3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Anaconda Prompt </a:t>
            </a:r>
            <a:r>
              <a:rPr lang="ko-KR" altLang="en-US" sz="3600" dirty="0"/>
              <a:t>관리자 권한으로 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43633B-AA45-4C6F-BBF7-692D5F43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8824"/>
            <a:ext cx="69723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0CF061-4092-4797-BE74-E5B27792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385" cy="68580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CC508F0-AE85-45EA-9922-E02DABB0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0806"/>
            <a:ext cx="11916229" cy="58963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(base) C:\WINDOWS\system32&gt;</a:t>
            </a:r>
            <a:r>
              <a:rPr lang="en-US" altLang="ko-KR" sz="2400" b="1" dirty="0">
                <a:solidFill>
                  <a:schemeClr val="bg1"/>
                </a:solidFill>
              </a:rPr>
              <a:t>cd C:\Users\leehyunjoo\dl_notebooks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(base) C:\Users\leehyunjoo\dl_notebooks&gt;</a:t>
            </a:r>
            <a:r>
              <a:rPr lang="en-US" altLang="ko-KR" sz="2400" b="1" dirty="0">
                <a:solidFill>
                  <a:schemeClr val="bg1"/>
                </a:solidFill>
              </a:rPr>
              <a:t>jupyter notebook</a:t>
            </a:r>
          </a:p>
          <a:p>
            <a:pPr marL="0" indent="0">
              <a:buNone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DC776E-6112-4F55-A311-CFF8F5C263EE}"/>
              </a:ext>
            </a:extLst>
          </p:cNvPr>
          <p:cNvSpPr/>
          <p:nvPr/>
        </p:nvSpPr>
        <p:spPr>
          <a:xfrm>
            <a:off x="7750628" y="2732313"/>
            <a:ext cx="3831772" cy="624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cd : change directory </a:t>
            </a:r>
            <a:r>
              <a:rPr lang="ko-KR" altLang="en-US" dirty="0">
                <a:solidFill>
                  <a:schemeClr val="tx1"/>
                </a:solidFill>
              </a:rPr>
              <a:t>의 약자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E01FB7-704E-46A2-80AB-CF693F19B250}"/>
              </a:ext>
            </a:extLst>
          </p:cNvPr>
          <p:cNvSpPr/>
          <p:nvPr/>
        </p:nvSpPr>
        <p:spPr>
          <a:xfrm>
            <a:off x="7750628" y="3640087"/>
            <a:ext cx="3831772" cy="624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cd</a:t>
            </a:r>
            <a:r>
              <a:rPr lang="ko-KR" altLang="en-US" dirty="0">
                <a:solidFill>
                  <a:schemeClr val="tx1"/>
                </a:solidFill>
              </a:rPr>
              <a:t> 다음에는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ipynb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 있는 폴더</a:t>
            </a:r>
          </a:p>
        </p:txBody>
      </p:sp>
    </p:spTree>
    <p:extLst>
      <p:ext uri="{BB962C8B-B14F-4D97-AF65-F5344CB8AC3E}">
        <p14:creationId xmlns:p14="http://schemas.microsoft.com/office/powerpoint/2010/main" val="235041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88F927-42D4-442F-8247-DCF03040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11543" cy="68577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29AAA29-8A1E-47D2-B1EE-FB59BA5C7498}"/>
              </a:ext>
            </a:extLst>
          </p:cNvPr>
          <p:cNvSpPr/>
          <p:nvPr/>
        </p:nvSpPr>
        <p:spPr>
          <a:xfrm>
            <a:off x="3367314" y="1164665"/>
            <a:ext cx="5529944" cy="624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웹 브라우저로 이렇게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ipynb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목록을 보여준다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7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63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Deep Learning with python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with python</dc:title>
  <dc:creator>leehyunjoo</dc:creator>
  <cp:lastModifiedBy>leehyunjoo</cp:lastModifiedBy>
  <cp:revision>5</cp:revision>
  <dcterms:created xsi:type="dcterms:W3CDTF">2020-01-10T05:32:54Z</dcterms:created>
  <dcterms:modified xsi:type="dcterms:W3CDTF">2020-01-15T08:31:01Z</dcterms:modified>
</cp:coreProperties>
</file>