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8A8D-D909-49ED-9A0A-332715417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CFF648-5AD0-4D43-B049-8780EDC0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A29D1-75A0-4E7F-AAC8-5AD46DD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E44E-D8CD-46A6-B389-8DB53059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18ED-7D6B-4134-B6B0-488D2AC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D0360-F731-4CAC-8F83-9F7143D6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05EFE-ACA2-4FCE-864B-2C17BFD0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3960-F5E5-435B-802C-960576AA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61389-AA16-48CE-8B4E-99A45913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6D29D-DB1D-405F-B173-B8CD4D2C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D4628-1D91-4345-B8AF-97A5FE7A0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FAABA-5BB3-41FC-828D-851F905B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57917-7C2E-4A01-816B-207B091C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AA71B-EC4A-4075-B0EC-E2A11F3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E754C-5061-4982-840A-38C0D4E9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698FD-5887-4A26-AD32-FF9BFB35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2E20D-F325-472B-A2AB-DDFE3CD1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14B26-46E9-44FC-A2F9-C09CC39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F55E1-7AEB-44C6-8B20-D8EB9F8A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58ADB-6B8C-48AF-AB1A-C38A8B81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7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51CC-1C85-4249-81C1-1EC9D950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5CEAF-AD5A-4D0C-A660-3321F9FF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60E60-97D7-41B0-8A16-8E6F41BF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0E2D1-5D25-4204-8DF6-1E76C616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EC861-895B-46E0-A96E-10CB35CE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A84C-88C7-481A-A2EA-F69753F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3AA03-B4B2-4A97-97E1-857FD1EC2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5B20C-3D1D-42E4-AFEF-DF345EB7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0B4A6-AF4E-4F88-8B91-DE60C55A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0D9A2-77F6-424F-8201-D729A904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191B-471D-4C48-BCBA-842FB27C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6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F0594-8A29-4059-81FA-64B13327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38EC9-4948-474D-88D9-59C99DEE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16428-E760-4316-9C3C-E047AB7E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317DB-4873-46D3-BEAA-FB62F8870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84A31-562A-4F5E-B0E6-220D3CDF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946DC-966A-47B2-9FA1-20FCCB23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2BB27-2639-444E-A32D-5BDF1D14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D7028A-53D2-45A5-B55F-CEA9C03B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9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2F41F-10D8-47BE-BC4B-197867F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20CBF-71B0-4B3B-B8B2-54E19676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C6257-255E-4841-8986-CF763A59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295A39-31C0-4EBE-B656-6923EACE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3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ED196-5110-4736-B09B-998731D2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4E5FF-83E0-4FAC-8706-69DC0C7C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2241A-32AA-45E1-9E53-9EF9EB8B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8434-0682-41ED-A619-E412EAC7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D427-9488-423A-819D-61F07436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16B87-F85A-4414-857D-897F0A1C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581A2-3758-49FA-A446-26C3206A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D3982-6B9D-4EEB-8FD4-4DC56C4C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0BE03-E73A-401A-AB22-A7E348F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3B51-8EF7-4890-BA9D-D7DC7F7F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A64B5-0F03-4C5D-B3DD-3ABEFA8D7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D0EA8-8F50-4E40-B65C-AFC00E13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7F539-5B10-48EF-92CF-132C989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64935-AB36-40C2-A3EC-7E52C03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FC019-D0DB-4734-BC45-FA5E92A8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ACFDC8-39AF-4DA3-BE2C-38DC9CED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57862-DF2B-4829-AE89-3C534042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6C49-5E4C-4168-8BE9-85CFA85FB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9480-DD6B-4343-BF6E-941CA473D92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3FDEE-BDC3-4F18-BF12-1ACD3ECA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1DD-AB9B-47DB-B653-D4968A640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5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E3B263-155E-4B4B-BBB4-03F72CB7A0C2}"/>
              </a:ext>
            </a:extLst>
          </p:cNvPr>
          <p:cNvSpPr/>
          <p:nvPr/>
        </p:nvSpPr>
        <p:spPr>
          <a:xfrm>
            <a:off x="0" y="1427161"/>
            <a:ext cx="12192000" cy="2387599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399CF-FDAD-42E2-980F-3F42B773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with 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762A9-1F73-4CBB-B496-B417885DB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altLang="ko-KR" dirty="0"/>
              <a:t>01. </a:t>
            </a:r>
            <a:r>
              <a:rPr lang="ko-KR" altLang="en-US" dirty="0"/>
              <a:t>주피터 노트북 활용하기</a:t>
            </a:r>
          </a:p>
        </p:txBody>
      </p:sp>
    </p:spTree>
    <p:extLst>
      <p:ext uri="{BB962C8B-B14F-4D97-AF65-F5344CB8AC3E}">
        <p14:creationId xmlns:p14="http://schemas.microsoft.com/office/powerpoint/2010/main" val="237990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C:\WINDOWS\system32&gt;</a:t>
            </a:r>
            <a:r>
              <a:rPr lang="en-US" altLang="ko-KR" sz="2400" b="1" dirty="0">
                <a:solidFill>
                  <a:schemeClr val="bg1"/>
                </a:solidFill>
              </a:rPr>
              <a:t>cd C:\Users\leehyunjoo\dl_notebooks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C:\Users\leehyunjoo\dl_notebooks&gt;</a:t>
            </a:r>
            <a:r>
              <a:rPr lang="en-US" altLang="ko-KR" sz="2400" b="1" dirty="0">
                <a:solidFill>
                  <a:schemeClr val="bg1"/>
                </a:solidFill>
              </a:rPr>
              <a:t>jupyter notebook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2732313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 : change directory </a:t>
            </a:r>
            <a:r>
              <a:rPr lang="ko-KR" altLang="en-US" dirty="0">
                <a:solidFill>
                  <a:schemeClr val="tx1"/>
                </a:solidFill>
              </a:rPr>
              <a:t>의 약자</a:t>
            </a:r>
          </a:p>
        </p:txBody>
      </p:sp>
    </p:spTree>
    <p:extLst>
      <p:ext uri="{BB962C8B-B14F-4D97-AF65-F5344CB8AC3E}">
        <p14:creationId xmlns:p14="http://schemas.microsoft.com/office/powerpoint/2010/main" val="235041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88F927-42D4-442F-8247-DCF03040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1543" cy="6857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AAA29-8A1E-47D2-B1EE-FB59BA5C7498}"/>
              </a:ext>
            </a:extLst>
          </p:cNvPr>
          <p:cNvSpPr/>
          <p:nvPr/>
        </p:nvSpPr>
        <p:spPr>
          <a:xfrm>
            <a:off x="3367314" y="1164665"/>
            <a:ext cx="5529944" cy="62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웹 브라우저로 이렇게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목록을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79C25-A69A-4696-9594-14947827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9BADC-0693-4CD5-80D0-F864457C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9" y="3429000"/>
            <a:ext cx="4808132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8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56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Deep Learning with python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leehyunjoo</dc:creator>
  <cp:lastModifiedBy>leehyunjoo</cp:lastModifiedBy>
  <cp:revision>3</cp:revision>
  <dcterms:created xsi:type="dcterms:W3CDTF">2020-01-10T05:32:54Z</dcterms:created>
  <dcterms:modified xsi:type="dcterms:W3CDTF">2020-01-10T09:00:03Z</dcterms:modified>
</cp:coreProperties>
</file>