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73" r:id="rId4"/>
    <p:sldId id="274" r:id="rId5"/>
    <p:sldId id="272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58" r:id="rId17"/>
    <p:sldId id="25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D68A"/>
    <a:srgbClr val="95E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0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A6E57-406A-45C5-9E3D-CA8A03BBB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9FED32-A39B-4A2C-A275-17FB510C2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16141-9C91-4EE8-AFC0-344571D8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B5E-B33C-44F7-8612-158282B3B17A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9912B-D014-4A22-A65E-CA1507EA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1C7C0-DDFC-4F6E-95C5-E60A0226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3B9-6B6B-46D7-9D76-E1F83E1C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69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E86D3-DEB8-4707-B467-893F824A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3C2B43-25C1-42E2-AAA6-FB4C75677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0CFCF-A806-40BC-8FEA-F4FAE04E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B5E-B33C-44F7-8612-158282B3B17A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F2A8F-D779-4BB8-9163-E5BA8C57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F79D1-A78F-42EB-86B5-41D7BD8D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3B9-6B6B-46D7-9D76-E1F83E1C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2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5A7949-008F-4707-9A1D-72571C113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C78CE9-2E15-4349-9EC3-079706B45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9214E-7A6D-4313-BE33-CA3EAE89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B5E-B33C-44F7-8612-158282B3B17A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45F48-EC57-4F27-A93C-8E808C33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C822E-2078-4F30-8C5B-0BAB65D5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3B9-6B6B-46D7-9D76-E1F83E1C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26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F5EA5-2571-46FF-9BEE-2B75D5EA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050FD-F835-4843-9AC8-F25F8BCE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46FD9-186D-4A6B-839B-4152A696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B5E-B33C-44F7-8612-158282B3B17A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B9BB6-B12D-4EFC-AACB-2A1C9F7B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35D95-1133-40C3-960B-C84DD524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3B9-6B6B-46D7-9D76-E1F83E1C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4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0A02C-8432-4FC7-BDBD-7E0620F7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BBA8F-E39C-4553-8ADE-FFCE456B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B71E5-1DDF-4637-AF77-AB59FF9A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B5E-B33C-44F7-8612-158282B3B17A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4A4F6-C27D-4400-A7DD-7FE8BD0C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BDBAA-FEEA-4299-A8F9-118DAF86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3B9-6B6B-46D7-9D76-E1F83E1C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2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4CFA9-7AE4-4639-B362-9C170175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E4549-4757-4D9E-B7CB-6D1D8F28F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585A1B-5E97-4AC2-985C-73AA67FB4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F88902-0708-4CA2-9D37-3A7F4426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B5E-B33C-44F7-8612-158282B3B17A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C6CD5-C9C3-4805-8FE9-ED638262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98DCEB-20E7-4015-A08C-6F051582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3B9-6B6B-46D7-9D76-E1F83E1C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3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9C37F-5B38-4E3B-A660-2BE5377E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765753-D101-45F3-8EB6-782CD20D3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A0F8D-5C25-4716-9492-618386F2F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55150-4DBD-40CC-A30A-A6A041D38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0890C5-8C97-480F-AC5C-7106B7C2A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22D4B5-2C6B-4155-B288-0C80DBD2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B5E-B33C-44F7-8612-158282B3B17A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489995-20EC-4EB9-90FD-95C21ABA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4ACBE0-15C0-4F86-9172-7A81D720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3B9-6B6B-46D7-9D76-E1F83E1C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3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2499E-C21C-4D3D-ADF6-D72910BF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FEBCD9-D4D1-4C6C-A402-22CF712B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B5E-B33C-44F7-8612-158282B3B17A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00CC05-B412-4B53-B51E-D7B21DAF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A9068B-37C0-4142-B115-0F29D5C3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3B9-6B6B-46D7-9D76-E1F83E1C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0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AF1349-0379-4108-B251-AA9FAEF5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B5E-B33C-44F7-8612-158282B3B17A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7BBEE7-E832-4A77-8A22-D4622F4B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E723F9-3D34-4E48-9972-FDDACDC7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3B9-6B6B-46D7-9D76-E1F83E1C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0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2403A-3FE5-4A75-A250-3E72A8AD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8C44E-DAC9-480F-A1FB-9813BACEF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FEADCC-E392-49F9-8C4A-6C68CB787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8D8505-5EA3-4E30-B7EE-8F357476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B5E-B33C-44F7-8612-158282B3B17A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9CF9BE-012B-4E7D-A14E-79DAF79C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73FE57-7474-4429-864F-C3DFB9DC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3B9-6B6B-46D7-9D76-E1F83E1C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5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666EA-39C3-4613-9267-8696F976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FA9314-6B07-4848-97A0-E10455D59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DB6B41-1A22-4350-A75C-60114E50E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85E9FE-3923-4D2E-A17D-6BE8857D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B5E-B33C-44F7-8612-158282B3B17A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EE8F00-5082-48BD-9C50-A4923E2E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E1318-73C3-4E98-AA33-E7054700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B3B9-6B6B-46D7-9D76-E1F83E1C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92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543361-9820-4469-B088-9C40FADD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2F46B-3AFD-4619-B1B0-061E07335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53C6E-4528-4ADF-9E8B-E5A9A01AC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9FB5E-B33C-44F7-8612-158282B3B17A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3C83-2FAE-4F69-8639-070E835B8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7BD13-8927-4AD0-8744-6C382D8E6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2B3B9-6B6B-46D7-9D76-E1F83E1C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6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0E3B263-155E-4B4B-BBB4-03F72CB7A0C2}"/>
              </a:ext>
            </a:extLst>
          </p:cNvPr>
          <p:cNvSpPr/>
          <p:nvPr/>
        </p:nvSpPr>
        <p:spPr>
          <a:xfrm>
            <a:off x="0" y="1427161"/>
            <a:ext cx="12192000" cy="2387599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0399CF-FDAD-42E2-980F-3F42B7734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Deep Learning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with python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E762A9-1F73-4CBB-B496-B417885DB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l"/>
            <a:r>
              <a:rPr lang="en-US" altLang="ko-KR" dirty="0"/>
              <a:t>02. Anaconda3 </a:t>
            </a:r>
            <a:r>
              <a:rPr lang="ko-KR" altLang="en-US" dirty="0"/>
              <a:t>와 </a:t>
            </a:r>
            <a:r>
              <a:rPr lang="ko-KR" altLang="en-US" dirty="0" err="1"/>
              <a:t>파이참</a:t>
            </a:r>
            <a:r>
              <a:rPr lang="ko-KR" altLang="en-US" dirty="0"/>
              <a:t> 연동하기</a:t>
            </a:r>
          </a:p>
        </p:txBody>
      </p:sp>
    </p:spTree>
    <p:extLst>
      <p:ext uri="{BB962C8B-B14F-4D97-AF65-F5344CB8AC3E}">
        <p14:creationId xmlns:p14="http://schemas.microsoft.com/office/powerpoint/2010/main" val="237990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F2794C-ED99-4314-912E-AEDDE1B3B448}"/>
              </a:ext>
            </a:extLst>
          </p:cNvPr>
          <p:cNvSpPr/>
          <p:nvPr/>
        </p:nvSpPr>
        <p:spPr>
          <a:xfrm>
            <a:off x="1547670" y="3429000"/>
            <a:ext cx="1035873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BAEAE-9C4E-41B2-B278-CB15F5214A43}"/>
              </a:ext>
            </a:extLst>
          </p:cNvPr>
          <p:cNvSpPr/>
          <p:nvPr/>
        </p:nvSpPr>
        <p:spPr>
          <a:xfrm>
            <a:off x="1547669" y="4536167"/>
            <a:ext cx="1035873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3816D1-B736-419E-8430-C51BFF1F5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205264"/>
            <a:ext cx="4752975" cy="36957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09AF15A-3786-4E8E-ADA8-740D7FB20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52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F2794C-ED99-4314-912E-AEDDE1B3B448}"/>
              </a:ext>
            </a:extLst>
          </p:cNvPr>
          <p:cNvSpPr/>
          <p:nvPr/>
        </p:nvSpPr>
        <p:spPr>
          <a:xfrm>
            <a:off x="1547670" y="3429000"/>
            <a:ext cx="1035873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BAEAE-9C4E-41B2-B278-CB15F5214A43}"/>
              </a:ext>
            </a:extLst>
          </p:cNvPr>
          <p:cNvSpPr/>
          <p:nvPr/>
        </p:nvSpPr>
        <p:spPr>
          <a:xfrm>
            <a:off x="1547669" y="4536167"/>
            <a:ext cx="1035873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66F318-9D77-472E-AA83-BC1BF6FC9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205264"/>
            <a:ext cx="4752975" cy="3695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E2D0A-0C87-41A9-A21E-E53609F77259}"/>
              </a:ext>
            </a:extLst>
          </p:cNvPr>
          <p:cNvSpPr txBox="1"/>
          <p:nvPr/>
        </p:nvSpPr>
        <p:spPr>
          <a:xfrm>
            <a:off x="7097486" y="3164114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그냥 체크박스 누르고 실행하자</a:t>
            </a:r>
          </a:p>
        </p:txBody>
      </p:sp>
    </p:spTree>
    <p:extLst>
      <p:ext uri="{BB962C8B-B14F-4D97-AF65-F5344CB8AC3E}">
        <p14:creationId xmlns:p14="http://schemas.microsoft.com/office/powerpoint/2010/main" val="155519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2E6AE-33A8-4359-8031-8A75198F3CDB}"/>
              </a:ext>
            </a:extLst>
          </p:cNvPr>
          <p:cNvSpPr txBox="1"/>
          <p:nvPr/>
        </p:nvSpPr>
        <p:spPr>
          <a:xfrm>
            <a:off x="9795219" y="-1691779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다운로드 완료 후 </a:t>
            </a:r>
            <a:endParaRPr lang="en-US" altLang="ko-KR" dirty="0"/>
          </a:p>
          <a:p>
            <a:r>
              <a:rPr lang="en-US" altLang="ko-KR" dirty="0"/>
              <a:t>.exe </a:t>
            </a:r>
            <a:r>
              <a:rPr lang="ko-KR" altLang="en-US" dirty="0"/>
              <a:t>파일 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E2D0A-0C87-41A9-A21E-E53609F77259}"/>
              </a:ext>
            </a:extLst>
          </p:cNvPr>
          <p:cNvSpPr txBox="1"/>
          <p:nvPr/>
        </p:nvSpPr>
        <p:spPr>
          <a:xfrm>
            <a:off x="1451429" y="2133599"/>
            <a:ext cx="374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설치한 적 있으면 </a:t>
            </a:r>
            <a:r>
              <a:rPr lang="en-US" altLang="ko-KR" dirty="0"/>
              <a:t>Previous version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D60C48-C957-4E38-A172-8EB50C844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44" y="2736138"/>
            <a:ext cx="4162425" cy="1733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E11D36-1E81-4F33-8054-5886CE1B4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45" y="2736138"/>
            <a:ext cx="4162425" cy="1733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4E5E44-4F03-4E54-8646-49573ECF9796}"/>
              </a:ext>
            </a:extLst>
          </p:cNvPr>
          <p:cNvSpPr txBox="1"/>
          <p:nvPr/>
        </p:nvSpPr>
        <p:spPr>
          <a:xfrm>
            <a:off x="6669926" y="2202150"/>
            <a:ext cx="446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설치한 적 없으면 </a:t>
            </a:r>
            <a:r>
              <a:rPr lang="en-US" altLang="ko-KR" dirty="0"/>
              <a:t>Do not import settings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08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2E6AE-33A8-4359-8031-8A75198F3CDB}"/>
              </a:ext>
            </a:extLst>
          </p:cNvPr>
          <p:cNvSpPr txBox="1"/>
          <p:nvPr/>
        </p:nvSpPr>
        <p:spPr>
          <a:xfrm>
            <a:off x="7864819" y="2488335"/>
            <a:ext cx="1234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Configure</a:t>
            </a:r>
          </a:p>
          <a:p>
            <a:r>
              <a:rPr lang="en-US" altLang="ko-KR" dirty="0"/>
              <a:t>-&gt; setting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B50B3A-2193-4E1D-9450-EC6F86913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47" y="1864067"/>
            <a:ext cx="5385253" cy="47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41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A04C03-BEE5-4E35-B877-37794722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93" y="1799770"/>
            <a:ext cx="6901147" cy="49434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D3EC13-073E-4A88-80E6-32766ED43379}"/>
              </a:ext>
            </a:extLst>
          </p:cNvPr>
          <p:cNvSpPr txBox="1"/>
          <p:nvPr/>
        </p:nvSpPr>
        <p:spPr>
          <a:xfrm>
            <a:off x="8258629" y="3120571"/>
            <a:ext cx="2078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 interpreter</a:t>
            </a:r>
          </a:p>
          <a:p>
            <a:r>
              <a:rPr lang="en-US" altLang="ko-KR" dirty="0"/>
              <a:t>Show 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336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F996E6-E5C2-4373-99D1-C6D77E8F9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31" y="1866434"/>
            <a:ext cx="5301570" cy="469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96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F0CF061-4092-4797-BE74-E5B27792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385" cy="68580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CC508F0-AE85-45EA-9922-E02DABB0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0806"/>
            <a:ext cx="11916229" cy="58963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(base) C:\WINDOWS\system32&gt;</a:t>
            </a:r>
            <a:r>
              <a:rPr lang="en-US" altLang="ko-KR" sz="2400" b="1" dirty="0">
                <a:solidFill>
                  <a:schemeClr val="bg1"/>
                </a:solidFill>
              </a:rPr>
              <a:t>cd C:\Users\leehyunjoo\dl_notebooks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(base) C:\Users\leehyunjoo\dl_notebooks&gt;</a:t>
            </a:r>
            <a:r>
              <a:rPr lang="en-US" altLang="ko-KR" sz="2400" b="1" dirty="0">
                <a:solidFill>
                  <a:schemeClr val="bg1"/>
                </a:solidFill>
              </a:rPr>
              <a:t>jupyter notebook</a:t>
            </a:r>
          </a:p>
          <a:p>
            <a:pPr marL="0" indent="0">
              <a:buNone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DC776E-6112-4F55-A311-CFF8F5C263EE}"/>
              </a:ext>
            </a:extLst>
          </p:cNvPr>
          <p:cNvSpPr/>
          <p:nvPr/>
        </p:nvSpPr>
        <p:spPr>
          <a:xfrm>
            <a:off x="7750628" y="2732313"/>
            <a:ext cx="3831772" cy="624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cd : change directory </a:t>
            </a:r>
            <a:r>
              <a:rPr lang="ko-KR" altLang="en-US" dirty="0">
                <a:solidFill>
                  <a:schemeClr val="tx1"/>
                </a:solidFill>
              </a:rPr>
              <a:t>의 약자</a:t>
            </a:r>
          </a:p>
        </p:txBody>
      </p:sp>
    </p:spTree>
    <p:extLst>
      <p:ext uri="{BB962C8B-B14F-4D97-AF65-F5344CB8AC3E}">
        <p14:creationId xmlns:p14="http://schemas.microsoft.com/office/powerpoint/2010/main" val="2350411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88F927-42D4-442F-8247-DCF030401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11543" cy="68577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29AAA29-8A1E-47D2-B1EE-FB59BA5C7498}"/>
              </a:ext>
            </a:extLst>
          </p:cNvPr>
          <p:cNvSpPr/>
          <p:nvPr/>
        </p:nvSpPr>
        <p:spPr>
          <a:xfrm>
            <a:off x="3367314" y="1164665"/>
            <a:ext cx="5529944" cy="624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웹 브라우저로 이렇게 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ipynb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목록을 보여준다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7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7A9BA-1BE2-46FB-B631-83998D28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</a:t>
            </a:r>
            <a:r>
              <a:rPr lang="ko-KR" altLang="en-US" sz="3600" dirty="0"/>
              <a:t>아나콘다 가상환경 생성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1493923-CCA3-4EDE-9938-FD983288F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527" r="62259" b="-1"/>
          <a:stretch/>
        </p:blipFill>
        <p:spPr>
          <a:xfrm>
            <a:off x="673327" y="1930400"/>
            <a:ext cx="2287587" cy="4562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EBF592-1E08-4E84-ADCE-5F353B4EAEB9}"/>
              </a:ext>
            </a:extLst>
          </p:cNvPr>
          <p:cNvSpPr txBox="1"/>
          <p:nvPr/>
        </p:nvSpPr>
        <p:spPr>
          <a:xfrm>
            <a:off x="3770770" y="2055812"/>
            <a:ext cx="262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Anaconda Prompt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328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F0CF061-4092-4797-BE74-E5B27792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" y="0"/>
            <a:ext cx="12190385" cy="68580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CC508F0-AE85-45EA-9922-E02DABB0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0806"/>
            <a:ext cx="11916229" cy="5896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(base) C:\Users\leehyunjoo&gt;</a:t>
            </a:r>
            <a:r>
              <a:rPr lang="en-US" altLang="ko-KR" sz="2400" b="1" dirty="0">
                <a:solidFill>
                  <a:schemeClr val="bg1"/>
                </a:solidFill>
              </a:rPr>
              <a:t>conda create -n </a:t>
            </a:r>
            <a:r>
              <a:rPr lang="en-US" altLang="ko-KR" sz="2400" b="1" dirty="0" err="1">
                <a:solidFill>
                  <a:schemeClr val="bg1"/>
                </a:solidFill>
              </a:rPr>
              <a:t>my_env</a:t>
            </a:r>
            <a:r>
              <a:rPr lang="en-US" altLang="ko-KR" sz="2400" b="1" dirty="0">
                <a:solidFill>
                  <a:schemeClr val="bg1"/>
                </a:solidFill>
              </a:rPr>
              <a:t> python=3.6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</a:rPr>
              <a:t>~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Proceed ([y]/n)?</a:t>
            </a:r>
            <a:r>
              <a:rPr lang="en-US" altLang="ko-KR" sz="2400" b="1" dirty="0">
                <a:solidFill>
                  <a:schemeClr val="bg1"/>
                </a:solidFill>
              </a:rPr>
              <a:t> Y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</a:rPr>
              <a:t>~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#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# To activate this environment, use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#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#     $ </a:t>
            </a:r>
            <a:r>
              <a:rPr lang="en-US" altLang="ko-KR" sz="2400" dirty="0" err="1">
                <a:solidFill>
                  <a:schemeClr val="bg1"/>
                </a:solidFill>
              </a:rPr>
              <a:t>conda</a:t>
            </a:r>
            <a:r>
              <a:rPr lang="en-US" altLang="ko-KR" sz="2400" dirty="0">
                <a:solidFill>
                  <a:schemeClr val="bg1"/>
                </a:solidFill>
              </a:rPr>
              <a:t> activate </a:t>
            </a:r>
            <a:r>
              <a:rPr lang="en-US" altLang="ko-KR" sz="2400" dirty="0" err="1">
                <a:solidFill>
                  <a:schemeClr val="bg1"/>
                </a:solidFill>
              </a:rPr>
              <a:t>my_env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#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# To deactivate an active environment, use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#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#     $ </a:t>
            </a:r>
            <a:r>
              <a:rPr lang="en-US" altLang="ko-KR" sz="2400" dirty="0" err="1">
                <a:solidFill>
                  <a:schemeClr val="bg1"/>
                </a:solidFill>
              </a:rPr>
              <a:t>conda</a:t>
            </a:r>
            <a:r>
              <a:rPr lang="en-US" altLang="ko-KR" sz="2400" dirty="0">
                <a:solidFill>
                  <a:schemeClr val="bg1"/>
                </a:solidFill>
              </a:rPr>
              <a:t> deactivate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DC776E-6112-4F55-A311-CFF8F5C263EE}"/>
              </a:ext>
            </a:extLst>
          </p:cNvPr>
          <p:cNvSpPr/>
          <p:nvPr/>
        </p:nvSpPr>
        <p:spPr>
          <a:xfrm>
            <a:off x="7750628" y="1193799"/>
            <a:ext cx="3831772" cy="624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Keras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3.6</a:t>
            </a:r>
            <a:r>
              <a:rPr lang="ko-KR" altLang="en-US" dirty="0">
                <a:solidFill>
                  <a:schemeClr val="tx1"/>
                </a:solidFill>
              </a:rPr>
              <a:t>까지 지원된다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35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F0CF061-4092-4797-BE74-E5B27792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" y="0"/>
            <a:ext cx="12190385" cy="68580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CC508F0-AE85-45EA-9922-E02DABB0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0806"/>
            <a:ext cx="11916229" cy="5896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(base) C:\Users\leehyunjoo&gt;</a:t>
            </a:r>
            <a:r>
              <a:rPr lang="en-US" altLang="ko-KR" sz="2400" b="1" dirty="0">
                <a:solidFill>
                  <a:schemeClr val="bg1"/>
                </a:solidFill>
              </a:rPr>
              <a:t>activate </a:t>
            </a:r>
            <a:r>
              <a:rPr lang="en-US" altLang="ko-KR" sz="2400" b="1" dirty="0" err="1">
                <a:solidFill>
                  <a:schemeClr val="bg1"/>
                </a:solidFill>
              </a:rPr>
              <a:t>my_env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my_env</a:t>
            </a:r>
            <a:r>
              <a:rPr lang="en-US" altLang="ko-KR" sz="2400" dirty="0">
                <a:solidFill>
                  <a:schemeClr val="bg1"/>
                </a:solidFill>
              </a:rPr>
              <a:t>) C:\Users\leehyunjoo&gt;</a:t>
            </a:r>
            <a:r>
              <a:rPr lang="en-US" altLang="ko-KR" sz="2400" b="1" dirty="0">
                <a:solidFill>
                  <a:schemeClr val="bg1"/>
                </a:solidFill>
              </a:rPr>
              <a:t>pip install </a:t>
            </a:r>
            <a:r>
              <a:rPr lang="en-US" altLang="ko-KR" sz="2400" b="1" dirty="0" err="1">
                <a:solidFill>
                  <a:schemeClr val="bg1"/>
                </a:solidFill>
              </a:rPr>
              <a:t>tensorflow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my_env</a:t>
            </a:r>
            <a:r>
              <a:rPr lang="en-US" altLang="ko-KR" sz="2400" dirty="0">
                <a:solidFill>
                  <a:schemeClr val="bg1"/>
                </a:solidFill>
              </a:rPr>
              <a:t>) C:\Users\leehyunjoo&gt;</a:t>
            </a:r>
            <a:r>
              <a:rPr lang="en-US" altLang="ko-KR" sz="2400" b="1" dirty="0">
                <a:solidFill>
                  <a:schemeClr val="bg1"/>
                </a:solidFill>
              </a:rPr>
              <a:t>pip install </a:t>
            </a:r>
            <a:r>
              <a:rPr lang="en-US" altLang="ko-KR" sz="2400" b="1" dirty="0" err="1">
                <a:solidFill>
                  <a:schemeClr val="bg1"/>
                </a:solidFill>
              </a:rPr>
              <a:t>keras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</a:rPr>
              <a:t>my_env</a:t>
            </a:r>
            <a:r>
              <a:rPr lang="en-US" altLang="ko-KR" sz="2400" dirty="0">
                <a:solidFill>
                  <a:schemeClr val="bg1"/>
                </a:solidFill>
              </a:rPr>
              <a:t>) C:\Users\leehyunjoo&gt;</a:t>
            </a:r>
            <a:r>
              <a:rPr lang="en-US" altLang="ko-KR" sz="2400" b="1" dirty="0">
                <a:solidFill>
                  <a:schemeClr val="bg1"/>
                </a:solidFill>
              </a:rPr>
              <a:t>deactivate</a:t>
            </a:r>
          </a:p>
          <a:p>
            <a:pPr marL="0" indent="0">
              <a:buNone/>
            </a:pP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DC776E-6112-4F55-A311-CFF8F5C263EE}"/>
              </a:ext>
            </a:extLst>
          </p:cNvPr>
          <p:cNvSpPr/>
          <p:nvPr/>
        </p:nvSpPr>
        <p:spPr>
          <a:xfrm>
            <a:off x="7750628" y="2732313"/>
            <a:ext cx="3831772" cy="624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cd : change directory </a:t>
            </a:r>
            <a:r>
              <a:rPr lang="ko-KR" altLang="en-US" dirty="0">
                <a:solidFill>
                  <a:schemeClr val="tx1"/>
                </a:solidFill>
              </a:rPr>
              <a:t>의 약자</a:t>
            </a:r>
          </a:p>
        </p:txBody>
      </p:sp>
    </p:spTree>
    <p:extLst>
      <p:ext uri="{BB962C8B-B14F-4D97-AF65-F5344CB8AC3E}">
        <p14:creationId xmlns:p14="http://schemas.microsoft.com/office/powerpoint/2010/main" val="378239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7A9BA-1BE2-46FB-B631-83998D28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</a:t>
            </a:r>
            <a:r>
              <a:rPr lang="ko-KR" altLang="en-US" sz="3600" dirty="0"/>
              <a:t>아나콘다 가상환경 생성</a:t>
            </a:r>
          </a:p>
        </p:txBody>
      </p:sp>
    </p:spTree>
    <p:extLst>
      <p:ext uri="{BB962C8B-B14F-4D97-AF65-F5344CB8AC3E}">
        <p14:creationId xmlns:p14="http://schemas.microsoft.com/office/powerpoint/2010/main" val="322473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7A9BA-1BE2-46FB-B631-83998D28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C28A346-E526-488F-AF7A-53237129C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5659"/>
            <a:ext cx="3354250" cy="3354250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</a:t>
            </a:r>
            <a:r>
              <a:rPr lang="ko-KR" altLang="en-US" sz="3600" dirty="0"/>
              <a:t>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E2E71-313F-4339-8721-DFED8A74C78B}"/>
              </a:ext>
            </a:extLst>
          </p:cNvPr>
          <p:cNvSpPr txBox="1"/>
          <p:nvPr/>
        </p:nvSpPr>
        <p:spPr>
          <a:xfrm>
            <a:off x="5374358" y="2216125"/>
            <a:ext cx="58696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파이참</a:t>
            </a:r>
            <a:r>
              <a:rPr lang="en-US" altLang="ko-KR" b="1" dirty="0"/>
              <a:t>(PyCharm)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파이썬 개발에 가장 널리 사용되는 통합 개발 환경</a:t>
            </a:r>
            <a:br>
              <a:rPr lang="en-US" altLang="ko-KR" dirty="0"/>
            </a:br>
            <a:r>
              <a:rPr lang="en-US" altLang="ko-KR" dirty="0"/>
              <a:t>(IDE, Integrated Development Environment)</a:t>
            </a:r>
          </a:p>
          <a:p>
            <a:endParaRPr lang="en-US" altLang="ko-KR" dirty="0"/>
          </a:p>
          <a:p>
            <a:r>
              <a:rPr lang="en-US" altLang="ko-KR" dirty="0"/>
              <a:t> </a:t>
            </a:r>
          </a:p>
          <a:p>
            <a:r>
              <a:rPr lang="en-US" altLang="ko-KR" b="1" dirty="0"/>
              <a:t>PyCharm </a:t>
            </a:r>
            <a:r>
              <a:rPr lang="ko-KR" altLang="en-US" b="1" dirty="0"/>
              <a:t>특징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프로젝트별로 </a:t>
            </a:r>
            <a:r>
              <a:rPr lang="en-US" altLang="ko-KR" dirty="0"/>
              <a:t>Python </a:t>
            </a:r>
            <a:r>
              <a:rPr lang="ko-KR" altLang="en-US" dirty="0"/>
              <a:t>버전 및 환경을 선택할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코드의 실행 결과를 바로 확인할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직관적인 </a:t>
            </a:r>
            <a:r>
              <a:rPr lang="en-US" altLang="ko-KR" dirty="0"/>
              <a:t>UI</a:t>
            </a:r>
            <a:r>
              <a:rPr lang="ko-KR" altLang="en-US" dirty="0"/>
              <a:t>를 제공하며 </a:t>
            </a:r>
            <a:r>
              <a:rPr lang="en-US" altLang="ko-KR" dirty="0"/>
              <a:t>OS</a:t>
            </a:r>
            <a:r>
              <a:rPr lang="ko-KR" altLang="en-US" dirty="0"/>
              <a:t>와 무관하게 사용 가능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Community </a:t>
            </a:r>
            <a:r>
              <a:rPr lang="ko-KR" altLang="en-US" dirty="0"/>
              <a:t>버전은 무료로 사용할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BFAAA-9DA1-43D7-A7AA-C3C44F5DE46E}"/>
              </a:ext>
            </a:extLst>
          </p:cNvPr>
          <p:cNvSpPr txBox="1"/>
          <p:nvPr/>
        </p:nvSpPr>
        <p:spPr>
          <a:xfrm>
            <a:off x="5374358" y="5909444"/>
            <a:ext cx="509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https://www.jetbrains.com/pycharm/download/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66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19D805-66DB-4963-A7A8-2888D54BE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4" t="11015" r="2838" b="29275"/>
          <a:stretch/>
        </p:blipFill>
        <p:spPr>
          <a:xfrm>
            <a:off x="514386" y="2055812"/>
            <a:ext cx="7792279" cy="40949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334943A-380B-4BB7-B237-AE896B7A22D3}"/>
              </a:ext>
            </a:extLst>
          </p:cNvPr>
          <p:cNvSpPr/>
          <p:nvPr/>
        </p:nvSpPr>
        <p:spPr>
          <a:xfrm>
            <a:off x="4740813" y="5176912"/>
            <a:ext cx="928468" cy="4086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2E6AE-33A8-4359-8031-8A75198F3CDB}"/>
              </a:ext>
            </a:extLst>
          </p:cNvPr>
          <p:cNvSpPr txBox="1"/>
          <p:nvPr/>
        </p:nvSpPr>
        <p:spPr>
          <a:xfrm>
            <a:off x="9287219" y="3780107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다운로드 완료 후 </a:t>
            </a:r>
            <a:endParaRPr lang="en-US" altLang="ko-KR" dirty="0"/>
          </a:p>
          <a:p>
            <a:r>
              <a:rPr lang="en-US" altLang="ko-KR" dirty="0"/>
              <a:t>.exe </a:t>
            </a:r>
            <a:r>
              <a:rPr lang="ko-KR" altLang="en-US" dirty="0"/>
              <a:t>파일 실행</a:t>
            </a:r>
          </a:p>
        </p:txBody>
      </p:sp>
    </p:spTree>
    <p:extLst>
      <p:ext uri="{BB962C8B-B14F-4D97-AF65-F5344CB8AC3E}">
        <p14:creationId xmlns:p14="http://schemas.microsoft.com/office/powerpoint/2010/main" val="84312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998D22-0530-491B-84A3-1E08E6BCB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205264"/>
            <a:ext cx="4752975" cy="3695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5AD71D-542A-428B-BE0B-19DCBDA92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52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8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87FDD33-8486-4FD4-9118-157689B95F9D}"/>
              </a:ext>
            </a:extLst>
          </p:cNvPr>
          <p:cNvSpPr/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20D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/>
              <a:t>	01. PyCharm </a:t>
            </a:r>
            <a:r>
              <a:rPr lang="ko-KR" altLang="en-US" sz="3600" dirty="0"/>
              <a:t>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5AD71D-542A-428B-BE0B-19DCBDA9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5264"/>
            <a:ext cx="4752975" cy="3695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338DC2-8145-41FC-8833-FEB3CF016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2205264"/>
            <a:ext cx="4752975" cy="36957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F2794C-ED99-4314-912E-AEDDE1B3B448}"/>
              </a:ext>
            </a:extLst>
          </p:cNvPr>
          <p:cNvSpPr/>
          <p:nvPr/>
        </p:nvSpPr>
        <p:spPr>
          <a:xfrm>
            <a:off x="1547670" y="3429000"/>
            <a:ext cx="1035873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BAEAE-9C4E-41B2-B278-CB15F5214A43}"/>
              </a:ext>
            </a:extLst>
          </p:cNvPr>
          <p:cNvSpPr/>
          <p:nvPr/>
        </p:nvSpPr>
        <p:spPr>
          <a:xfrm>
            <a:off x="1547669" y="4536167"/>
            <a:ext cx="1035873" cy="315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8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245</Words>
  <Application>Microsoft Office PowerPoint</Application>
  <PresentationFormat>와이드스크린</PresentationFormat>
  <Paragraphs>65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Deep Learning with python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with python</dc:title>
  <dc:creator>leehyunjoo</dc:creator>
  <cp:lastModifiedBy>leehyunjoo</cp:lastModifiedBy>
  <cp:revision>6</cp:revision>
  <dcterms:created xsi:type="dcterms:W3CDTF">2020-01-10T07:53:34Z</dcterms:created>
  <dcterms:modified xsi:type="dcterms:W3CDTF">2020-01-10T08:59:37Z</dcterms:modified>
</cp:coreProperties>
</file>