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1" r:id="rId12"/>
    <p:sldId id="28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2" r:id="rId21"/>
    <p:sldId id="283" r:id="rId22"/>
    <p:sldId id="278" r:id="rId23"/>
    <p:sldId id="268" r:id="rId24"/>
    <p:sldId id="269" r:id="rId25"/>
    <p:sldId id="258" r:id="rId26"/>
    <p:sldId id="27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B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2A413-1A90-4876-8D6F-686B828F5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6B0A25-E338-446F-8DD5-5F92E698C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004C8-29AB-4300-9BCE-C7839E99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F0AB4-F6A6-41A1-9152-5FFE5E93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69FEB-401A-46F0-BDEF-87F83D76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7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33B4F-BDFB-44E4-A419-5948429B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A14587-2A86-4BE9-BA26-2C9408039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B2C7E-8EB5-4C9D-A69D-93D2D6A7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4A239-560D-4436-B71D-BBBE4C30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9F400-C4B7-4BF5-8CD2-FEE5E2B0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52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454C57-96A1-4808-A75C-DD9E751EF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75C48A-5393-4E36-AFD5-3E3EDAC81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8A58D-CB1A-477A-A87C-03505678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EFD609-04C4-4A08-80FE-F7DDB719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863A1-34A2-41D4-875E-4F465541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9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9BFA2-0BDA-4B27-973E-6C6F88F9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4FBCD-DFDF-4575-B92C-AF68E82EE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87806-D20C-40C5-8547-F6BC1402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FC636-6105-4CC7-860C-7A90F460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E7D76-9DE3-4C46-A752-49C30B39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05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F4657-4CD7-4FFB-888F-7D3BA8D80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51FF6A-1F60-470F-B055-43B04856D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D61E2-EAB1-40EF-86C9-F8FAD82F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B0422-B634-4BDB-929D-4B15C2C2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406EA-87BC-42AF-BEA5-36216956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3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38D90-FF67-4719-86D6-2067B02E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E3C22-66E5-4CFE-8E9D-44C260F48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994093-0092-4FED-8123-FCAC40D62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AD5904-83EC-4718-9B95-13FADDC0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40930F-D618-457B-9570-EEE6ECFE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4DF887-9632-4CB7-BDDC-C6BCB906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99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2A089-05F6-4F7F-8256-BD229090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BE356-4BCE-41C3-ADF1-DCDF832A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FE23AA-B6B3-4C11-8194-7893E25A6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104653-BD8F-4D5E-BFF2-9E62675B8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041F56-76F6-4A14-850D-586EB830B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94BD7F-D0B3-4F5A-9819-2DF06366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8B7331-3C9C-49BD-ACFC-D7952684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0627D4-E5C8-46DD-AC29-011424A6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80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1B73E-8525-4CDC-B180-0F5D28AC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2F6E5A-9D43-431D-8CD4-F61D8DA4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72A78D-870B-4DD3-9D1A-342122C7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27C775-C42A-4035-A051-F0103FE9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10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C988BA-6731-4652-A007-531A4992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BA4077-44B5-4F67-BBB2-C35061CB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0925F2-F8AE-480F-BAA9-787C7405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5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D9ECE-2CB2-4EFB-86CD-6329E19CC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F8752-898C-4566-8B43-AD105B2BE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2898A9-B75A-4714-A41F-B4A5F1CC7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7D0E78-C222-4C1A-B988-2028DBE2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2C008-1D84-43D1-B9E9-B9B6A7E2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04C9D4-26DF-4A97-A326-55121DF2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31AF5-2E45-4504-A674-48F44CE8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A7DEB0-6001-46DC-B2F2-6E12797A5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5460AD-67D6-43DD-9859-4E17B106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126BD-FB17-4803-AA9E-BA1ADE69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D0A6-283A-4ECD-BAC3-A4511C0DF4B8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C0B59E-92F0-4C05-8599-9C9A6C47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6A61CF-B48B-42D2-8556-12786DFE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67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AFE6A8-28CC-40C4-92FB-C9787646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A00F3-ADC4-43DE-90CE-1B961D06C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69D37-7A4C-4FEB-B03D-E0B751F39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BD0A6-283A-4ECD-BAC3-A4511C0DF4B8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A29D8-57C2-4608-8C65-80F2D322C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46E60-18F9-43E8-8425-7AAA311A8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A50E8-4906-4B89-8812-A08392BC3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7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po.anaconda.com/archive/Anaconda3-5.2.0-Windows-x86_64.ex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45960FB-A76D-44A0-9383-B0BEB6E9D8B1}"/>
              </a:ext>
            </a:extLst>
          </p:cNvPr>
          <p:cNvSpPr/>
          <p:nvPr/>
        </p:nvSpPr>
        <p:spPr>
          <a:xfrm>
            <a:off x="13855" y="1825625"/>
            <a:ext cx="12164290" cy="2987964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63473D-88CF-4B97-ACC3-579B47D92890}"/>
              </a:ext>
            </a:extLst>
          </p:cNvPr>
          <p:cNvSpPr/>
          <p:nvPr/>
        </p:nvSpPr>
        <p:spPr>
          <a:xfrm>
            <a:off x="13854" y="1825625"/>
            <a:ext cx="11471563" cy="2987964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400" dirty="0"/>
              <a:t>Deep</a:t>
            </a:r>
            <a:r>
              <a:rPr lang="ko-KR" altLang="en-US" sz="5400" dirty="0"/>
              <a:t> </a:t>
            </a:r>
            <a:r>
              <a:rPr lang="en-US" altLang="ko-KR" sz="5400" dirty="0"/>
              <a:t>Learning </a:t>
            </a:r>
          </a:p>
          <a:p>
            <a:pPr algn="r"/>
            <a:r>
              <a:rPr lang="en-US" altLang="ko-KR" sz="5400" dirty="0"/>
              <a:t>with python</a:t>
            </a:r>
            <a:endParaRPr lang="ko-KR" altLang="en-US" sz="5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A7471-361F-41D1-A38E-550B36A9796E}"/>
              </a:ext>
            </a:extLst>
          </p:cNvPr>
          <p:cNvSpPr txBox="1"/>
          <p:nvPr/>
        </p:nvSpPr>
        <p:spPr>
          <a:xfrm>
            <a:off x="651163" y="5223164"/>
            <a:ext cx="6692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00. </a:t>
            </a:r>
            <a:r>
              <a:rPr lang="ko-KR" altLang="en-US" sz="2400" dirty="0"/>
              <a:t>환경 설치하기 </a:t>
            </a:r>
            <a:r>
              <a:rPr lang="en-US" altLang="ko-KR" sz="2400" dirty="0"/>
              <a:t>(</a:t>
            </a:r>
            <a:r>
              <a:rPr lang="ko-KR" altLang="en-US" sz="2400" dirty="0"/>
              <a:t>아나콘다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텐서플로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케라스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530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212119E-4A44-4545-9B9B-5E951B67E51B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/>
              <a:t>  02. Anaconda Prompt </a:t>
            </a:r>
            <a:r>
              <a:rPr lang="ko-KR" altLang="en-US" sz="5400" dirty="0"/>
              <a:t>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1C1AC4-9177-4BFC-9104-EEA229D89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96B9F3-328F-40C4-8096-F9E1FEC10811}"/>
              </a:ext>
            </a:extLst>
          </p:cNvPr>
          <p:cNvSpPr txBox="1"/>
          <p:nvPr/>
        </p:nvSpPr>
        <p:spPr>
          <a:xfrm>
            <a:off x="0" y="150829"/>
            <a:ext cx="5847498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(base) C:\Users\alro9&gt;</a:t>
            </a:r>
            <a:r>
              <a:rPr lang="en-US" altLang="ko-KR" b="1" dirty="0">
                <a:solidFill>
                  <a:schemeClr val="bg1"/>
                </a:solidFill>
              </a:rPr>
              <a:t>conda update -n base </a:t>
            </a:r>
            <a:r>
              <a:rPr lang="en-US" altLang="ko-KR" b="1" dirty="0" err="1">
                <a:solidFill>
                  <a:schemeClr val="bg1"/>
                </a:solidFill>
              </a:rPr>
              <a:t>conda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Proceed ([y]/n)? </a:t>
            </a:r>
            <a:r>
              <a:rPr lang="en-US" altLang="ko-KR" b="1" dirty="0">
                <a:solidFill>
                  <a:schemeClr val="bg1"/>
                </a:solidFill>
              </a:rPr>
              <a:t>Y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(base) C:\Users\alro9&gt;conda update --all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Proceed ([y]/n)? </a:t>
            </a:r>
            <a:r>
              <a:rPr lang="en-US" altLang="ko-KR" b="1" dirty="0">
                <a:solidFill>
                  <a:schemeClr val="bg1"/>
                </a:solidFill>
              </a:rPr>
              <a:t>Y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(base) C:\Users\alro9&gt;python -V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Python 3.6.10 :: Anaconda, Inc.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(base) C:\Users\alro9&gt;pip install </a:t>
            </a:r>
            <a:r>
              <a:rPr lang="en-US" altLang="ko-KR" dirty="0" err="1">
                <a:solidFill>
                  <a:schemeClr val="bg1"/>
                </a:solidFill>
              </a:rPr>
              <a:t>tensorflow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(base) C:\Users\alro9&gt;pip install </a:t>
            </a:r>
            <a:r>
              <a:rPr lang="en-US" altLang="ko-KR" dirty="0" err="1">
                <a:solidFill>
                  <a:schemeClr val="bg2">
                    <a:lumMod val="50000"/>
                  </a:schemeClr>
                </a:solidFill>
              </a:rPr>
              <a:t>msgpack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(base) C:\Users\alro9&gt;pip install </a:t>
            </a:r>
            <a:r>
              <a:rPr lang="en-US" altLang="ko-KR" dirty="0" err="1">
                <a:solidFill>
                  <a:schemeClr val="bg1"/>
                </a:solidFill>
              </a:rPr>
              <a:t>keras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(base) C:\Users\alro9&gt;python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20A05-BA05-482C-8F2D-C29E5B1F8D2A}"/>
              </a:ext>
            </a:extLst>
          </p:cNvPr>
          <p:cNvSpPr txBox="1"/>
          <p:nvPr/>
        </p:nvSpPr>
        <p:spPr>
          <a:xfrm>
            <a:off x="6095997" y="2412986"/>
            <a:ext cx="574092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텐서플로</a:t>
            </a:r>
            <a:r>
              <a:rPr lang="ko-KR" altLang="en-US" dirty="0"/>
              <a:t> 설치에서</a:t>
            </a:r>
            <a:endParaRPr lang="en-US" altLang="ko-KR" dirty="0"/>
          </a:p>
          <a:p>
            <a:r>
              <a:rPr lang="en-US" altLang="ko-KR" dirty="0" err="1"/>
              <a:t>msgpack</a:t>
            </a:r>
            <a:r>
              <a:rPr lang="ko-KR" altLang="en-US" dirty="0"/>
              <a:t>이 필요하다는 경고가 뜨면 설치해줌</a:t>
            </a:r>
          </a:p>
        </p:txBody>
      </p:sp>
    </p:spTree>
    <p:extLst>
      <p:ext uri="{BB962C8B-B14F-4D97-AF65-F5344CB8AC3E}">
        <p14:creationId xmlns:p14="http://schemas.microsoft.com/office/powerpoint/2010/main" val="416591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212119E-4A44-4545-9B9B-5E951B67E51B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/>
              <a:t>  02. Anaconda Prompt </a:t>
            </a:r>
            <a:r>
              <a:rPr lang="ko-KR" altLang="en-US" sz="5400" dirty="0"/>
              <a:t>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1C1AC4-9177-4BFC-9104-EEA229D89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9" y="47134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96B9F3-328F-40C4-8096-F9E1FEC10811}"/>
              </a:ext>
            </a:extLst>
          </p:cNvPr>
          <p:cNvSpPr txBox="1"/>
          <p:nvPr/>
        </p:nvSpPr>
        <p:spPr>
          <a:xfrm>
            <a:off x="0" y="150829"/>
            <a:ext cx="266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B7B568-062D-4889-B3F8-16386E6CEC7D}"/>
              </a:ext>
            </a:extLst>
          </p:cNvPr>
          <p:cNvSpPr txBox="1"/>
          <p:nvPr/>
        </p:nvSpPr>
        <p:spPr>
          <a:xfrm>
            <a:off x="0" y="150829"/>
            <a:ext cx="2683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(base) C:\Users\alro9&gt;</a:t>
            </a:r>
          </a:p>
        </p:txBody>
      </p:sp>
    </p:spTree>
    <p:extLst>
      <p:ext uri="{BB962C8B-B14F-4D97-AF65-F5344CB8AC3E}">
        <p14:creationId xmlns:p14="http://schemas.microsoft.com/office/powerpoint/2010/main" val="3405720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0E3B263-155E-4B4B-BBB4-03F72CB7A0C2}"/>
              </a:ext>
            </a:extLst>
          </p:cNvPr>
          <p:cNvSpPr/>
          <p:nvPr/>
        </p:nvSpPr>
        <p:spPr>
          <a:xfrm>
            <a:off x="0" y="1427161"/>
            <a:ext cx="12192000" cy="2387599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0399CF-FDAD-42E2-980F-3F42B7734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Deep Learning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with python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E762A9-1F73-4CBB-B496-B417885DB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l"/>
            <a:r>
              <a:rPr lang="en-US" altLang="ko-KR" dirty="0"/>
              <a:t>02. Anaconda3 </a:t>
            </a:r>
            <a:r>
              <a:rPr lang="ko-KR" altLang="en-US" dirty="0"/>
              <a:t>와 </a:t>
            </a:r>
            <a:r>
              <a:rPr lang="ko-KR" altLang="en-US" dirty="0" err="1"/>
              <a:t>파이참</a:t>
            </a:r>
            <a:r>
              <a:rPr lang="ko-KR" altLang="en-US" dirty="0"/>
              <a:t> 연동하기</a:t>
            </a:r>
          </a:p>
        </p:txBody>
      </p:sp>
    </p:spTree>
    <p:extLst>
      <p:ext uri="{BB962C8B-B14F-4D97-AF65-F5344CB8AC3E}">
        <p14:creationId xmlns:p14="http://schemas.microsoft.com/office/powerpoint/2010/main" val="237990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7A9BA-1BE2-46FB-B631-83998D28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C28A346-E526-488F-AF7A-53237129C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5659"/>
            <a:ext cx="3354250" cy="3354250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</a:t>
            </a:r>
            <a:r>
              <a:rPr lang="ko-KR" altLang="en-US" sz="3600" dirty="0"/>
              <a:t>이란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E2E71-313F-4339-8721-DFED8A74C78B}"/>
              </a:ext>
            </a:extLst>
          </p:cNvPr>
          <p:cNvSpPr txBox="1"/>
          <p:nvPr/>
        </p:nvSpPr>
        <p:spPr>
          <a:xfrm>
            <a:off x="5374358" y="2216125"/>
            <a:ext cx="58696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파이참</a:t>
            </a:r>
            <a:r>
              <a:rPr lang="en-US" altLang="ko-KR" b="1" dirty="0"/>
              <a:t>(PyCharm)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파이썬 개발에 가장 널리 사용되는 통합 개발 환경</a:t>
            </a:r>
            <a:br>
              <a:rPr lang="en-US" altLang="ko-KR" dirty="0"/>
            </a:br>
            <a:r>
              <a:rPr lang="en-US" altLang="ko-KR" dirty="0"/>
              <a:t>(IDE, Integrated Development Environment)</a:t>
            </a:r>
          </a:p>
          <a:p>
            <a:endParaRPr lang="en-US" altLang="ko-KR" dirty="0"/>
          </a:p>
          <a:p>
            <a:r>
              <a:rPr lang="en-US" altLang="ko-KR" dirty="0"/>
              <a:t> </a:t>
            </a:r>
          </a:p>
          <a:p>
            <a:r>
              <a:rPr lang="en-US" altLang="ko-KR" b="1" dirty="0"/>
              <a:t>PyCharm </a:t>
            </a:r>
            <a:r>
              <a:rPr lang="ko-KR" altLang="en-US" b="1" dirty="0"/>
              <a:t>특징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프로젝트별로 </a:t>
            </a:r>
            <a:r>
              <a:rPr lang="en-US" altLang="ko-KR" dirty="0"/>
              <a:t>Python </a:t>
            </a:r>
            <a:r>
              <a:rPr lang="ko-KR" altLang="en-US" dirty="0"/>
              <a:t>버전 및 환경을 선택할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코드의 실행 결과를 바로 확인할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직관적인 </a:t>
            </a:r>
            <a:r>
              <a:rPr lang="en-US" altLang="ko-KR" dirty="0"/>
              <a:t>UI</a:t>
            </a:r>
            <a:r>
              <a:rPr lang="ko-KR" altLang="en-US" dirty="0"/>
              <a:t>를 제공하며 </a:t>
            </a:r>
            <a:r>
              <a:rPr lang="en-US" altLang="ko-KR" dirty="0"/>
              <a:t>OS</a:t>
            </a:r>
            <a:r>
              <a:rPr lang="ko-KR" altLang="en-US" dirty="0"/>
              <a:t>와 무관하게 사용 가능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Community </a:t>
            </a:r>
            <a:r>
              <a:rPr lang="ko-KR" altLang="en-US" dirty="0"/>
              <a:t>버전은 무료로 사용할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BFAAA-9DA1-43D7-A7AA-C3C44F5DE46E}"/>
              </a:ext>
            </a:extLst>
          </p:cNvPr>
          <p:cNvSpPr txBox="1"/>
          <p:nvPr/>
        </p:nvSpPr>
        <p:spPr>
          <a:xfrm>
            <a:off x="5374358" y="5909444"/>
            <a:ext cx="509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https://www.jetbrains.com/pycharm/download/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667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19D805-66DB-4963-A7A8-2888D54BE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4" t="11015" r="2838" b="29275"/>
          <a:stretch/>
        </p:blipFill>
        <p:spPr>
          <a:xfrm>
            <a:off x="514386" y="2055812"/>
            <a:ext cx="7792279" cy="40949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334943A-380B-4BB7-B237-AE896B7A22D3}"/>
              </a:ext>
            </a:extLst>
          </p:cNvPr>
          <p:cNvSpPr/>
          <p:nvPr/>
        </p:nvSpPr>
        <p:spPr>
          <a:xfrm>
            <a:off x="4740813" y="5176912"/>
            <a:ext cx="928468" cy="4086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02E6AE-33A8-4359-8031-8A75198F3CDB}"/>
              </a:ext>
            </a:extLst>
          </p:cNvPr>
          <p:cNvSpPr txBox="1"/>
          <p:nvPr/>
        </p:nvSpPr>
        <p:spPr>
          <a:xfrm>
            <a:off x="9287219" y="3780107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다운로드 완료 후 </a:t>
            </a:r>
            <a:endParaRPr lang="en-US" altLang="ko-KR" dirty="0"/>
          </a:p>
          <a:p>
            <a:r>
              <a:rPr lang="en-US" altLang="ko-KR" dirty="0"/>
              <a:t>.exe </a:t>
            </a:r>
            <a:r>
              <a:rPr lang="ko-KR" altLang="en-US" dirty="0"/>
              <a:t>파일 실행</a:t>
            </a:r>
          </a:p>
        </p:txBody>
      </p:sp>
    </p:spTree>
    <p:extLst>
      <p:ext uri="{BB962C8B-B14F-4D97-AF65-F5344CB8AC3E}">
        <p14:creationId xmlns:p14="http://schemas.microsoft.com/office/powerpoint/2010/main" val="843123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998D22-0530-491B-84A3-1E08E6BCB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205264"/>
            <a:ext cx="4752975" cy="3695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5AD71D-542A-428B-BE0B-19DCBDA92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526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84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5AD71D-542A-428B-BE0B-19DCBDA92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05264"/>
            <a:ext cx="4752975" cy="3695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338DC2-8145-41FC-8833-FEB3CF016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2205264"/>
            <a:ext cx="4752975" cy="36957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BF2794C-ED99-4314-912E-AEDDE1B3B448}"/>
              </a:ext>
            </a:extLst>
          </p:cNvPr>
          <p:cNvSpPr/>
          <p:nvPr/>
        </p:nvSpPr>
        <p:spPr>
          <a:xfrm>
            <a:off x="1547670" y="3429000"/>
            <a:ext cx="1035873" cy="315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BAEAE-9C4E-41B2-B278-CB15F5214A43}"/>
              </a:ext>
            </a:extLst>
          </p:cNvPr>
          <p:cNvSpPr/>
          <p:nvPr/>
        </p:nvSpPr>
        <p:spPr>
          <a:xfrm>
            <a:off x="1547669" y="4536167"/>
            <a:ext cx="1035873" cy="315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683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F2794C-ED99-4314-912E-AEDDE1B3B448}"/>
              </a:ext>
            </a:extLst>
          </p:cNvPr>
          <p:cNvSpPr/>
          <p:nvPr/>
        </p:nvSpPr>
        <p:spPr>
          <a:xfrm>
            <a:off x="1547670" y="3429000"/>
            <a:ext cx="1035873" cy="315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BAEAE-9C4E-41B2-B278-CB15F5214A43}"/>
              </a:ext>
            </a:extLst>
          </p:cNvPr>
          <p:cNvSpPr/>
          <p:nvPr/>
        </p:nvSpPr>
        <p:spPr>
          <a:xfrm>
            <a:off x="1547669" y="4536167"/>
            <a:ext cx="1035873" cy="315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3816D1-B736-419E-8430-C51BFF1F5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205264"/>
            <a:ext cx="4752975" cy="36957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09AF15A-3786-4E8E-ADA8-740D7FB20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526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6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F2794C-ED99-4314-912E-AEDDE1B3B448}"/>
              </a:ext>
            </a:extLst>
          </p:cNvPr>
          <p:cNvSpPr/>
          <p:nvPr/>
        </p:nvSpPr>
        <p:spPr>
          <a:xfrm>
            <a:off x="1547670" y="3429000"/>
            <a:ext cx="1035873" cy="315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BAEAE-9C4E-41B2-B278-CB15F5214A43}"/>
              </a:ext>
            </a:extLst>
          </p:cNvPr>
          <p:cNvSpPr/>
          <p:nvPr/>
        </p:nvSpPr>
        <p:spPr>
          <a:xfrm>
            <a:off x="1547669" y="4536167"/>
            <a:ext cx="1035873" cy="315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66F318-9D77-472E-AA83-BC1BF6FC9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205264"/>
            <a:ext cx="4752975" cy="3695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E2D0A-0C87-41A9-A21E-E53609F77259}"/>
              </a:ext>
            </a:extLst>
          </p:cNvPr>
          <p:cNvSpPr txBox="1"/>
          <p:nvPr/>
        </p:nvSpPr>
        <p:spPr>
          <a:xfrm>
            <a:off x="7097486" y="3164114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그냥 체크박스 누르고 실행하자</a:t>
            </a:r>
          </a:p>
        </p:txBody>
      </p:sp>
    </p:spTree>
    <p:extLst>
      <p:ext uri="{BB962C8B-B14F-4D97-AF65-F5344CB8AC3E}">
        <p14:creationId xmlns:p14="http://schemas.microsoft.com/office/powerpoint/2010/main" val="1555191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02E6AE-33A8-4359-8031-8A75198F3CDB}"/>
              </a:ext>
            </a:extLst>
          </p:cNvPr>
          <p:cNvSpPr txBox="1"/>
          <p:nvPr/>
        </p:nvSpPr>
        <p:spPr>
          <a:xfrm>
            <a:off x="9795219" y="-1691779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다운로드 완료 후 </a:t>
            </a:r>
            <a:endParaRPr lang="en-US" altLang="ko-KR" dirty="0"/>
          </a:p>
          <a:p>
            <a:r>
              <a:rPr lang="en-US" altLang="ko-KR" dirty="0"/>
              <a:t>.exe </a:t>
            </a:r>
            <a:r>
              <a:rPr lang="ko-KR" altLang="en-US" dirty="0"/>
              <a:t>파일 실행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E2D0A-0C87-41A9-A21E-E53609F77259}"/>
              </a:ext>
            </a:extLst>
          </p:cNvPr>
          <p:cNvSpPr txBox="1"/>
          <p:nvPr/>
        </p:nvSpPr>
        <p:spPr>
          <a:xfrm>
            <a:off x="1451429" y="2133599"/>
            <a:ext cx="374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설치한 적 있으면 </a:t>
            </a:r>
            <a:r>
              <a:rPr lang="en-US" altLang="ko-KR" dirty="0"/>
              <a:t>Previous version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D60C48-C957-4E38-A172-8EB50C844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644" y="2736138"/>
            <a:ext cx="4162425" cy="1733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E11D36-1E81-4F33-8054-5886CE1B4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445" y="2736138"/>
            <a:ext cx="4162425" cy="17335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4E5E44-4F03-4E54-8646-49573ECF9796}"/>
              </a:ext>
            </a:extLst>
          </p:cNvPr>
          <p:cNvSpPr txBox="1"/>
          <p:nvPr/>
        </p:nvSpPr>
        <p:spPr>
          <a:xfrm>
            <a:off x="6669926" y="2202150"/>
            <a:ext cx="446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설치한 적 없으면 </a:t>
            </a:r>
            <a:r>
              <a:rPr lang="en-US" altLang="ko-KR" dirty="0"/>
              <a:t>Do not import settings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08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212119E-4A44-4545-9B9B-5E951B67E51B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/>
              <a:t>  01. Anaconda3 </a:t>
            </a:r>
            <a:r>
              <a:rPr lang="ko-KR" altLang="en-US" sz="5400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85ED9-51C0-4BB5-91D1-A90CEFAD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2373"/>
            <a:ext cx="10515600" cy="1144589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hlinkClick r:id="rId2"/>
              </a:rPr>
              <a:t>https://repo.anaconda.com/archive/Anaconda3-5.2.0-Windows-x86_64.exe</a:t>
            </a:r>
            <a:endParaRPr lang="ko-KR" altLang="en-US" dirty="0"/>
          </a:p>
        </p:txBody>
      </p:sp>
      <p:pic>
        <p:nvPicPr>
          <p:cNvPr id="1026" name="Picture 2" descr="https://k.kakaocdn.net/dn/BCMmg/btqxRu8MPBc/Ftl4uGvWIdzxtgNxlf5nH1/img.png">
            <a:extLst>
              <a:ext uri="{FF2B5EF4-FFF2-40B4-BE49-F238E27FC236}">
                <a16:creationId xmlns:a16="http://schemas.microsoft.com/office/drawing/2014/main" id="{7E99A878-B514-40F0-8A4A-85A032EF2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23" y="2366962"/>
            <a:ext cx="42576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6A403A-E60F-4421-8633-59A0B74B40C9}"/>
              </a:ext>
            </a:extLst>
          </p:cNvPr>
          <p:cNvSpPr txBox="1"/>
          <p:nvPr/>
        </p:nvSpPr>
        <p:spPr>
          <a:xfrm>
            <a:off x="6202680" y="260604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Anacond3</a:t>
            </a:r>
            <a:r>
              <a:rPr lang="ko-KR" altLang="en-US" dirty="0"/>
              <a:t>는 </a:t>
            </a:r>
          </a:p>
        </p:txBody>
      </p:sp>
    </p:spTree>
    <p:extLst>
      <p:ext uri="{BB962C8B-B14F-4D97-AF65-F5344CB8AC3E}">
        <p14:creationId xmlns:p14="http://schemas.microsoft.com/office/powerpoint/2010/main" val="2192328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AEC906-3D2E-46AB-88D5-089C3840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09" y="1819765"/>
            <a:ext cx="5823291" cy="4887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2C2A51-C4ED-4A8B-873E-23E715690FBA}"/>
              </a:ext>
            </a:extLst>
          </p:cNvPr>
          <p:cNvSpPr txBox="1"/>
          <p:nvPr/>
        </p:nvSpPr>
        <p:spPr>
          <a:xfrm>
            <a:off x="6669926" y="2202150"/>
            <a:ext cx="29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원하는 테마 선택하고 </a:t>
            </a:r>
            <a:r>
              <a:rPr lang="en-US" altLang="ko-KR" dirty="0"/>
              <a:t>Next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127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AEC906-3D2E-46AB-88D5-089C3840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09" y="1819765"/>
            <a:ext cx="5823291" cy="4887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2C2A51-C4ED-4A8B-873E-23E715690FBA}"/>
              </a:ext>
            </a:extLst>
          </p:cNvPr>
          <p:cNvSpPr txBox="1"/>
          <p:nvPr/>
        </p:nvSpPr>
        <p:spPr>
          <a:xfrm>
            <a:off x="6669926" y="2202150"/>
            <a:ext cx="510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원하는 플러그인 선택하고 </a:t>
            </a:r>
            <a:r>
              <a:rPr lang="en-US" altLang="ko-KR" dirty="0"/>
              <a:t>Start Using </a:t>
            </a:r>
            <a:r>
              <a:rPr lang="en-US" altLang="ko-KR" dirty="0" err="1"/>
              <a:t>Pycharm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F3F85D-B516-4974-A2C7-1D51140CC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09" y="1819764"/>
            <a:ext cx="5823291" cy="488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18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02E6AE-33A8-4359-8031-8A75198F3CDB}"/>
              </a:ext>
            </a:extLst>
          </p:cNvPr>
          <p:cNvSpPr txBox="1"/>
          <p:nvPr/>
        </p:nvSpPr>
        <p:spPr>
          <a:xfrm>
            <a:off x="7864819" y="2488335"/>
            <a:ext cx="1234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Configure</a:t>
            </a:r>
          </a:p>
          <a:p>
            <a:r>
              <a:rPr lang="en-US" altLang="ko-KR" dirty="0"/>
              <a:t>-&gt; setting</a:t>
            </a:r>
          </a:p>
          <a:p>
            <a:endParaRPr lang="ko-KR" altLang="en-US" dirty="0"/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AC0E6C50-E9A6-4A54-8F15-1CB20054A8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778527"/>
              </p:ext>
            </p:extLst>
          </p:nvPr>
        </p:nvGraphicFramePr>
        <p:xfrm>
          <a:off x="662821" y="1791092"/>
          <a:ext cx="5563195" cy="495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3" imgW="12190320" imgH="10818720" progId="Photoshop.Image.7">
                  <p:embed/>
                </p:oleObj>
              </mc:Choice>
              <mc:Fallback>
                <p:oleObj name="Image" r:id="rId3" imgW="12190320" imgH="10818720" progId="Photoshop.Image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2821" y="1791092"/>
                        <a:ext cx="5563195" cy="495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8541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A04C03-BEE5-4E35-B877-377947225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93" y="1799770"/>
            <a:ext cx="6901147" cy="49434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D3EC13-073E-4A88-80E6-32766ED43379}"/>
              </a:ext>
            </a:extLst>
          </p:cNvPr>
          <p:cNvSpPr txBox="1"/>
          <p:nvPr/>
        </p:nvSpPr>
        <p:spPr>
          <a:xfrm>
            <a:off x="8258629" y="3120571"/>
            <a:ext cx="2078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 interpreter</a:t>
            </a:r>
          </a:p>
          <a:p>
            <a:r>
              <a:rPr lang="en-US" altLang="ko-KR" dirty="0"/>
              <a:t>Show 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336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F996E6-E5C2-4373-99D1-C6D77E8F9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31" y="1866434"/>
            <a:ext cx="5301570" cy="469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96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F0CF061-4092-4797-BE74-E5B27792C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385" cy="685800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CC508F0-AE85-45EA-9922-E02DABB0D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80806"/>
            <a:ext cx="11916229" cy="58963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(base) C:\WINDOWS\system32&gt;</a:t>
            </a:r>
            <a:r>
              <a:rPr lang="en-US" altLang="ko-KR" sz="2400" b="1" dirty="0">
                <a:solidFill>
                  <a:schemeClr val="bg1"/>
                </a:solidFill>
              </a:rPr>
              <a:t>cd C:\Users\leehyunjoo\dl_notebooks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(base) C:\Users\leehyunjoo\dl_notebooks&gt;</a:t>
            </a:r>
            <a:r>
              <a:rPr lang="en-US" altLang="ko-KR" sz="2400" b="1" dirty="0">
                <a:solidFill>
                  <a:schemeClr val="bg1"/>
                </a:solidFill>
              </a:rPr>
              <a:t>jupyter notebook</a:t>
            </a:r>
          </a:p>
          <a:p>
            <a:pPr marL="0" indent="0">
              <a:buNone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DC776E-6112-4F55-A311-CFF8F5C263EE}"/>
              </a:ext>
            </a:extLst>
          </p:cNvPr>
          <p:cNvSpPr/>
          <p:nvPr/>
        </p:nvSpPr>
        <p:spPr>
          <a:xfrm>
            <a:off x="7750628" y="2732313"/>
            <a:ext cx="3831772" cy="624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cd : change directory </a:t>
            </a:r>
            <a:r>
              <a:rPr lang="ko-KR" altLang="en-US" dirty="0">
                <a:solidFill>
                  <a:schemeClr val="tx1"/>
                </a:solidFill>
              </a:rPr>
              <a:t>의 약자</a:t>
            </a:r>
          </a:p>
        </p:txBody>
      </p:sp>
    </p:spTree>
    <p:extLst>
      <p:ext uri="{BB962C8B-B14F-4D97-AF65-F5344CB8AC3E}">
        <p14:creationId xmlns:p14="http://schemas.microsoft.com/office/powerpoint/2010/main" val="2350411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88F927-42D4-442F-8247-DCF030401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11543" cy="68577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29AAA29-8A1E-47D2-B1EE-FB59BA5C7498}"/>
              </a:ext>
            </a:extLst>
          </p:cNvPr>
          <p:cNvSpPr/>
          <p:nvPr/>
        </p:nvSpPr>
        <p:spPr>
          <a:xfrm>
            <a:off x="3367314" y="1164665"/>
            <a:ext cx="5529944" cy="624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웹 브라우저로 이렇게 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ipynb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목록을 보여준다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212119E-4A44-4545-9B9B-5E951B67E51B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/>
              <a:t>  01. Anaconda3 </a:t>
            </a:r>
            <a:r>
              <a:rPr lang="ko-KR" altLang="en-US" sz="5400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F7304B-3684-4BCF-8BD2-2C2B51A19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993446"/>
            <a:ext cx="5934075" cy="4619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B33F53-FE54-4DB1-BD54-348CCF70E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3446"/>
            <a:ext cx="59340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1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212119E-4A44-4545-9B9B-5E951B67E51B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/>
              <a:t>  01. Anaconda3 </a:t>
            </a:r>
            <a:r>
              <a:rPr lang="ko-KR" altLang="en-US" sz="5400" dirty="0"/>
              <a:t>설치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540EAD-2573-45BA-A8CF-A784A788E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993446"/>
            <a:ext cx="5934075" cy="46196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B7692B-9BC4-4E3D-AFE9-2FBF1FCA0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3445"/>
            <a:ext cx="59340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6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212119E-4A44-4545-9B9B-5E951B67E51B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/>
              <a:t>  01. Anaconda3 </a:t>
            </a:r>
            <a:r>
              <a:rPr lang="ko-KR" altLang="en-US" sz="5400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C4E972-8BA4-49CD-83C9-F79BB7C90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993445"/>
            <a:ext cx="5934075" cy="4619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32BF6E-E8D0-4FA6-B9B1-7F604F4BD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3445"/>
            <a:ext cx="59340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9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212119E-4A44-4545-9B9B-5E951B67E51B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/>
              <a:t>  01. Anaconda3 </a:t>
            </a:r>
            <a:r>
              <a:rPr lang="ko-KR" altLang="en-US" sz="5400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C4E972-8BA4-49CD-83C9-F79BB7C90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993445"/>
            <a:ext cx="5934075" cy="4619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32BF6E-E8D0-4FA6-B9B1-7F604F4BD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3445"/>
            <a:ext cx="59340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8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212119E-4A44-4545-9B9B-5E951B67E51B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/>
              <a:t>  01. Anaconda3 </a:t>
            </a:r>
            <a:r>
              <a:rPr lang="ko-KR" altLang="en-US" sz="5400" dirty="0"/>
              <a:t>설치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455238-6442-417D-BCD7-6F028CE69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993444"/>
            <a:ext cx="5934075" cy="46196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4E56FB-EBB3-4510-8BBE-568F3A8F0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3443"/>
            <a:ext cx="59340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3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212119E-4A44-4545-9B9B-5E951B67E51B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/>
              <a:t>  01. Anaconda3 </a:t>
            </a:r>
            <a:r>
              <a:rPr lang="ko-KR" altLang="en-US" sz="5400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32AA99-24B0-4238-BDDA-568DF1F7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993443"/>
            <a:ext cx="59340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92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212119E-4A44-4545-9B9B-5E951B67E51B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EB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/>
              <a:t>  02. Anaconda Prompt </a:t>
            </a:r>
            <a:r>
              <a:rPr lang="ko-KR" altLang="en-US" sz="5400" dirty="0"/>
              <a:t>실행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A7E41A-6292-4F2D-A4B2-B375F28BB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88" r="79318" b="50000"/>
          <a:stretch/>
        </p:blipFill>
        <p:spPr>
          <a:xfrm>
            <a:off x="1620982" y="3030393"/>
            <a:ext cx="2521527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1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5083</TotalTime>
  <Words>338</Words>
  <Application>Microsoft Office PowerPoint</Application>
  <PresentationFormat>와이드스크린</PresentationFormat>
  <Paragraphs>90</Paragraphs>
  <Slides>26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Deep Learning with python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with python</dc:title>
  <dc:creator>현주 이</dc:creator>
  <cp:lastModifiedBy>현주 이</cp:lastModifiedBy>
  <cp:revision>17</cp:revision>
  <dcterms:created xsi:type="dcterms:W3CDTF">2020-01-10T02:17:44Z</dcterms:created>
  <dcterms:modified xsi:type="dcterms:W3CDTF">2020-01-14T03:16:44Z</dcterms:modified>
</cp:coreProperties>
</file>