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2"/>
    <p:restoredTop sz="94737"/>
  </p:normalViewPr>
  <p:slideViewPr>
    <p:cSldViewPr snapToGrid="0" snapToObjects="1">
      <p:cViewPr varScale="1">
        <p:scale>
          <a:sx n="164" d="100"/>
          <a:sy n="164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DC06-C965-AD4A-9224-17860B071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A4BCE-1F18-5447-933E-DB621E4D5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573C6-63FB-EB44-9694-D87A5714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6C47-A22A-9C47-B407-01DC42CE4AF2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B956A-BF07-D44B-8DFA-176DA18F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9BC39-F0D5-6142-AE1D-7F4AD4C5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ADB3-53A8-1045-9166-09597F1344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9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97F7-8708-4947-A739-399FBDD8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8BD54-93BB-0640-90C3-711112013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96229-7192-EA4D-84B5-197E67CA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6C47-A22A-9C47-B407-01DC42CE4AF2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27EE7-2F8E-6549-9C0D-9F759C63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51326-06F3-2742-8DEA-A2EDB976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ADB3-53A8-1045-9166-09597F1344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6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F4BC3-FD1B-E644-9E12-D52238147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CF0AC-CECD-704D-B48D-EE119B526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118F-C116-A246-8410-0637ACB2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6C47-A22A-9C47-B407-01DC42CE4AF2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AB85E-EAB0-E44F-8C55-E03A4964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EF722-E7F3-3A44-A1BD-354528AD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ADB3-53A8-1045-9166-09597F1344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9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B066-570F-4747-9C22-128C489D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17D47-CB41-B244-8945-55A4DC243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E286-76FB-0549-A6E7-40326375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6C47-A22A-9C47-B407-01DC42CE4AF2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98FA3-26AD-4646-AB65-00C01537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E1D5F-C72C-2146-943E-68318330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ADB3-53A8-1045-9166-09597F1344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8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1EBF-C2E3-8A4F-8CCA-B25F49EA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2E072-F2B6-224D-A3FD-B6B01DB58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6954B-1AE3-8048-A912-A2997010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6C47-A22A-9C47-B407-01DC42CE4AF2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5E173-17B8-B948-8247-5BA9F6CA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00ED9-C1BD-8B4F-8B97-14D1927F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ADB3-53A8-1045-9166-09597F1344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4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1519-868B-0540-9645-B07F5FE8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C87F3-F261-244B-BA4A-1DCAAB0CD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009FE-A79F-034A-8983-8202B369A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280D5-AB47-1740-BA5A-C2259307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6C47-A22A-9C47-B407-01DC42CE4AF2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2B70D-A223-4149-A2D8-F3AE2F30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9699B-F335-A345-9D99-438152EB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ADB3-53A8-1045-9166-09597F1344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0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04CC-A956-6643-8426-4A050D04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34706-89F3-5645-9C07-473C4A905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9753D-BB01-3F44-B0F1-07812CCA3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82731-1D84-BF46-A1E9-B2F0C3B11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30F00-6CE8-BC43-8902-40EDCA441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44D915-05E9-A841-BEFA-1C26118B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6C47-A22A-9C47-B407-01DC42CE4AF2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61432-C4FE-A045-B119-6BF190DD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6712A1-486E-0B47-9E8E-ED9F6C77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ADB3-53A8-1045-9166-09597F1344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2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9B2D-0DFC-224B-BDBC-2DEC43E7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BA9AF-22B0-D64F-B1A0-6A715D83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6C47-A22A-9C47-B407-01DC42CE4AF2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55113-8ED3-564A-BD7E-5361931F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86198-5E1A-0B47-96B0-5B890D61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ADB3-53A8-1045-9166-09597F1344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8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AD5169-A75B-1D41-B428-97349C8D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6C47-A22A-9C47-B407-01DC42CE4AF2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BB72C-5A1A-4D44-AF63-FAB54479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4B8D8-EEDF-724E-945F-4AD0162D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ADB3-53A8-1045-9166-09597F1344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0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69E5-748F-ED42-933C-D1F83520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4E286-2CCB-D046-BB12-38915A642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5CB25-3C83-FE40-9D08-59DE156DB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C9EFE-9BD9-3F4A-AB63-092E33A8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6C47-A22A-9C47-B407-01DC42CE4AF2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892CD-0D33-794B-8645-68797EA8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A86F1-3914-5649-9BCA-944F5F6A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ADB3-53A8-1045-9166-09597F1344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3C20-0560-DC4F-9E9B-94F3CDFC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3B433-8068-FF4D-AE60-895C51554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517AE-33F1-6F4D-9B96-C9C1C5F74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4DD64-E5E3-BB4A-AF31-070D22EB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6C47-A22A-9C47-B407-01DC42CE4AF2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D612F-1FCA-334F-B546-976A6978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794EB-BAB6-6246-82B6-454B48BB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ADB3-53A8-1045-9166-09597F1344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7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76B018-D26E-EC47-AF14-82D9C1F3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7E386-51D6-9945-8029-7B4A2306A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FEB0-758C-FD42-903A-0AE220701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E6C47-A22A-9C47-B407-01DC42CE4AF2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72366-D041-8248-9D13-D2E7E2A31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CAF7C-0E5B-F644-B31F-D4AA4BADD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5ADB3-53A8-1045-9166-09597F1344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9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E59430-C1CA-9145-B111-403250B98541}"/>
              </a:ext>
            </a:extLst>
          </p:cNvPr>
          <p:cNvSpPr txBox="1"/>
          <p:nvPr/>
        </p:nvSpPr>
        <p:spPr>
          <a:xfrm>
            <a:off x="1514904" y="765849"/>
            <a:ext cx="1920077" cy="307777"/>
          </a:xfrm>
          <a:prstGeom prst="rect">
            <a:avLst/>
          </a:prstGeom>
          <a:noFill/>
          <a:ln w="50800">
            <a:solidFill>
              <a:srgbClr val="86000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860002"/>
                </a:solidFill>
              </a:rPr>
              <a:t>Incoming Executor (10)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8A43C-F300-FB4E-9063-630EFEE75836}"/>
              </a:ext>
            </a:extLst>
          </p:cNvPr>
          <p:cNvSpPr txBox="1"/>
          <p:nvPr/>
        </p:nvSpPr>
        <p:spPr>
          <a:xfrm>
            <a:off x="3954387" y="765849"/>
            <a:ext cx="2048126" cy="307777"/>
          </a:xfrm>
          <a:prstGeom prst="rect">
            <a:avLst/>
          </a:prstGeom>
          <a:noFill/>
          <a:ln w="50800">
            <a:solidFill>
              <a:srgbClr val="86000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860002"/>
                </a:solidFill>
              </a:rPr>
              <a:t>Consumer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52B28-9947-E940-B17F-20E75F0642CA}"/>
              </a:ext>
            </a:extLst>
          </p:cNvPr>
          <p:cNvSpPr txBox="1"/>
          <p:nvPr/>
        </p:nvSpPr>
        <p:spPr>
          <a:xfrm>
            <a:off x="6517845" y="765849"/>
            <a:ext cx="2048125" cy="307777"/>
          </a:xfrm>
          <a:prstGeom prst="rect">
            <a:avLst/>
          </a:prstGeom>
          <a:noFill/>
          <a:ln w="50800">
            <a:solidFill>
              <a:srgbClr val="86000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860002"/>
                </a:solidFill>
              </a:rPr>
              <a:t>Job Executor (30)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A4327-BB70-7245-8593-C32E0F4097F2}"/>
              </a:ext>
            </a:extLst>
          </p:cNvPr>
          <p:cNvSpPr txBox="1"/>
          <p:nvPr/>
        </p:nvSpPr>
        <p:spPr>
          <a:xfrm>
            <a:off x="9081302" y="768552"/>
            <a:ext cx="2048125" cy="307777"/>
          </a:xfrm>
          <a:prstGeom prst="rect">
            <a:avLst/>
          </a:prstGeom>
          <a:noFill/>
          <a:ln w="50800">
            <a:solidFill>
              <a:srgbClr val="86000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860002"/>
                </a:solidFill>
              </a:rPr>
              <a:t>Update Executor (20)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9DC6-DF3C-974A-BCE9-6537AE0D18FF}"/>
              </a:ext>
            </a:extLst>
          </p:cNvPr>
          <p:cNvSpPr txBox="1"/>
          <p:nvPr/>
        </p:nvSpPr>
        <p:spPr>
          <a:xfrm>
            <a:off x="1514904" y="6228006"/>
            <a:ext cx="9654119" cy="369332"/>
          </a:xfrm>
          <a:prstGeom prst="rect">
            <a:avLst/>
          </a:prstGeom>
          <a:noFill/>
          <a:ln w="508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5B3665-7EF3-944F-B998-8352BBD688C4}"/>
              </a:ext>
            </a:extLst>
          </p:cNvPr>
          <p:cNvSpPr txBox="1"/>
          <p:nvPr/>
        </p:nvSpPr>
        <p:spPr>
          <a:xfrm>
            <a:off x="1628629" y="1304610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50000"/>
                  </a:schemeClr>
                </a:solidFill>
              </a:rPr>
              <a:t>store request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C4CD24-280E-0C4B-8531-11E3C5A981D5}"/>
              </a:ext>
            </a:extLst>
          </p:cNvPr>
          <p:cNvSpPr txBox="1"/>
          <p:nvPr/>
        </p:nvSpPr>
        <p:spPr>
          <a:xfrm>
            <a:off x="5379960" y="3012528"/>
            <a:ext cx="570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rgbClr val="7030A0"/>
                </a:solidFill>
                <a:latin typeface="Calisto MT" panose="02040603050505030304" pitchFamily="18" charset="77"/>
              </a:rPr>
              <a:t>READY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82D3B3-22B4-AE45-B2B8-1BBB8D9536B3}"/>
              </a:ext>
            </a:extLst>
          </p:cNvPr>
          <p:cNvCxnSpPr>
            <a:cxnSpLocks/>
          </p:cNvCxnSpPr>
          <p:nvPr/>
        </p:nvCxnSpPr>
        <p:spPr>
          <a:xfrm>
            <a:off x="2474942" y="1559590"/>
            <a:ext cx="2495361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3BBC7C-6B83-0E49-A3F4-25294FEC5DC3}"/>
              </a:ext>
            </a:extLst>
          </p:cNvPr>
          <p:cNvSpPr txBox="1"/>
          <p:nvPr/>
        </p:nvSpPr>
        <p:spPr>
          <a:xfrm>
            <a:off x="3462891" y="1331819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50000"/>
                  </a:schemeClr>
                </a:solidFill>
              </a:rPr>
              <a:t>signal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66B706-77E1-8043-AC11-9AD398F9AD77}"/>
              </a:ext>
            </a:extLst>
          </p:cNvPr>
          <p:cNvCxnSpPr>
            <a:cxnSpLocks/>
          </p:cNvCxnSpPr>
          <p:nvPr/>
        </p:nvCxnSpPr>
        <p:spPr>
          <a:xfrm flipH="1">
            <a:off x="4974377" y="1239356"/>
            <a:ext cx="8148" cy="4881772"/>
          </a:xfrm>
          <a:prstGeom prst="line">
            <a:avLst/>
          </a:prstGeom>
          <a:ln w="25400">
            <a:solidFill>
              <a:srgbClr val="8600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53B2CE-73B2-1740-A735-B18807B05476}"/>
              </a:ext>
            </a:extLst>
          </p:cNvPr>
          <p:cNvCxnSpPr>
            <a:cxnSpLocks/>
          </p:cNvCxnSpPr>
          <p:nvPr/>
        </p:nvCxnSpPr>
        <p:spPr>
          <a:xfrm flipH="1">
            <a:off x="7541907" y="1239356"/>
            <a:ext cx="8148" cy="4881772"/>
          </a:xfrm>
          <a:prstGeom prst="line">
            <a:avLst/>
          </a:prstGeom>
          <a:ln w="25400">
            <a:solidFill>
              <a:srgbClr val="8600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71CEBCE-1121-BB49-896F-855B4DFACF85}"/>
              </a:ext>
            </a:extLst>
          </p:cNvPr>
          <p:cNvCxnSpPr>
            <a:cxnSpLocks/>
          </p:cNvCxnSpPr>
          <p:nvPr/>
        </p:nvCxnSpPr>
        <p:spPr>
          <a:xfrm flipH="1">
            <a:off x="10089069" y="1239356"/>
            <a:ext cx="8148" cy="4881772"/>
          </a:xfrm>
          <a:prstGeom prst="line">
            <a:avLst/>
          </a:prstGeom>
          <a:ln w="25400">
            <a:solidFill>
              <a:srgbClr val="8600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3DCB00D-51B2-9942-8B12-60FB5AE18967}"/>
              </a:ext>
            </a:extLst>
          </p:cNvPr>
          <p:cNvCxnSpPr>
            <a:cxnSpLocks/>
          </p:cNvCxnSpPr>
          <p:nvPr/>
        </p:nvCxnSpPr>
        <p:spPr>
          <a:xfrm>
            <a:off x="3195745" y="1994775"/>
            <a:ext cx="0" cy="3472524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BF3A1F-7DF5-1841-BA16-B63F09DAF07E}"/>
              </a:ext>
            </a:extLst>
          </p:cNvPr>
          <p:cNvSpPr txBox="1"/>
          <p:nvPr/>
        </p:nvSpPr>
        <p:spPr>
          <a:xfrm>
            <a:off x="2583978" y="1717776"/>
            <a:ext cx="1246688" cy="276999"/>
          </a:xfrm>
          <a:prstGeom prst="rect">
            <a:avLst/>
          </a:prstGeom>
          <a:noFill/>
          <a:ln w="0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Request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Handler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648477-8F7F-5749-8BE2-9D8B26EED86F}"/>
              </a:ext>
            </a:extLst>
          </p:cNvPr>
          <p:cNvSpPr txBox="1"/>
          <p:nvPr/>
        </p:nvSpPr>
        <p:spPr>
          <a:xfrm>
            <a:off x="1514904" y="216628"/>
            <a:ext cx="1920077" cy="369332"/>
          </a:xfrm>
          <a:prstGeom prst="rect">
            <a:avLst/>
          </a:prstGeom>
          <a:noFill/>
          <a:ln w="635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152253-F10C-3F4E-BD8E-B190520C03BD}"/>
              </a:ext>
            </a:extLst>
          </p:cNvPr>
          <p:cNvSpPr txBox="1"/>
          <p:nvPr/>
        </p:nvSpPr>
        <p:spPr>
          <a:xfrm>
            <a:off x="3954387" y="220190"/>
            <a:ext cx="7175040" cy="369332"/>
          </a:xfrm>
          <a:prstGeom prst="rect">
            <a:avLst/>
          </a:prstGeom>
          <a:noFill/>
          <a:ln w="635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Queue Manager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B2C2C3A-6451-164C-8493-5B49AF7B7019}"/>
              </a:ext>
            </a:extLst>
          </p:cNvPr>
          <p:cNvCxnSpPr>
            <a:cxnSpLocks/>
          </p:cNvCxnSpPr>
          <p:nvPr/>
        </p:nvCxnSpPr>
        <p:spPr>
          <a:xfrm flipH="1">
            <a:off x="3195745" y="2167630"/>
            <a:ext cx="1800903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32DFA47-6A3C-6B4F-A383-8BA1E7C1ED00}"/>
              </a:ext>
            </a:extLst>
          </p:cNvPr>
          <p:cNvSpPr txBox="1"/>
          <p:nvPr/>
        </p:nvSpPr>
        <p:spPr>
          <a:xfrm>
            <a:off x="4986089" y="1622030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50000"/>
                  </a:schemeClr>
                </a:solidFill>
              </a:rPr>
              <a:t>activate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A2BAB7-5CD8-2C45-90E5-0DE8EBB4028B}"/>
              </a:ext>
            </a:extLst>
          </p:cNvPr>
          <p:cNvSpPr txBox="1"/>
          <p:nvPr/>
        </p:nvSpPr>
        <p:spPr>
          <a:xfrm>
            <a:off x="3855080" y="1965097"/>
            <a:ext cx="519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submit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4ABE17-50ED-7044-8213-14B74AAAC462}"/>
              </a:ext>
            </a:extLst>
          </p:cNvPr>
          <p:cNvCxnSpPr>
            <a:cxnSpLocks/>
          </p:cNvCxnSpPr>
          <p:nvPr/>
        </p:nvCxnSpPr>
        <p:spPr>
          <a:xfrm>
            <a:off x="3207320" y="2314430"/>
            <a:ext cx="1762983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451F2E3-BEA0-A244-A0A5-D31DED36C554}"/>
              </a:ext>
            </a:extLst>
          </p:cNvPr>
          <p:cNvSpPr txBox="1"/>
          <p:nvPr/>
        </p:nvSpPr>
        <p:spPr>
          <a:xfrm>
            <a:off x="2463813" y="2128733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store req job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68543C9-38D6-0C42-B2E7-8AB5C21B81E7}"/>
              </a:ext>
            </a:extLst>
          </p:cNvPr>
          <p:cNvCxnSpPr>
            <a:cxnSpLocks/>
          </p:cNvCxnSpPr>
          <p:nvPr/>
        </p:nvCxnSpPr>
        <p:spPr>
          <a:xfrm flipH="1">
            <a:off x="2452742" y="1262216"/>
            <a:ext cx="8148" cy="4881772"/>
          </a:xfrm>
          <a:prstGeom prst="line">
            <a:avLst/>
          </a:prstGeom>
          <a:ln w="25400">
            <a:solidFill>
              <a:srgbClr val="8600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AFEEDE-68F8-F04F-8818-E40F74753249}"/>
              </a:ext>
            </a:extLst>
          </p:cNvPr>
          <p:cNvCxnSpPr>
            <a:cxnSpLocks/>
          </p:cNvCxnSpPr>
          <p:nvPr/>
        </p:nvCxnSpPr>
        <p:spPr>
          <a:xfrm>
            <a:off x="4973498" y="2443681"/>
            <a:ext cx="2568409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1752EB-E51D-4A42-8E2C-B30F81C087BB}"/>
              </a:ext>
            </a:extLst>
          </p:cNvPr>
          <p:cNvSpPr txBox="1"/>
          <p:nvPr/>
        </p:nvSpPr>
        <p:spPr>
          <a:xfrm>
            <a:off x="6028335" y="2452059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start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646D7E-F749-6848-8D89-C574D760EAEB}"/>
              </a:ext>
            </a:extLst>
          </p:cNvPr>
          <p:cNvSpPr txBox="1"/>
          <p:nvPr/>
        </p:nvSpPr>
        <p:spPr>
          <a:xfrm>
            <a:off x="7592678" y="2648317"/>
            <a:ext cx="776175" cy="246221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7030A0"/>
                </a:solidFill>
                <a:latin typeface="Calisto MT" panose="02040603050505030304" pitchFamily="18" charset="77"/>
              </a:rPr>
              <a:t>Expansion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68224CA-C3F8-0B47-9DFD-9A43AC2F21CC}"/>
              </a:ext>
            </a:extLst>
          </p:cNvPr>
          <p:cNvSpPr txBox="1"/>
          <p:nvPr/>
        </p:nvSpPr>
        <p:spPr>
          <a:xfrm>
            <a:off x="7783051" y="3392471"/>
            <a:ext cx="439544" cy="2462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7030A0"/>
                </a:solidFill>
                <a:latin typeface="Calisto MT" panose="02040603050505030304" pitchFamily="18" charset="77"/>
              </a:rPr>
              <a:t>Leaf</a:t>
            </a:r>
          </a:p>
        </p:txBody>
      </p:sp>
      <p:sp>
        <p:nvSpPr>
          <p:cNvPr id="57" name="Curved Left Arrow 56">
            <a:extLst>
              <a:ext uri="{FF2B5EF4-FFF2-40B4-BE49-F238E27FC236}">
                <a16:creationId xmlns:a16="http://schemas.microsoft.com/office/drawing/2014/main" id="{06F93B8E-84DC-3E47-8570-2F8ED17345CD}"/>
              </a:ext>
            </a:extLst>
          </p:cNvPr>
          <p:cNvSpPr/>
          <p:nvPr/>
        </p:nvSpPr>
        <p:spPr>
          <a:xfrm>
            <a:off x="7868410" y="2331964"/>
            <a:ext cx="731520" cy="994590"/>
          </a:xfrm>
          <a:prstGeom prst="curved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00031BB-BF3B-C74B-947E-299B5215A784}"/>
              </a:ext>
            </a:extLst>
          </p:cNvPr>
          <p:cNvCxnSpPr>
            <a:cxnSpLocks/>
          </p:cNvCxnSpPr>
          <p:nvPr/>
        </p:nvCxnSpPr>
        <p:spPr>
          <a:xfrm flipH="1">
            <a:off x="3198590" y="2771428"/>
            <a:ext cx="4382513" cy="4242"/>
          </a:xfrm>
          <a:prstGeom prst="line">
            <a:avLst/>
          </a:prstGeom>
          <a:ln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7197B25-2183-824E-8EB4-60D904F63ED9}"/>
              </a:ext>
            </a:extLst>
          </p:cNvPr>
          <p:cNvSpPr txBox="1"/>
          <p:nvPr/>
        </p:nvSpPr>
        <p:spPr>
          <a:xfrm>
            <a:off x="2534981" y="2643535"/>
            <a:ext cx="6126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store job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51AD212-F744-F54A-9D07-8E003F0FB78A}"/>
              </a:ext>
            </a:extLst>
          </p:cNvPr>
          <p:cNvCxnSpPr>
            <a:cxnSpLocks/>
          </p:cNvCxnSpPr>
          <p:nvPr/>
        </p:nvCxnSpPr>
        <p:spPr>
          <a:xfrm>
            <a:off x="3195745" y="2894538"/>
            <a:ext cx="1772727" cy="0"/>
          </a:xfrm>
          <a:prstGeom prst="line">
            <a:avLst/>
          </a:prstGeom>
          <a:ln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F783CF8-21CB-F541-BB76-281D42873B70}"/>
              </a:ext>
            </a:extLst>
          </p:cNvPr>
          <p:cNvSpPr txBox="1"/>
          <p:nvPr/>
        </p:nvSpPr>
        <p:spPr>
          <a:xfrm>
            <a:off x="4464938" y="2296798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signal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E0C70D4-29FC-5C49-85C1-6DBE262CD717}"/>
              </a:ext>
            </a:extLst>
          </p:cNvPr>
          <p:cNvSpPr txBox="1"/>
          <p:nvPr/>
        </p:nvSpPr>
        <p:spPr>
          <a:xfrm>
            <a:off x="4479741" y="2855375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signal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AE8458E-4240-974D-9214-F990B46AD4DA}"/>
              </a:ext>
            </a:extLst>
          </p:cNvPr>
          <p:cNvCxnSpPr>
            <a:cxnSpLocks/>
          </p:cNvCxnSpPr>
          <p:nvPr/>
        </p:nvCxnSpPr>
        <p:spPr>
          <a:xfrm flipV="1">
            <a:off x="5005217" y="2991053"/>
            <a:ext cx="2527897" cy="9900"/>
          </a:xfrm>
          <a:prstGeom prst="line">
            <a:avLst/>
          </a:prstGeom>
          <a:ln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8384DD8-3381-6243-8239-354A3A27148F}"/>
              </a:ext>
            </a:extLst>
          </p:cNvPr>
          <p:cNvSpPr txBox="1"/>
          <p:nvPr/>
        </p:nvSpPr>
        <p:spPr>
          <a:xfrm>
            <a:off x="6030444" y="3019468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E83B4A-57AF-4C4E-9976-6CC0A82635C2}"/>
              </a:ext>
            </a:extLst>
          </p:cNvPr>
          <p:cNvSpPr txBox="1"/>
          <p:nvPr/>
        </p:nvSpPr>
        <p:spPr>
          <a:xfrm>
            <a:off x="6528755" y="2458357"/>
            <a:ext cx="6880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2">
                    <a:lumMod val="50000"/>
                  </a:schemeClr>
                </a:solidFill>
                <a:latin typeface="Calisto MT" panose="02040603050505030304" pitchFamily="18" charset="77"/>
              </a:rPr>
              <a:t>STARTED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55C3ECC-5503-FB48-9170-8CC903911994}"/>
              </a:ext>
            </a:extLst>
          </p:cNvPr>
          <p:cNvSpPr txBox="1"/>
          <p:nvPr/>
        </p:nvSpPr>
        <p:spPr>
          <a:xfrm>
            <a:off x="6519703" y="2993631"/>
            <a:ext cx="6880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rgbClr val="7030A0"/>
                </a:solidFill>
                <a:latin typeface="Calisto MT" panose="02040603050505030304" pitchFamily="18" charset="77"/>
              </a:rPr>
              <a:t>STARTED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DDB312-D223-1445-8D0E-AD3C9DC66365}"/>
              </a:ext>
            </a:extLst>
          </p:cNvPr>
          <p:cNvSpPr txBox="1"/>
          <p:nvPr/>
        </p:nvSpPr>
        <p:spPr>
          <a:xfrm>
            <a:off x="5371753" y="2458592"/>
            <a:ext cx="570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2">
                    <a:lumMod val="50000"/>
                  </a:schemeClr>
                </a:solidFill>
                <a:latin typeface="Calisto MT" panose="02040603050505030304" pitchFamily="18" charset="77"/>
              </a:rPr>
              <a:t>READY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CF6E65-40FC-684F-9352-07D3B8933038}"/>
              </a:ext>
            </a:extLst>
          </p:cNvPr>
          <p:cNvSpPr txBox="1"/>
          <p:nvPr/>
        </p:nvSpPr>
        <p:spPr>
          <a:xfrm>
            <a:off x="3834178" y="2567475"/>
            <a:ext cx="519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submit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E5FCF72-C448-394E-82B2-3818B89F2CBC}"/>
              </a:ext>
            </a:extLst>
          </p:cNvPr>
          <p:cNvCxnSpPr>
            <a:cxnSpLocks/>
          </p:cNvCxnSpPr>
          <p:nvPr/>
        </p:nvCxnSpPr>
        <p:spPr>
          <a:xfrm flipH="1">
            <a:off x="9223319" y="2313070"/>
            <a:ext cx="1547" cy="1882247"/>
          </a:xfrm>
          <a:prstGeom prst="line">
            <a:avLst/>
          </a:prstGeom>
          <a:ln w="12700">
            <a:solidFill>
              <a:srgbClr val="8600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FDCD9A2-9709-1944-8C56-8257B7E91810}"/>
              </a:ext>
            </a:extLst>
          </p:cNvPr>
          <p:cNvSpPr txBox="1"/>
          <p:nvPr/>
        </p:nvSpPr>
        <p:spPr>
          <a:xfrm>
            <a:off x="8528715" y="1836245"/>
            <a:ext cx="1423788" cy="461665"/>
          </a:xfrm>
          <a:prstGeom prst="rect">
            <a:avLst/>
          </a:prstGeom>
          <a:noFill/>
          <a:ln w="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Job Response Queue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DAA8F2D-86F6-1547-A7D6-7E8F42AF0D92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8222595" y="3515582"/>
            <a:ext cx="994579" cy="0"/>
          </a:xfrm>
          <a:prstGeom prst="line">
            <a:avLst/>
          </a:prstGeom>
          <a:ln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F83A55-C191-7245-AF77-A88E57063697}"/>
              </a:ext>
            </a:extLst>
          </p:cNvPr>
          <p:cNvSpPr txBox="1"/>
          <p:nvPr/>
        </p:nvSpPr>
        <p:spPr>
          <a:xfrm>
            <a:off x="8528715" y="3527824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rgbClr val="7030A0"/>
                </a:solidFill>
                <a:latin typeface="Calisto MT" panose="02040603050505030304" pitchFamily="18" charset="77"/>
              </a:rPr>
              <a:t>WAITING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004CE9F-6CC8-1E45-AA07-D29DA6F0DEDB}"/>
              </a:ext>
            </a:extLst>
          </p:cNvPr>
          <p:cNvCxnSpPr>
            <a:cxnSpLocks/>
          </p:cNvCxnSpPr>
          <p:nvPr/>
        </p:nvCxnSpPr>
        <p:spPr>
          <a:xfrm flipH="1">
            <a:off x="4978450" y="4096250"/>
            <a:ext cx="4243083" cy="0"/>
          </a:xfrm>
          <a:prstGeom prst="line">
            <a:avLst/>
          </a:prstGeom>
          <a:ln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3DB705D-05DE-9644-AF1A-B7E4FA69C1E1}"/>
              </a:ext>
            </a:extLst>
          </p:cNvPr>
          <p:cNvCxnSpPr>
            <a:cxnSpLocks/>
          </p:cNvCxnSpPr>
          <p:nvPr/>
        </p:nvCxnSpPr>
        <p:spPr>
          <a:xfrm flipH="1">
            <a:off x="4974961" y="4294058"/>
            <a:ext cx="2549584" cy="0"/>
          </a:xfrm>
          <a:prstGeom prst="line">
            <a:avLst/>
          </a:prstGeom>
          <a:ln>
            <a:solidFill>
              <a:srgbClr val="7030A0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B753FED-0B4F-3D47-A93C-66105BC8B3D0}"/>
              </a:ext>
            </a:extLst>
          </p:cNvPr>
          <p:cNvSpPr txBox="1"/>
          <p:nvPr/>
        </p:nvSpPr>
        <p:spPr>
          <a:xfrm>
            <a:off x="5371391" y="3535281"/>
            <a:ext cx="570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rgbClr val="7030A0"/>
                </a:solidFill>
                <a:latin typeface="Calisto MT" panose="02040603050505030304" pitchFamily="18" charset="77"/>
              </a:rPr>
              <a:t>READY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6C67DCB-2B9A-7141-9714-5BDF7DAB822B}"/>
              </a:ext>
            </a:extLst>
          </p:cNvPr>
          <p:cNvCxnSpPr>
            <a:cxnSpLocks/>
          </p:cNvCxnSpPr>
          <p:nvPr/>
        </p:nvCxnSpPr>
        <p:spPr>
          <a:xfrm flipV="1">
            <a:off x="4996648" y="3513806"/>
            <a:ext cx="2527897" cy="9900"/>
          </a:xfrm>
          <a:prstGeom prst="line">
            <a:avLst/>
          </a:prstGeom>
          <a:ln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81D4E4D-907A-114A-8C1D-C7CB2E8EC98C}"/>
              </a:ext>
            </a:extLst>
          </p:cNvPr>
          <p:cNvSpPr txBox="1"/>
          <p:nvPr/>
        </p:nvSpPr>
        <p:spPr>
          <a:xfrm>
            <a:off x="6021875" y="3542221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4F00D6D-8D79-3542-A393-F145F49300C9}"/>
              </a:ext>
            </a:extLst>
          </p:cNvPr>
          <p:cNvSpPr txBox="1"/>
          <p:nvPr/>
        </p:nvSpPr>
        <p:spPr>
          <a:xfrm>
            <a:off x="6511134" y="3527959"/>
            <a:ext cx="6880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rgbClr val="7030A0"/>
                </a:solidFill>
                <a:latin typeface="Calisto MT" panose="02040603050505030304" pitchFamily="18" charset="77"/>
              </a:rPr>
              <a:t>STARTED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0F8FA1B-E843-9A4B-8EA9-3DBE65794579}"/>
              </a:ext>
            </a:extLst>
          </p:cNvPr>
          <p:cNvSpPr txBox="1"/>
          <p:nvPr/>
        </p:nvSpPr>
        <p:spPr>
          <a:xfrm>
            <a:off x="9175301" y="4836183"/>
            <a:ext cx="930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rgbClr val="7030A0"/>
                </a:solidFill>
                <a:latin typeface="Calisto MT" panose="02040603050505030304" pitchFamily="18" charset="77"/>
              </a:rPr>
              <a:t>COMPLETED/</a:t>
            </a:r>
          </a:p>
          <a:p>
            <a:pPr algn="ctr"/>
            <a:r>
              <a:rPr lang="en-US" sz="800" b="1" dirty="0">
                <a:solidFill>
                  <a:srgbClr val="7030A0"/>
                </a:solidFill>
                <a:latin typeface="Calisto MT" panose="02040603050505030304" pitchFamily="18" charset="77"/>
              </a:rPr>
              <a:t>FAILED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8F517DF-CE2C-6748-B038-55AA6EFED896}"/>
              </a:ext>
            </a:extLst>
          </p:cNvPr>
          <p:cNvSpPr txBox="1"/>
          <p:nvPr/>
        </p:nvSpPr>
        <p:spPr>
          <a:xfrm>
            <a:off x="5024430" y="4073603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signal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290B52B-2D49-1140-9144-3CD6D2C6E034}"/>
              </a:ext>
            </a:extLst>
          </p:cNvPr>
          <p:cNvCxnSpPr>
            <a:cxnSpLocks/>
          </p:cNvCxnSpPr>
          <p:nvPr/>
        </p:nvCxnSpPr>
        <p:spPr>
          <a:xfrm flipH="1">
            <a:off x="4981009" y="3780586"/>
            <a:ext cx="4243083" cy="0"/>
          </a:xfrm>
          <a:prstGeom prst="line">
            <a:avLst/>
          </a:prstGeom>
          <a:ln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28413B81-C853-B44B-BDD7-0F50B75FBA21}"/>
              </a:ext>
            </a:extLst>
          </p:cNvPr>
          <p:cNvSpPr txBox="1"/>
          <p:nvPr/>
        </p:nvSpPr>
        <p:spPr>
          <a:xfrm>
            <a:off x="5026815" y="3762300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signal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490814A-2134-ED44-826A-682B71C5FFB8}"/>
              </a:ext>
            </a:extLst>
          </p:cNvPr>
          <p:cNvSpPr txBox="1"/>
          <p:nvPr/>
        </p:nvSpPr>
        <p:spPr>
          <a:xfrm>
            <a:off x="5026815" y="4272780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signal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8ED5F7C-F0E6-D940-9017-E7031A313FBC}"/>
              </a:ext>
            </a:extLst>
          </p:cNvPr>
          <p:cNvCxnSpPr>
            <a:cxnSpLocks/>
          </p:cNvCxnSpPr>
          <p:nvPr/>
        </p:nvCxnSpPr>
        <p:spPr>
          <a:xfrm>
            <a:off x="4963260" y="4828423"/>
            <a:ext cx="5125809" cy="0"/>
          </a:xfrm>
          <a:prstGeom prst="line">
            <a:avLst/>
          </a:prstGeom>
          <a:ln>
            <a:solidFill>
              <a:srgbClr val="7030A0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76A29A8-9B43-BA41-AF7D-FB9D5E7583ED}"/>
              </a:ext>
            </a:extLst>
          </p:cNvPr>
          <p:cNvSpPr txBox="1"/>
          <p:nvPr/>
        </p:nvSpPr>
        <p:spPr>
          <a:xfrm>
            <a:off x="4935880" y="4599595"/>
            <a:ext cx="6406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7030A0"/>
                </a:solidFill>
              </a:rPr>
              <a:t>remove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2BCBF90-F8D0-6147-A08F-A3150812A42B}"/>
              </a:ext>
            </a:extLst>
          </p:cNvPr>
          <p:cNvSpPr txBox="1"/>
          <p:nvPr/>
        </p:nvSpPr>
        <p:spPr>
          <a:xfrm>
            <a:off x="9457633" y="4591790"/>
            <a:ext cx="6406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7030A0"/>
                </a:solidFill>
              </a:rPr>
              <a:t>update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4B589B4-17DD-3C47-8D27-CE5C72288A62}"/>
              </a:ext>
            </a:extLst>
          </p:cNvPr>
          <p:cNvCxnSpPr>
            <a:cxnSpLocks/>
          </p:cNvCxnSpPr>
          <p:nvPr/>
        </p:nvCxnSpPr>
        <p:spPr>
          <a:xfrm flipH="1">
            <a:off x="3195745" y="5257703"/>
            <a:ext cx="1767515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7E502A68-E50B-B148-8CAD-3F901AFFAD3D}"/>
              </a:ext>
            </a:extLst>
          </p:cNvPr>
          <p:cNvSpPr txBox="1"/>
          <p:nvPr/>
        </p:nvSpPr>
        <p:spPr>
          <a:xfrm>
            <a:off x="3457101" y="488340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50000"/>
                  </a:schemeClr>
                </a:solidFill>
              </a:rPr>
              <a:t>check for request </a:t>
            </a:r>
          </a:p>
          <a:p>
            <a:pPr algn="ctr"/>
            <a:r>
              <a:rPr lang="en-US" sz="900" b="1" dirty="0">
                <a:solidFill>
                  <a:schemeClr val="accent6">
                    <a:lumMod val="50000"/>
                  </a:schemeClr>
                </a:solidFill>
              </a:rPr>
              <a:t>completion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6FD43DE-DAFE-3447-A13A-D80C2D5E11E9}"/>
              </a:ext>
            </a:extLst>
          </p:cNvPr>
          <p:cNvSpPr txBox="1"/>
          <p:nvPr/>
        </p:nvSpPr>
        <p:spPr>
          <a:xfrm>
            <a:off x="3205294" y="5269107"/>
            <a:ext cx="527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50000"/>
                  </a:schemeClr>
                </a:solidFill>
              </a:rPr>
              <a:t>update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0791400-494F-CD42-9017-12507DB29ECB}"/>
              </a:ext>
            </a:extLst>
          </p:cNvPr>
          <p:cNvSpPr txBox="1"/>
          <p:nvPr/>
        </p:nvSpPr>
        <p:spPr>
          <a:xfrm>
            <a:off x="2491938" y="2329882"/>
            <a:ext cx="7104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2">
                    <a:lumMod val="50000"/>
                  </a:schemeClr>
                </a:solidFill>
                <a:latin typeface="Calisto MT" panose="02040603050505030304" pitchFamily="18" charset="77"/>
              </a:rPr>
              <a:t>CREATED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79E657D-6379-4643-8960-1DB1C4DAD373}"/>
              </a:ext>
            </a:extLst>
          </p:cNvPr>
          <p:cNvSpPr txBox="1"/>
          <p:nvPr/>
        </p:nvSpPr>
        <p:spPr>
          <a:xfrm>
            <a:off x="2491938" y="2852444"/>
            <a:ext cx="7104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rgbClr val="7030A0"/>
                </a:solidFill>
                <a:latin typeface="Calisto MT" panose="02040603050505030304" pitchFamily="18" charset="77"/>
              </a:rPr>
              <a:t>CREATED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0DEC762-268A-8A4E-AA14-E173793EEF56}"/>
              </a:ext>
            </a:extLst>
          </p:cNvPr>
          <p:cNvSpPr txBox="1"/>
          <p:nvPr/>
        </p:nvSpPr>
        <p:spPr>
          <a:xfrm>
            <a:off x="1701049" y="1534444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77"/>
              </a:rPr>
              <a:t>QUEUED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26332BC-1B20-FC45-8B29-CD9F7EB7D46A}"/>
              </a:ext>
            </a:extLst>
          </p:cNvPr>
          <p:cNvSpPr txBox="1"/>
          <p:nvPr/>
        </p:nvSpPr>
        <p:spPr>
          <a:xfrm>
            <a:off x="3099798" y="5530292"/>
            <a:ext cx="8723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77"/>
              </a:rPr>
              <a:t>COMPLETED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E608AA8-2457-204A-80C2-4E20A2664C23}"/>
              </a:ext>
            </a:extLst>
          </p:cNvPr>
          <p:cNvSpPr txBox="1"/>
          <p:nvPr/>
        </p:nvSpPr>
        <p:spPr>
          <a:xfrm>
            <a:off x="4190979" y="1737243"/>
            <a:ext cx="6880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77"/>
              </a:rPr>
              <a:t>STARTED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F67302F-7080-C240-9E0D-8257119345C5}"/>
              </a:ext>
            </a:extLst>
          </p:cNvPr>
          <p:cNvCxnSpPr>
            <a:cxnSpLocks/>
          </p:cNvCxnSpPr>
          <p:nvPr/>
        </p:nvCxnSpPr>
        <p:spPr>
          <a:xfrm flipH="1">
            <a:off x="1991535" y="1952687"/>
            <a:ext cx="11802" cy="4132739"/>
          </a:xfrm>
          <a:prstGeom prst="straightConnector1">
            <a:avLst/>
          </a:prstGeom>
          <a:ln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5401D48-3D79-6543-8AA2-27CD9F0D23EC}"/>
              </a:ext>
            </a:extLst>
          </p:cNvPr>
          <p:cNvCxnSpPr>
            <a:cxnSpLocks/>
          </p:cNvCxnSpPr>
          <p:nvPr/>
        </p:nvCxnSpPr>
        <p:spPr>
          <a:xfrm>
            <a:off x="2827144" y="3266950"/>
            <a:ext cx="276" cy="2808658"/>
          </a:xfrm>
          <a:prstGeom prst="straightConnector1">
            <a:avLst/>
          </a:prstGeom>
          <a:ln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2865FAA-C7D7-3345-980A-7972BB3A5E7B}"/>
              </a:ext>
            </a:extLst>
          </p:cNvPr>
          <p:cNvCxnSpPr>
            <a:cxnSpLocks/>
          </p:cNvCxnSpPr>
          <p:nvPr/>
        </p:nvCxnSpPr>
        <p:spPr>
          <a:xfrm flipH="1">
            <a:off x="4503797" y="2080513"/>
            <a:ext cx="8037" cy="4004913"/>
          </a:xfrm>
          <a:prstGeom prst="straightConnector1">
            <a:avLst/>
          </a:prstGeom>
          <a:ln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0C31FAB-32E3-6F40-9BC5-0C3B076B3A95}"/>
              </a:ext>
            </a:extLst>
          </p:cNvPr>
          <p:cNvCxnSpPr>
            <a:cxnSpLocks/>
          </p:cNvCxnSpPr>
          <p:nvPr/>
        </p:nvCxnSpPr>
        <p:spPr>
          <a:xfrm>
            <a:off x="9640332" y="5186312"/>
            <a:ext cx="0" cy="889296"/>
          </a:xfrm>
          <a:prstGeom prst="straightConnector1">
            <a:avLst/>
          </a:prstGeom>
          <a:ln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968F7F1B-9D05-7D45-9C93-F973CB95B503}"/>
              </a:ext>
            </a:extLst>
          </p:cNvPr>
          <p:cNvCxnSpPr>
            <a:cxnSpLocks/>
          </p:cNvCxnSpPr>
          <p:nvPr/>
        </p:nvCxnSpPr>
        <p:spPr>
          <a:xfrm flipV="1">
            <a:off x="5650068" y="3877716"/>
            <a:ext cx="0" cy="2209467"/>
          </a:xfrm>
          <a:prstGeom prst="straightConnector1">
            <a:avLst/>
          </a:prstGeom>
          <a:ln>
            <a:solidFill>
              <a:srgbClr val="002060"/>
            </a:solidFill>
            <a:prstDash val="sys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09D882A-3660-B847-A871-5D46BA2C9BF8}"/>
              </a:ext>
            </a:extLst>
          </p:cNvPr>
          <p:cNvCxnSpPr>
            <a:cxnSpLocks/>
          </p:cNvCxnSpPr>
          <p:nvPr/>
        </p:nvCxnSpPr>
        <p:spPr>
          <a:xfrm flipV="1">
            <a:off x="6867982" y="3866141"/>
            <a:ext cx="0" cy="2209467"/>
          </a:xfrm>
          <a:prstGeom prst="straightConnector1">
            <a:avLst/>
          </a:prstGeom>
          <a:ln>
            <a:solidFill>
              <a:srgbClr val="002060"/>
            </a:solidFill>
            <a:prstDash val="sys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B8AA89F-A145-9F46-8A5A-2BA116B143A3}"/>
              </a:ext>
            </a:extLst>
          </p:cNvPr>
          <p:cNvCxnSpPr>
            <a:cxnSpLocks/>
          </p:cNvCxnSpPr>
          <p:nvPr/>
        </p:nvCxnSpPr>
        <p:spPr>
          <a:xfrm flipV="1">
            <a:off x="8875124" y="3877716"/>
            <a:ext cx="0" cy="2209467"/>
          </a:xfrm>
          <a:prstGeom prst="straightConnector1">
            <a:avLst/>
          </a:prstGeom>
          <a:ln>
            <a:solidFill>
              <a:srgbClr val="002060"/>
            </a:solidFill>
            <a:prstDash val="sys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386A4F8-D00F-CB41-9F72-57D1DAA9507C}"/>
              </a:ext>
            </a:extLst>
          </p:cNvPr>
          <p:cNvCxnSpPr>
            <a:cxnSpLocks/>
          </p:cNvCxnSpPr>
          <p:nvPr/>
        </p:nvCxnSpPr>
        <p:spPr>
          <a:xfrm>
            <a:off x="3501801" y="5806654"/>
            <a:ext cx="0" cy="268954"/>
          </a:xfrm>
          <a:prstGeom prst="straightConnector1">
            <a:avLst/>
          </a:prstGeom>
          <a:ln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AADDC09D-B6DC-5040-AD39-AA1EFD53F2EE}"/>
              </a:ext>
            </a:extLst>
          </p:cNvPr>
          <p:cNvSpPr txBox="1"/>
          <p:nvPr/>
        </p:nvSpPr>
        <p:spPr>
          <a:xfrm>
            <a:off x="8528715" y="1211135"/>
            <a:ext cx="1423788" cy="523220"/>
          </a:xfrm>
          <a:prstGeom prst="rect">
            <a:avLst/>
          </a:prstGeom>
          <a:noFill/>
          <a:ln w="50800">
            <a:solidFill>
              <a:srgbClr val="86000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860002"/>
                </a:solidFill>
              </a:rPr>
              <a:t>Response Executor (30)</a:t>
            </a:r>
          </a:p>
        </p:txBody>
      </p:sp>
      <p:sp>
        <p:nvSpPr>
          <p:cNvPr id="75" name="Striped Right Arrow 74">
            <a:extLst>
              <a:ext uri="{FF2B5EF4-FFF2-40B4-BE49-F238E27FC236}">
                <a16:creationId xmlns:a16="http://schemas.microsoft.com/office/drawing/2014/main" id="{9F7F019C-D26E-1F9E-D1C9-47C89D9FB500}"/>
              </a:ext>
            </a:extLst>
          </p:cNvPr>
          <p:cNvSpPr/>
          <p:nvPr/>
        </p:nvSpPr>
        <p:spPr>
          <a:xfrm>
            <a:off x="157016" y="185586"/>
            <a:ext cx="978408" cy="484632"/>
          </a:xfrm>
          <a:prstGeom prst="striped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9FB3DB-63C2-7683-1C06-40B1F9F0DA3F}"/>
              </a:ext>
            </a:extLst>
          </p:cNvPr>
          <p:cNvSpPr txBox="1"/>
          <p:nvPr/>
        </p:nvSpPr>
        <p:spPr>
          <a:xfrm>
            <a:off x="175488" y="297097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Bulk Request</a:t>
            </a:r>
          </a:p>
        </p:txBody>
      </p:sp>
    </p:spTree>
    <p:extLst>
      <p:ext uri="{BB962C8B-B14F-4D97-AF65-F5344CB8AC3E}">
        <p14:creationId xmlns:p14="http://schemas.microsoft.com/office/powerpoint/2010/main" val="397385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F0126112-C934-A47A-4C70-ABB6469D19F1}"/>
              </a:ext>
            </a:extLst>
          </p:cNvPr>
          <p:cNvSpPr txBox="1"/>
          <p:nvPr/>
        </p:nvSpPr>
        <p:spPr>
          <a:xfrm>
            <a:off x="6147064" y="875765"/>
            <a:ext cx="1185118" cy="261610"/>
          </a:xfrm>
          <a:prstGeom prst="rect">
            <a:avLst/>
          </a:prstGeom>
          <a:noFill/>
          <a:ln w="38100">
            <a:solidFill>
              <a:srgbClr val="86000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860002"/>
                </a:solidFill>
              </a:rPr>
              <a:t>Consumer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9A4354-7B10-60E8-AE3A-309A94D093A2}"/>
              </a:ext>
            </a:extLst>
          </p:cNvPr>
          <p:cNvSpPr txBox="1"/>
          <p:nvPr/>
        </p:nvSpPr>
        <p:spPr>
          <a:xfrm>
            <a:off x="8845568" y="1878164"/>
            <a:ext cx="1115047" cy="246221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4">
                    <a:lumMod val="75000"/>
                  </a:schemeClr>
                </a:solidFill>
              </a:rPr>
              <a:t>Activity Executor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D1234E-A652-7E5B-E4CB-052B4682A186}"/>
              </a:ext>
            </a:extLst>
          </p:cNvPr>
          <p:cNvSpPr txBox="1"/>
          <p:nvPr/>
        </p:nvSpPr>
        <p:spPr>
          <a:xfrm>
            <a:off x="7089177" y="3299402"/>
            <a:ext cx="570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rgbClr val="7030A0"/>
                </a:solidFill>
                <a:latin typeface="Calisto MT" panose="02040603050505030304" pitchFamily="18" charset="77"/>
              </a:rPr>
              <a:t>READY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6132BE7-09F5-1BB5-659C-BDE605BD28C2}"/>
              </a:ext>
            </a:extLst>
          </p:cNvPr>
          <p:cNvCxnSpPr>
            <a:cxnSpLocks/>
          </p:cNvCxnSpPr>
          <p:nvPr/>
        </p:nvCxnSpPr>
        <p:spPr>
          <a:xfrm flipH="1">
            <a:off x="6733341" y="1257829"/>
            <a:ext cx="4075" cy="4161288"/>
          </a:xfrm>
          <a:prstGeom prst="line">
            <a:avLst/>
          </a:prstGeom>
          <a:ln w="22225">
            <a:solidFill>
              <a:srgbClr val="8600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5EF01FA-1F4D-4C8F-3518-A480820E39F5}"/>
              </a:ext>
            </a:extLst>
          </p:cNvPr>
          <p:cNvCxnSpPr>
            <a:cxnSpLocks/>
          </p:cNvCxnSpPr>
          <p:nvPr/>
        </p:nvCxnSpPr>
        <p:spPr>
          <a:xfrm>
            <a:off x="9411166" y="2211314"/>
            <a:ext cx="0" cy="2719759"/>
          </a:xfrm>
          <a:prstGeom prst="line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56464FC-C42D-AAF9-DB6A-07BB38ADF223}"/>
              </a:ext>
            </a:extLst>
          </p:cNvPr>
          <p:cNvSpPr txBox="1"/>
          <p:nvPr/>
        </p:nvSpPr>
        <p:spPr>
          <a:xfrm>
            <a:off x="6147064" y="251259"/>
            <a:ext cx="3816985" cy="369332"/>
          </a:xfrm>
          <a:prstGeom prst="rect">
            <a:avLst/>
          </a:prstGeom>
          <a:noFill/>
          <a:ln w="63500">
            <a:solidFill>
              <a:srgbClr val="86000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60002"/>
                </a:solidFill>
              </a:rPr>
              <a:t>Request Manager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301B2D-3D73-5A1E-4D67-FEE8CE2DCC1C}"/>
              </a:ext>
            </a:extLst>
          </p:cNvPr>
          <p:cNvSpPr txBox="1"/>
          <p:nvPr/>
        </p:nvSpPr>
        <p:spPr>
          <a:xfrm>
            <a:off x="7330641" y="2044829"/>
            <a:ext cx="10166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50000"/>
                  </a:schemeClr>
                </a:solidFill>
              </a:rPr>
              <a:t>get next requests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DC6FE03-3ACD-2021-4A6E-AFAF4B39ADB2}"/>
              </a:ext>
            </a:extLst>
          </p:cNvPr>
          <p:cNvCxnSpPr>
            <a:cxnSpLocks/>
          </p:cNvCxnSpPr>
          <p:nvPr/>
        </p:nvCxnSpPr>
        <p:spPr>
          <a:xfrm flipV="1">
            <a:off x="6750309" y="3284518"/>
            <a:ext cx="2656217" cy="1319"/>
          </a:xfrm>
          <a:prstGeom prst="line">
            <a:avLst/>
          </a:prstGeom>
          <a:ln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AD90F56-4C86-FE75-996E-B9018CEFE568}"/>
              </a:ext>
            </a:extLst>
          </p:cNvPr>
          <p:cNvSpPr txBox="1"/>
          <p:nvPr/>
        </p:nvSpPr>
        <p:spPr>
          <a:xfrm>
            <a:off x="7943580" y="3055865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start job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41C420D-5A84-50C0-B6E9-FB9CDB0580CA}"/>
              </a:ext>
            </a:extLst>
          </p:cNvPr>
          <p:cNvSpPr txBox="1"/>
          <p:nvPr/>
        </p:nvSpPr>
        <p:spPr>
          <a:xfrm>
            <a:off x="8529515" y="3295675"/>
            <a:ext cx="6880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rgbClr val="7030A0"/>
                </a:solidFill>
                <a:latin typeface="Calisto MT" panose="02040603050505030304" pitchFamily="18" charset="77"/>
              </a:rPr>
              <a:t>STARTED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A9696DA-4153-18A6-30D4-AE10B714E954}"/>
              </a:ext>
            </a:extLst>
          </p:cNvPr>
          <p:cNvCxnSpPr>
            <a:cxnSpLocks/>
          </p:cNvCxnSpPr>
          <p:nvPr/>
        </p:nvCxnSpPr>
        <p:spPr>
          <a:xfrm>
            <a:off x="9674522" y="2873629"/>
            <a:ext cx="0" cy="1185391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07743B1-6EF7-6BF8-EC79-20A7E786C07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9674988" y="3003034"/>
            <a:ext cx="789283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9F15276-3C2C-B03B-01FE-F32E15E98CFF}"/>
              </a:ext>
            </a:extLst>
          </p:cNvPr>
          <p:cNvCxnSpPr>
            <a:cxnSpLocks/>
          </p:cNvCxnSpPr>
          <p:nvPr/>
        </p:nvCxnSpPr>
        <p:spPr>
          <a:xfrm flipH="1">
            <a:off x="6739864" y="4727361"/>
            <a:ext cx="2666662" cy="0"/>
          </a:xfrm>
          <a:prstGeom prst="line">
            <a:avLst/>
          </a:prstGeom>
          <a:ln>
            <a:solidFill>
              <a:srgbClr val="7030A0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F26F78A-04CC-5EF2-C3FD-F853DA333DA0}"/>
              </a:ext>
            </a:extLst>
          </p:cNvPr>
          <p:cNvSpPr txBox="1"/>
          <p:nvPr/>
        </p:nvSpPr>
        <p:spPr>
          <a:xfrm>
            <a:off x="9714601" y="4451253"/>
            <a:ext cx="930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rgbClr val="7030A0"/>
                </a:solidFill>
                <a:latin typeface="Calisto MT" panose="02040603050505030304" pitchFamily="18" charset="77"/>
              </a:rPr>
              <a:t>COMPLETED/</a:t>
            </a:r>
          </a:p>
          <a:p>
            <a:pPr algn="ctr"/>
            <a:r>
              <a:rPr lang="en-US" sz="800" b="1" dirty="0">
                <a:solidFill>
                  <a:srgbClr val="7030A0"/>
                </a:solidFill>
                <a:latin typeface="Calisto MT" panose="02040603050505030304" pitchFamily="18" charset="77"/>
              </a:rPr>
              <a:t>FAILED/</a:t>
            </a:r>
          </a:p>
          <a:p>
            <a:pPr algn="ctr"/>
            <a:r>
              <a:rPr lang="en-US" sz="800" b="1" dirty="0">
                <a:solidFill>
                  <a:srgbClr val="7030A0"/>
                </a:solidFill>
                <a:latin typeface="Calisto MT" panose="02040603050505030304" pitchFamily="18" charset="77"/>
              </a:rPr>
              <a:t>CANCELLED</a:t>
            </a:r>
          </a:p>
          <a:p>
            <a:pPr algn="ctr"/>
            <a:r>
              <a:rPr lang="en-US" sz="800" b="1" dirty="0">
                <a:solidFill>
                  <a:srgbClr val="7030A0"/>
                </a:solidFill>
                <a:latin typeface="Calisto MT" panose="02040603050505030304" pitchFamily="18" charset="77"/>
              </a:rPr>
              <a:t>(container)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377D1AD-368C-20AF-8BBE-C74C63575308}"/>
              </a:ext>
            </a:extLst>
          </p:cNvPr>
          <p:cNvSpPr txBox="1"/>
          <p:nvPr/>
        </p:nvSpPr>
        <p:spPr>
          <a:xfrm>
            <a:off x="6815094" y="4496404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signal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234114C-15BE-D932-79F4-E271EBCD085E}"/>
              </a:ext>
            </a:extLst>
          </p:cNvPr>
          <p:cNvSpPr txBox="1"/>
          <p:nvPr/>
        </p:nvSpPr>
        <p:spPr>
          <a:xfrm>
            <a:off x="6725961" y="4737627"/>
            <a:ext cx="6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7030A0"/>
                </a:solidFill>
              </a:rPr>
              <a:t>remove job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C525DDD-D8EB-48BF-A123-99042F67F5A4}"/>
              </a:ext>
            </a:extLst>
          </p:cNvPr>
          <p:cNvSpPr txBox="1"/>
          <p:nvPr/>
        </p:nvSpPr>
        <p:spPr>
          <a:xfrm>
            <a:off x="6034482" y="1902479"/>
            <a:ext cx="6880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77"/>
              </a:rPr>
              <a:t>STARTED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084AEC0-0BF0-9BB1-1A02-59E637458D2B}"/>
              </a:ext>
            </a:extLst>
          </p:cNvPr>
          <p:cNvCxnSpPr>
            <a:cxnSpLocks/>
            <a:stCxn id="100" idx="2"/>
          </p:cNvCxnSpPr>
          <p:nvPr/>
        </p:nvCxnSpPr>
        <p:spPr>
          <a:xfrm flipH="1">
            <a:off x="6359272" y="2117923"/>
            <a:ext cx="19215" cy="40044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75E0193-B425-CC2B-F50C-D6561AE942BE}"/>
              </a:ext>
            </a:extLst>
          </p:cNvPr>
          <p:cNvCxnSpPr>
            <a:cxnSpLocks/>
            <a:stCxn id="118" idx="2"/>
          </p:cNvCxnSpPr>
          <p:nvPr/>
        </p:nvCxnSpPr>
        <p:spPr>
          <a:xfrm>
            <a:off x="10654420" y="4274247"/>
            <a:ext cx="0" cy="1848124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CAE0091-5C3E-4956-C79C-8AD94550110B}"/>
              </a:ext>
            </a:extLst>
          </p:cNvPr>
          <p:cNvCxnSpPr>
            <a:cxnSpLocks/>
            <a:endCxn id="80" idx="2"/>
          </p:cNvCxnSpPr>
          <p:nvPr/>
        </p:nvCxnSpPr>
        <p:spPr>
          <a:xfrm flipH="1" flipV="1">
            <a:off x="7374672" y="3514846"/>
            <a:ext cx="1498" cy="2600508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7A7EFFB-01F3-E052-8CC0-16B3E46884BB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8873489" y="3511119"/>
            <a:ext cx="31" cy="2613379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2678967-CA7B-9A2C-2DC2-C8C8BF9D55B8}"/>
              </a:ext>
            </a:extLst>
          </p:cNvPr>
          <p:cNvSpPr txBox="1"/>
          <p:nvPr/>
        </p:nvSpPr>
        <p:spPr>
          <a:xfrm>
            <a:off x="7423493" y="1735019"/>
            <a:ext cx="817853" cy="276999"/>
          </a:xfrm>
          <a:prstGeom prst="rect">
            <a:avLst/>
          </a:prstGeom>
          <a:noFill/>
          <a:ln w="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Scheduler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36FF434-E789-4836-9716-1457B50668B4}"/>
              </a:ext>
            </a:extLst>
          </p:cNvPr>
          <p:cNvSpPr txBox="1"/>
          <p:nvPr/>
        </p:nvSpPr>
        <p:spPr>
          <a:xfrm>
            <a:off x="10470258" y="2872855"/>
            <a:ext cx="590226" cy="246221"/>
          </a:xfrm>
          <a:prstGeom prst="rect">
            <a:avLst/>
          </a:prstGeom>
          <a:noFill/>
          <a:ln w="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4">
                    <a:lumMod val="75000"/>
                  </a:schemeClr>
                </a:solidFill>
              </a:rPr>
              <a:t>Activity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639DCBF-0895-E277-BFF8-C7B72A31BAEB}"/>
              </a:ext>
            </a:extLst>
          </p:cNvPr>
          <p:cNvSpPr txBox="1"/>
          <p:nvPr/>
        </p:nvSpPr>
        <p:spPr>
          <a:xfrm>
            <a:off x="9790173" y="2996802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4">
                    <a:lumMod val="75000"/>
                  </a:schemeClr>
                </a:solidFill>
              </a:rPr>
              <a:t>perform</a:t>
            </a:r>
          </a:p>
        </p:txBody>
      </p:sp>
      <p:sp>
        <p:nvSpPr>
          <p:cNvPr id="112" name="Curved Left Arrow 111">
            <a:extLst>
              <a:ext uri="{FF2B5EF4-FFF2-40B4-BE49-F238E27FC236}">
                <a16:creationId xmlns:a16="http://schemas.microsoft.com/office/drawing/2014/main" id="{04F74CB2-62FD-7211-68B1-11DF8B53AAAC}"/>
              </a:ext>
            </a:extLst>
          </p:cNvPr>
          <p:cNvSpPr/>
          <p:nvPr/>
        </p:nvSpPr>
        <p:spPr>
          <a:xfrm>
            <a:off x="11369801" y="2970223"/>
            <a:ext cx="363166" cy="1088797"/>
          </a:xfrm>
          <a:prstGeom prst="curvedLeftArrow">
            <a:avLst>
              <a:gd name="adj1" fmla="val 25000"/>
              <a:gd name="adj2" fmla="val 48727"/>
              <a:gd name="adj3" fmla="val 25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7E8E767-7643-B4F3-93C8-1DE523B3D4A4}"/>
              </a:ext>
            </a:extLst>
          </p:cNvPr>
          <p:cNvCxnSpPr>
            <a:cxnSpLocks/>
          </p:cNvCxnSpPr>
          <p:nvPr/>
        </p:nvCxnSpPr>
        <p:spPr>
          <a:xfrm flipH="1">
            <a:off x="10767552" y="3973843"/>
            <a:ext cx="48521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4111A46-5B6E-A666-508A-40A4350A955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768201" y="3286342"/>
            <a:ext cx="0" cy="282901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3F4C3661-30C6-E688-1B50-F28CAF0A84B3}"/>
              </a:ext>
            </a:extLst>
          </p:cNvPr>
          <p:cNvSpPr/>
          <p:nvPr/>
        </p:nvSpPr>
        <p:spPr>
          <a:xfrm>
            <a:off x="9497138" y="2303126"/>
            <a:ext cx="2314564" cy="19711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F482F1-FA85-FB1D-D6E3-830B2D72744D}"/>
              </a:ext>
            </a:extLst>
          </p:cNvPr>
          <p:cNvSpPr txBox="1"/>
          <p:nvPr/>
        </p:nvSpPr>
        <p:spPr>
          <a:xfrm>
            <a:off x="10112146" y="2309211"/>
            <a:ext cx="1065036" cy="276999"/>
          </a:xfrm>
          <a:prstGeom prst="rect">
            <a:avLst/>
          </a:prstGeom>
          <a:noFill/>
          <a:ln w="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Container Job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A481133-6E52-3C7C-D543-0E11AC6EEBB1}"/>
              </a:ext>
            </a:extLst>
          </p:cNvPr>
          <p:cNvSpPr txBox="1"/>
          <p:nvPr/>
        </p:nvSpPr>
        <p:spPr>
          <a:xfrm>
            <a:off x="10787730" y="4451253"/>
            <a:ext cx="930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75000"/>
                  </a:schemeClr>
                </a:solidFill>
                <a:latin typeface="Calisto MT" panose="02040603050505030304" pitchFamily="18" charset="77"/>
              </a:rPr>
              <a:t>COMPLETED/</a:t>
            </a:r>
          </a:p>
          <a:p>
            <a:pPr algn="ctr"/>
            <a:r>
              <a:rPr lang="en-US" sz="800" b="1" dirty="0">
                <a:solidFill>
                  <a:schemeClr val="accent4">
                    <a:lumMod val="75000"/>
                  </a:schemeClr>
                </a:solidFill>
                <a:latin typeface="Calisto MT" panose="02040603050505030304" pitchFamily="18" charset="77"/>
              </a:rPr>
              <a:t>FAILED/</a:t>
            </a:r>
          </a:p>
          <a:p>
            <a:pPr algn="ctr"/>
            <a:r>
              <a:rPr lang="en-US" sz="800" b="1" dirty="0">
                <a:solidFill>
                  <a:schemeClr val="accent4">
                    <a:lumMod val="75000"/>
                  </a:schemeClr>
                </a:solidFill>
                <a:latin typeface="Calisto MT" panose="02040603050505030304" pitchFamily="18" charset="77"/>
              </a:rPr>
              <a:t>CANCELLED</a:t>
            </a:r>
          </a:p>
          <a:p>
            <a:pPr algn="ctr"/>
            <a:r>
              <a:rPr lang="en-US" sz="800" b="1" dirty="0">
                <a:solidFill>
                  <a:schemeClr val="accent4">
                    <a:lumMod val="75000"/>
                  </a:schemeClr>
                </a:solidFill>
                <a:latin typeface="Calisto MT" panose="02040603050505030304" pitchFamily="18" charset="77"/>
              </a:rPr>
              <a:t>(target)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EE82AFD-2E57-A915-A974-4832A04B055C}"/>
              </a:ext>
            </a:extLst>
          </p:cNvPr>
          <p:cNvSpPr/>
          <p:nvPr/>
        </p:nvSpPr>
        <p:spPr>
          <a:xfrm>
            <a:off x="7103273" y="1739283"/>
            <a:ext cx="1458294" cy="541181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2BCE657-9680-9741-29F5-2706B76063C8}"/>
              </a:ext>
            </a:extLst>
          </p:cNvPr>
          <p:cNvCxnSpPr>
            <a:cxnSpLocks/>
            <a:stCxn id="123" idx="1"/>
            <a:endCxn id="100" idx="3"/>
          </p:cNvCxnSpPr>
          <p:nvPr/>
        </p:nvCxnSpPr>
        <p:spPr>
          <a:xfrm flipH="1">
            <a:off x="6722492" y="2009874"/>
            <a:ext cx="380781" cy="32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1083CF7-6011-8BF0-B8DC-74195D7CAD50}"/>
              </a:ext>
            </a:extLst>
          </p:cNvPr>
          <p:cNvSpPr txBox="1"/>
          <p:nvPr/>
        </p:nvSpPr>
        <p:spPr>
          <a:xfrm>
            <a:off x="9666528" y="3397660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</a:rPr>
              <a:t>(Target 0...K)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0463A2E-22CA-693E-E155-B2DE617F89C8}"/>
              </a:ext>
            </a:extLst>
          </p:cNvPr>
          <p:cNvSpPr txBox="1"/>
          <p:nvPr/>
        </p:nvSpPr>
        <p:spPr>
          <a:xfrm>
            <a:off x="10960985" y="3213754"/>
            <a:ext cx="607859" cy="369332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4">
                    <a:lumMod val="75000"/>
                  </a:schemeClr>
                </a:solidFill>
              </a:rPr>
              <a:t>Callback </a:t>
            </a:r>
          </a:p>
          <a:p>
            <a:pPr algn="ctr"/>
            <a:r>
              <a:rPr lang="en-US" sz="900" b="1" dirty="0">
                <a:solidFill>
                  <a:schemeClr val="accent4">
                    <a:lumMod val="75000"/>
                  </a:schemeClr>
                </a:solidFill>
              </a:rPr>
              <a:t>Executor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27C9724-37C2-80F2-CECB-675717DD1AB4}"/>
              </a:ext>
            </a:extLst>
          </p:cNvPr>
          <p:cNvSpPr txBox="1"/>
          <p:nvPr/>
        </p:nvSpPr>
        <p:spPr>
          <a:xfrm>
            <a:off x="1459736" y="6246479"/>
            <a:ext cx="10327231" cy="369332"/>
          </a:xfrm>
          <a:prstGeom prst="rect">
            <a:avLst/>
          </a:prstGeom>
          <a:noFill/>
          <a:ln w="508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Store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E79AA85-4711-4363-E878-C21A1AF2343F}"/>
              </a:ext>
            </a:extLst>
          </p:cNvPr>
          <p:cNvSpPr txBox="1"/>
          <p:nvPr/>
        </p:nvSpPr>
        <p:spPr>
          <a:xfrm>
            <a:off x="1459736" y="873519"/>
            <a:ext cx="1313306" cy="26161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Incoming Executor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A593CDD-7AA5-493F-5DC5-B52DA5FCE911}"/>
              </a:ext>
            </a:extLst>
          </p:cNvPr>
          <p:cNvSpPr txBox="1"/>
          <p:nvPr/>
        </p:nvSpPr>
        <p:spPr>
          <a:xfrm>
            <a:off x="1201293" y="243236"/>
            <a:ext cx="1920077" cy="369332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202BD54-8530-A125-EFDD-C55FF3DD8736}"/>
              </a:ext>
            </a:extLst>
          </p:cNvPr>
          <p:cNvCxnSpPr>
            <a:cxnSpLocks/>
          </p:cNvCxnSpPr>
          <p:nvPr/>
        </p:nvCxnSpPr>
        <p:spPr>
          <a:xfrm>
            <a:off x="2157873" y="1257829"/>
            <a:ext cx="0" cy="866964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14395ADE-1CF8-A699-9EDB-2CCD4CFC1EB5}"/>
              </a:ext>
            </a:extLst>
          </p:cNvPr>
          <p:cNvSpPr txBox="1"/>
          <p:nvPr/>
        </p:nvSpPr>
        <p:spPr>
          <a:xfrm>
            <a:off x="3562158" y="1824445"/>
            <a:ext cx="1246688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Request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Handler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4A1DD80F-C65A-3216-DFF9-0374C5858ED4}"/>
              </a:ext>
            </a:extLst>
          </p:cNvPr>
          <p:cNvSpPr/>
          <p:nvPr/>
        </p:nvSpPr>
        <p:spPr>
          <a:xfrm>
            <a:off x="2245513" y="1798827"/>
            <a:ext cx="3766008" cy="3620290"/>
          </a:xfrm>
          <a:prstGeom prst="round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23BF86F-FF90-7BC7-7EAD-4324346A2A65}"/>
              </a:ext>
            </a:extLst>
          </p:cNvPr>
          <p:cNvCxnSpPr>
            <a:cxnSpLocks/>
          </p:cNvCxnSpPr>
          <p:nvPr/>
        </p:nvCxnSpPr>
        <p:spPr>
          <a:xfrm>
            <a:off x="2169211" y="1644386"/>
            <a:ext cx="456413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189BAD3-EB9B-6ADB-EAF0-0678C8045F54}"/>
              </a:ext>
            </a:extLst>
          </p:cNvPr>
          <p:cNvSpPr txBox="1"/>
          <p:nvPr/>
        </p:nvSpPr>
        <p:spPr>
          <a:xfrm>
            <a:off x="6278726" y="1406618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50000"/>
                  </a:schemeClr>
                </a:solidFill>
              </a:rPr>
              <a:t>signal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C9A4B7A-2CDB-8B27-2465-54E06D6D76DA}"/>
              </a:ext>
            </a:extLst>
          </p:cNvPr>
          <p:cNvSpPr txBox="1"/>
          <p:nvPr/>
        </p:nvSpPr>
        <p:spPr>
          <a:xfrm>
            <a:off x="1506380" y="1536664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77"/>
              </a:rPr>
              <a:t>QUEUED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C6452368-485E-0F17-97BD-B70803EDBDFD}"/>
              </a:ext>
            </a:extLst>
          </p:cNvPr>
          <p:cNvCxnSpPr>
            <a:cxnSpLocks/>
            <a:stCxn id="163" idx="2"/>
          </p:cNvCxnSpPr>
          <p:nvPr/>
        </p:nvCxnSpPr>
        <p:spPr>
          <a:xfrm flipH="1">
            <a:off x="1796866" y="1752108"/>
            <a:ext cx="36687" cy="43632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3EE1FB2-C9F8-BA3A-A4B1-CB73785D6A36}"/>
              </a:ext>
            </a:extLst>
          </p:cNvPr>
          <p:cNvCxnSpPr>
            <a:cxnSpLocks/>
          </p:cNvCxnSpPr>
          <p:nvPr/>
        </p:nvCxnSpPr>
        <p:spPr>
          <a:xfrm flipH="1">
            <a:off x="4191417" y="2328398"/>
            <a:ext cx="2550897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19F91025-D989-B704-4E05-78C345BD37E9}"/>
              </a:ext>
            </a:extLst>
          </p:cNvPr>
          <p:cNvSpPr txBox="1"/>
          <p:nvPr/>
        </p:nvSpPr>
        <p:spPr>
          <a:xfrm>
            <a:off x="4874464" y="2324308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submit request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9E63F86-0084-4A19-8C3C-CBD01B61FC79}"/>
              </a:ext>
            </a:extLst>
          </p:cNvPr>
          <p:cNvSpPr txBox="1"/>
          <p:nvPr/>
        </p:nvSpPr>
        <p:spPr>
          <a:xfrm>
            <a:off x="2762367" y="2427215"/>
            <a:ext cx="899268" cy="507831"/>
          </a:xfrm>
          <a:prstGeom prst="rect">
            <a:avLst/>
          </a:prstGeom>
          <a:noFill/>
          <a:ln w="22225"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7030A0"/>
                </a:solidFill>
              </a:rPr>
              <a:t>create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container job</a:t>
            </a:r>
          </a:p>
          <a:p>
            <a:pPr algn="ctr"/>
            <a:r>
              <a:rPr lang="en-US" sz="900" b="1" dirty="0">
                <a:solidFill>
                  <a:srgbClr val="7030A0"/>
                </a:solidFill>
              </a:rPr>
              <a:t>(via factory)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F5B8C94-1E8B-D8F2-FD49-4A00363C2AFD}"/>
              </a:ext>
            </a:extLst>
          </p:cNvPr>
          <p:cNvCxnSpPr>
            <a:cxnSpLocks/>
          </p:cNvCxnSpPr>
          <p:nvPr/>
        </p:nvCxnSpPr>
        <p:spPr>
          <a:xfrm flipH="1">
            <a:off x="4184492" y="2124793"/>
            <a:ext cx="9548" cy="3066752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5551E535-1E3A-3488-E43C-894C5BAB5BED}"/>
              </a:ext>
            </a:extLst>
          </p:cNvPr>
          <p:cNvSpPr txBox="1"/>
          <p:nvPr/>
        </p:nvSpPr>
        <p:spPr>
          <a:xfrm>
            <a:off x="3546033" y="2913700"/>
            <a:ext cx="6126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store job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DE83C0D-7D66-CB4A-FF68-2C307BD7505A}"/>
              </a:ext>
            </a:extLst>
          </p:cNvPr>
          <p:cNvCxnSpPr>
            <a:cxnSpLocks/>
          </p:cNvCxnSpPr>
          <p:nvPr/>
        </p:nvCxnSpPr>
        <p:spPr>
          <a:xfrm flipV="1">
            <a:off x="4193636" y="3128385"/>
            <a:ext cx="2542889" cy="2728"/>
          </a:xfrm>
          <a:prstGeom prst="line">
            <a:avLst/>
          </a:prstGeom>
          <a:ln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F05CCF60-D6B1-EC4E-BE2E-97EFE3490A1C}"/>
              </a:ext>
            </a:extLst>
          </p:cNvPr>
          <p:cNvSpPr txBox="1"/>
          <p:nvPr/>
        </p:nvSpPr>
        <p:spPr>
          <a:xfrm>
            <a:off x="4971148" y="2887288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submit job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4259D8E-4FC2-36C0-C662-AF339FBB7D2E}"/>
              </a:ext>
            </a:extLst>
          </p:cNvPr>
          <p:cNvSpPr txBox="1"/>
          <p:nvPr/>
        </p:nvSpPr>
        <p:spPr>
          <a:xfrm>
            <a:off x="3487153" y="3109109"/>
            <a:ext cx="7104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rgbClr val="7030A0"/>
                </a:solidFill>
                <a:latin typeface="Calisto MT" panose="02040603050505030304" pitchFamily="18" charset="77"/>
              </a:rPr>
              <a:t>CREATED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B969DCD-BE12-A395-3443-29A5A8284941}"/>
              </a:ext>
            </a:extLst>
          </p:cNvPr>
          <p:cNvSpPr txBox="1"/>
          <p:nvPr/>
        </p:nvSpPr>
        <p:spPr>
          <a:xfrm>
            <a:off x="6309192" y="2890557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signal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7D0EB56-9E87-5A63-1DF4-6A0AB9055680}"/>
              </a:ext>
            </a:extLst>
          </p:cNvPr>
          <p:cNvSpPr txBox="1"/>
          <p:nvPr/>
        </p:nvSpPr>
        <p:spPr>
          <a:xfrm>
            <a:off x="4786487" y="400503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check for request </a:t>
            </a:r>
          </a:p>
          <a:p>
            <a:pPr algn="ctr"/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completion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C11A91EE-3DDF-F2F8-7650-9C10D1DEADFD}"/>
              </a:ext>
            </a:extLst>
          </p:cNvPr>
          <p:cNvCxnSpPr>
            <a:cxnSpLocks/>
          </p:cNvCxnSpPr>
          <p:nvPr/>
        </p:nvCxnSpPr>
        <p:spPr>
          <a:xfrm flipH="1">
            <a:off x="4184492" y="3840556"/>
            <a:ext cx="253773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C043E4A-9FB3-67FE-68D0-6C1B79688F73}"/>
              </a:ext>
            </a:extLst>
          </p:cNvPr>
          <p:cNvSpPr txBox="1"/>
          <p:nvPr/>
        </p:nvSpPr>
        <p:spPr>
          <a:xfrm>
            <a:off x="4790612" y="364926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check for request </a:t>
            </a:r>
          </a:p>
          <a:p>
            <a:pPr algn="ctr"/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completion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0BCC1D3-ABA1-AC7F-009F-1C1ABDB30683}"/>
              </a:ext>
            </a:extLst>
          </p:cNvPr>
          <p:cNvSpPr txBox="1"/>
          <p:nvPr/>
        </p:nvSpPr>
        <p:spPr>
          <a:xfrm>
            <a:off x="5121031" y="423759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...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A43255C-7FF0-0F2F-C857-B04A816A5D9D}"/>
              </a:ext>
            </a:extLst>
          </p:cNvPr>
          <p:cNvSpPr txBox="1"/>
          <p:nvPr/>
        </p:nvSpPr>
        <p:spPr>
          <a:xfrm>
            <a:off x="4784735" y="465318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check for request </a:t>
            </a:r>
          </a:p>
          <a:p>
            <a:pPr algn="ctr"/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completion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F681C18-0595-14D8-8550-23BF48FAE238}"/>
              </a:ext>
            </a:extLst>
          </p:cNvPr>
          <p:cNvSpPr txBox="1"/>
          <p:nvPr/>
        </p:nvSpPr>
        <p:spPr>
          <a:xfrm>
            <a:off x="4191417" y="4918191"/>
            <a:ext cx="930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77"/>
              </a:rPr>
              <a:t>COMPLETED/</a:t>
            </a:r>
          </a:p>
          <a:p>
            <a:pPr algn="ctr"/>
            <a:r>
              <a:rPr lang="en-US" sz="8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77"/>
              </a:rPr>
              <a:t>CANCELLED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8C3637C-1A02-1B4C-FA99-A04517A9B54B}"/>
              </a:ext>
            </a:extLst>
          </p:cNvPr>
          <p:cNvCxnSpPr>
            <a:cxnSpLocks/>
            <a:stCxn id="189" idx="2"/>
          </p:cNvCxnSpPr>
          <p:nvPr/>
        </p:nvCxnSpPr>
        <p:spPr>
          <a:xfrm>
            <a:off x="4656449" y="5256745"/>
            <a:ext cx="0" cy="91083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64B0B94-122D-33C2-4E68-E9702D018F3A}"/>
              </a:ext>
            </a:extLst>
          </p:cNvPr>
          <p:cNvCxnSpPr>
            <a:cxnSpLocks/>
          </p:cNvCxnSpPr>
          <p:nvPr/>
        </p:nvCxnSpPr>
        <p:spPr>
          <a:xfrm flipH="1">
            <a:off x="3035150" y="5087313"/>
            <a:ext cx="1147031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438C727-0EB1-05AF-571B-700F46831C3E}"/>
              </a:ext>
            </a:extLst>
          </p:cNvPr>
          <p:cNvCxnSpPr>
            <a:cxnSpLocks/>
          </p:cNvCxnSpPr>
          <p:nvPr/>
        </p:nvCxnSpPr>
        <p:spPr>
          <a:xfrm flipH="1">
            <a:off x="4184492" y="4196184"/>
            <a:ext cx="253773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EFCF08-1945-FF81-0CB5-21C9ACE840A0}"/>
              </a:ext>
            </a:extLst>
          </p:cNvPr>
          <p:cNvCxnSpPr>
            <a:cxnSpLocks/>
          </p:cNvCxnSpPr>
          <p:nvPr/>
        </p:nvCxnSpPr>
        <p:spPr>
          <a:xfrm flipH="1">
            <a:off x="4184492" y="4835847"/>
            <a:ext cx="253773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180DE44-5D43-9260-32B3-F52BF10E1858}"/>
              </a:ext>
            </a:extLst>
          </p:cNvPr>
          <p:cNvCxnSpPr>
            <a:cxnSpLocks/>
          </p:cNvCxnSpPr>
          <p:nvPr/>
        </p:nvCxnSpPr>
        <p:spPr>
          <a:xfrm flipV="1">
            <a:off x="3845026" y="3376004"/>
            <a:ext cx="5522" cy="2780203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E58210CB-4863-9B3D-8B4D-23A7512B2DFE}"/>
              </a:ext>
            </a:extLst>
          </p:cNvPr>
          <p:cNvSpPr txBox="1"/>
          <p:nvPr/>
        </p:nvSpPr>
        <p:spPr>
          <a:xfrm>
            <a:off x="2380000" y="4426778"/>
            <a:ext cx="1309839" cy="246221"/>
          </a:xfrm>
          <a:prstGeom prst="rect">
            <a:avLst/>
          </a:prstGeom>
          <a:noFill/>
          <a:ln w="3492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Postprocess Executor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4124D55-64AC-30B5-5B77-41AC094E9E4E}"/>
              </a:ext>
            </a:extLst>
          </p:cNvPr>
          <p:cNvCxnSpPr>
            <a:cxnSpLocks/>
          </p:cNvCxnSpPr>
          <p:nvPr/>
        </p:nvCxnSpPr>
        <p:spPr>
          <a:xfrm>
            <a:off x="3035150" y="4727236"/>
            <a:ext cx="0" cy="464309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89A982F9-0B6E-DD9E-BA90-C9E2F076F6F6}"/>
              </a:ext>
            </a:extLst>
          </p:cNvPr>
          <p:cNvSpPr txBox="1"/>
          <p:nvPr/>
        </p:nvSpPr>
        <p:spPr>
          <a:xfrm>
            <a:off x="2442703" y="4887413"/>
            <a:ext cx="6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6">
                    <a:lumMod val="50000"/>
                  </a:schemeClr>
                </a:solidFill>
              </a:rPr>
              <a:t>delete request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944A96B7-9B34-3597-E66B-2083A82F76B0}"/>
              </a:ext>
            </a:extLst>
          </p:cNvPr>
          <p:cNvCxnSpPr>
            <a:cxnSpLocks/>
            <a:stCxn id="197" idx="2"/>
          </p:cNvCxnSpPr>
          <p:nvPr/>
        </p:nvCxnSpPr>
        <p:spPr>
          <a:xfrm flipH="1">
            <a:off x="2749655" y="5256745"/>
            <a:ext cx="13392" cy="86562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triped Right Arrow 27">
            <a:extLst>
              <a:ext uri="{FF2B5EF4-FFF2-40B4-BE49-F238E27FC236}">
                <a16:creationId xmlns:a16="http://schemas.microsoft.com/office/drawing/2014/main" id="{1519CCBA-3453-758F-EBE9-6E8D375C5FDD}"/>
              </a:ext>
            </a:extLst>
          </p:cNvPr>
          <p:cNvSpPr/>
          <p:nvPr/>
        </p:nvSpPr>
        <p:spPr>
          <a:xfrm>
            <a:off x="157016" y="185586"/>
            <a:ext cx="978408" cy="484632"/>
          </a:xfrm>
          <a:prstGeom prst="striped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552176-3726-18F4-71A7-CC082650D043}"/>
              </a:ext>
            </a:extLst>
          </p:cNvPr>
          <p:cNvSpPr txBox="1"/>
          <p:nvPr/>
        </p:nvSpPr>
        <p:spPr>
          <a:xfrm>
            <a:off x="175488" y="297097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Bulk Request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A8580A9-178C-44F0-C6DB-03CE4BA57053}"/>
              </a:ext>
            </a:extLst>
          </p:cNvPr>
          <p:cNvSpPr/>
          <p:nvPr/>
        </p:nvSpPr>
        <p:spPr>
          <a:xfrm>
            <a:off x="2787427" y="2451645"/>
            <a:ext cx="835034" cy="484632"/>
          </a:xfrm>
          <a:prstGeom prst="roundRect">
            <a:avLst/>
          </a:prstGeom>
          <a:noFill/>
          <a:ln w="254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-Turn Arrow 40">
            <a:extLst>
              <a:ext uri="{FF2B5EF4-FFF2-40B4-BE49-F238E27FC236}">
                <a16:creationId xmlns:a16="http://schemas.microsoft.com/office/drawing/2014/main" id="{494B1294-889B-DB0C-5B59-B225F36B983D}"/>
              </a:ext>
            </a:extLst>
          </p:cNvPr>
          <p:cNvSpPr/>
          <p:nvPr/>
        </p:nvSpPr>
        <p:spPr>
          <a:xfrm rot="5400000" flipV="1">
            <a:off x="2649257" y="2035725"/>
            <a:ext cx="931796" cy="1470310"/>
          </a:xfrm>
          <a:prstGeom prst="uturnArrow">
            <a:avLst>
              <a:gd name="adj1" fmla="val 3927"/>
              <a:gd name="adj2" fmla="val 12301"/>
              <a:gd name="adj3" fmla="val 25000"/>
              <a:gd name="adj4" fmla="val 43750"/>
              <a:gd name="adj5" fmla="val 75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B7BA7A-61F2-E93F-A7A4-7771647CFA3B}"/>
              </a:ext>
            </a:extLst>
          </p:cNvPr>
          <p:cNvSpPr txBox="1"/>
          <p:nvPr/>
        </p:nvSpPr>
        <p:spPr>
          <a:xfrm>
            <a:off x="1563032" y="122194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6">
                    <a:lumMod val="50000"/>
                  </a:schemeClr>
                </a:solidFill>
              </a:rPr>
              <a:t>store </a:t>
            </a:r>
          </a:p>
          <a:p>
            <a:pPr algn="ctr"/>
            <a:r>
              <a:rPr lang="en-US" sz="900" b="1" dirty="0">
                <a:solidFill>
                  <a:schemeClr val="accent6">
                    <a:lumMod val="50000"/>
                  </a:schemeClr>
                </a:solidFill>
              </a:rPr>
              <a:t>request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025787D8-536F-C58C-4BAA-D88F1AC23C06}"/>
              </a:ext>
            </a:extLst>
          </p:cNvPr>
          <p:cNvSpPr/>
          <p:nvPr/>
        </p:nvSpPr>
        <p:spPr>
          <a:xfrm>
            <a:off x="10464271" y="2719726"/>
            <a:ext cx="607859" cy="566616"/>
          </a:xfrm>
          <a:prstGeom prst="diamond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320EC88-CAB6-E515-C4B6-A8B390360AA2}"/>
              </a:ext>
            </a:extLst>
          </p:cNvPr>
          <p:cNvSpPr txBox="1"/>
          <p:nvPr/>
        </p:nvSpPr>
        <p:spPr>
          <a:xfrm>
            <a:off x="3291347" y="4904380"/>
            <a:ext cx="6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6">
                    <a:lumMod val="50000"/>
                  </a:schemeClr>
                </a:solidFill>
              </a:rPr>
              <a:t>delay clear?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1D3C690-934C-4606-F025-C6887E8DB1CA}"/>
              </a:ext>
            </a:extLst>
          </p:cNvPr>
          <p:cNvSpPr txBox="1"/>
          <p:nvPr/>
        </p:nvSpPr>
        <p:spPr>
          <a:xfrm>
            <a:off x="10097824" y="378671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4">
                    <a:lumMod val="75000"/>
                  </a:schemeClr>
                </a:solidFill>
              </a:rPr>
              <a:t>handle </a:t>
            </a:r>
          </a:p>
          <a:p>
            <a:pPr algn="ctr"/>
            <a:r>
              <a:rPr lang="en-US" sz="900" b="1" dirty="0">
                <a:solidFill>
                  <a:schemeClr val="accent4">
                    <a:lumMod val="75000"/>
                  </a:schemeClr>
                </a:solidFill>
              </a:rPr>
              <a:t>completion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CC194D5-2772-5862-CFF4-450900E453CB}"/>
              </a:ext>
            </a:extLst>
          </p:cNvPr>
          <p:cNvCxnSpPr>
            <a:cxnSpLocks/>
          </p:cNvCxnSpPr>
          <p:nvPr/>
        </p:nvCxnSpPr>
        <p:spPr>
          <a:xfrm>
            <a:off x="11252762" y="3644366"/>
            <a:ext cx="3008" cy="462254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DE3CB9F-4901-0A80-3B62-B2505D886984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7832420" y="2280464"/>
            <a:ext cx="0" cy="382343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sys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87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175</Words>
  <Application>Microsoft Macintosh PowerPoint</Application>
  <PresentationFormat>Widescreen</PresentationFormat>
  <Paragraphs>103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Calisto MT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Rossi</dc:creator>
  <cp:lastModifiedBy>Albert Rossi</cp:lastModifiedBy>
  <cp:revision>14</cp:revision>
  <dcterms:created xsi:type="dcterms:W3CDTF">2022-02-26T17:54:19Z</dcterms:created>
  <dcterms:modified xsi:type="dcterms:W3CDTF">2022-06-01T15:20:23Z</dcterms:modified>
</cp:coreProperties>
</file>