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813"/>
    <p:restoredTop sz="94728"/>
  </p:normalViewPr>
  <p:slideViewPr>
    <p:cSldViewPr snapToGrid="0" snapToObjects="1">
      <p:cViewPr varScale="1">
        <p:scale>
          <a:sx n="212" d="100"/>
          <a:sy n="212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8A11-99E4-E440-BB8D-000E10BF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C2C5D-3B85-0243-83AB-6DAC05C2D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A1AF-0986-7344-B1C2-77A84C1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8C50-C04F-C84D-A80F-43EA8D1D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E18B-24AD-D445-B5B9-DE93DDB6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53A0-7A10-B243-A6DB-93B50A8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EA29F-2581-5C4C-BC5C-C9D1A7033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123B-89EF-FF4F-8024-080F600B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CB84F-8498-8642-A0A9-E621C06A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EF71-C57B-A449-92E3-842C6AB9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08DC8-A351-AF41-B52F-5F4966A13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21817-C5E4-2542-B3F9-EBB6D1007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185F-CE39-A84F-A635-8B5C112E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8B46-732D-3E40-B5A6-CF7643E6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3D97-A6F7-FC4E-8570-073578C7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3E7C-EB8D-9545-9A98-6363BD9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8294-0983-3947-8C32-31C0C54F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D3C40-ECD9-7945-A2F2-C7A2C90F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0289-23D8-DC46-8B2B-75E8D929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E4A4-21A8-4242-A085-BDE378DC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DC1F-5018-6B48-8F93-0C2DBC75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F697-AAC5-BF43-A2B1-C013695B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7C63-B5F1-6E46-8F09-2CC61148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0E8A-ED5B-5842-BBCF-59A1439E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6A67-4D1C-214B-ACC2-353A3DD2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031B-20A0-1E4E-9456-536236B4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C6A2-8C03-B448-9B4B-79459EB8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502CC-0BF0-6C42-BFE0-13FBEDF70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6728C-055B-9545-8430-D24731F9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A276-777D-6A4A-A2D0-D5B9809B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1320A-4D55-1040-8C17-89F392B1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2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8788-5C23-CB40-9646-2A6BD51A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F303-226E-FA4B-BE4D-6886FB86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833B-3B2E-9F40-8A70-041E48063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0CE8A-3489-A14D-AD62-774881AA9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173AE-ED91-DB42-AF06-17C937CA9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61075-DD0C-104F-8301-30610880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93A6A-B2B8-AE42-BC57-F2437CB4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C87BD-E461-BF4D-B518-DBB5EB82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2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C2E9-5E68-6449-B62A-780E31A0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8D1E9-5978-A94C-9181-A5503AA2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AA83D-BCDB-474B-B04D-8BCB42CC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F66DD-89D4-144A-8A9C-FC2EB44D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759D9-A0B2-4343-9D6D-BE0301B0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61A6-F158-454A-80C5-7B199C05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3CAC-7D1F-6947-9BCD-04A2A5D9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7351-6962-B44B-9386-3EFF391B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FEC6-74DA-3B43-86C7-F0F9B09F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1F5FB-0045-F348-8317-A199F1F7C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45C1D-77B6-A54C-8D21-CFB85E48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573A-A40C-BD48-866D-7A510BB7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60A12-81C5-E748-A9AE-5AB497FC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6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7975-0F0A-A249-9254-BFD61266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5BAEF-9ABB-8247-BB60-2093F5FF9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8496-83C7-7747-99B0-28B543A1D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D47D5-4125-4D47-AED7-F41FE07E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3FB76-EFBB-3A42-86BC-FC0212BA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EB57-B82C-0F4B-8B89-8DAAC58A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7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4A87A-1FCF-F84D-913A-4D6DDEC3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0E2D-F928-E74A-8433-3BB455F8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05E1-4556-D448-A5A2-4AEBC1C96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28BA-0DF8-524B-827C-205686CC5B8E}" type="datetimeFigureOut"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AD32D-88D7-774A-9B95-3BF6CC7B1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9904-5456-D545-9BDE-AF244E09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B729-1FD7-6A48-A4C2-60D79EE19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AA9441-8EF4-C740-BC08-94768BB4BEDF}"/>
              </a:ext>
            </a:extLst>
          </p:cNvPr>
          <p:cNvSpPr txBox="1"/>
          <p:nvPr/>
        </p:nvSpPr>
        <p:spPr>
          <a:xfrm>
            <a:off x="10435041" y="385450"/>
            <a:ext cx="558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</a:rPr>
              <a:t>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3BDA2-343E-C546-ABD1-9F17AED97C08}"/>
              </a:ext>
            </a:extLst>
          </p:cNvPr>
          <p:cNvSpPr txBox="1"/>
          <p:nvPr/>
        </p:nvSpPr>
        <p:spPr>
          <a:xfrm>
            <a:off x="8370588" y="38545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</a:rPr>
              <a:t>Handler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C1BFF-4CEA-5A4C-A871-3A82237BE22F}"/>
              </a:ext>
            </a:extLst>
          </p:cNvPr>
          <p:cNvSpPr txBox="1"/>
          <p:nvPr/>
        </p:nvSpPr>
        <p:spPr>
          <a:xfrm>
            <a:off x="3709661" y="385450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</a:rPr>
              <a:t>Request 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89C27-48A5-DE4E-AFD3-9D64F2B57EDC}"/>
              </a:ext>
            </a:extLst>
          </p:cNvPr>
          <p:cNvSpPr txBox="1"/>
          <p:nvPr/>
        </p:nvSpPr>
        <p:spPr>
          <a:xfrm>
            <a:off x="2618303" y="385450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</a:rPr>
              <a:t>Job 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C7965-EAF4-1149-B1BA-E852DDF3C371}"/>
              </a:ext>
            </a:extLst>
          </p:cNvPr>
          <p:cNvSpPr txBox="1"/>
          <p:nvPr/>
        </p:nvSpPr>
        <p:spPr>
          <a:xfrm>
            <a:off x="1512185" y="385450"/>
            <a:ext cx="534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</a:rPr>
              <a:t>Queue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F681B-A8ED-C446-A0B3-955823870EAC}"/>
              </a:ext>
            </a:extLst>
          </p:cNvPr>
          <p:cNvSpPr txBox="1"/>
          <p:nvPr/>
        </p:nvSpPr>
        <p:spPr>
          <a:xfrm>
            <a:off x="4949449" y="3103729"/>
            <a:ext cx="752129" cy="21544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ExpansionJob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1AB2BB-6FB7-2A43-934C-217F0D2F63AD}"/>
              </a:ext>
            </a:extLst>
          </p:cNvPr>
          <p:cNvCxnSpPr/>
          <p:nvPr/>
        </p:nvCxnSpPr>
        <p:spPr>
          <a:xfrm flipH="1">
            <a:off x="10708107" y="890350"/>
            <a:ext cx="13174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8FADD4-9280-7E4A-9607-EE39DAA09140}"/>
              </a:ext>
            </a:extLst>
          </p:cNvPr>
          <p:cNvSpPr txBox="1"/>
          <p:nvPr/>
        </p:nvSpPr>
        <p:spPr>
          <a:xfrm>
            <a:off x="10896996" y="890350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BulkRequestMessage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A8C150-BC0D-0B4E-B64C-920D9B10B0BC}"/>
              </a:ext>
            </a:extLst>
          </p:cNvPr>
          <p:cNvCxnSpPr>
            <a:cxnSpLocks/>
          </p:cNvCxnSpPr>
          <p:nvPr/>
        </p:nvCxnSpPr>
        <p:spPr>
          <a:xfrm flipH="1">
            <a:off x="4162264" y="994062"/>
            <a:ext cx="654584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57D641-2F8E-8F49-9D0C-14BF2EBF0DE8}"/>
              </a:ext>
            </a:extLst>
          </p:cNvPr>
          <p:cNvSpPr txBox="1"/>
          <p:nvPr/>
        </p:nvSpPr>
        <p:spPr>
          <a:xfrm>
            <a:off x="6024578" y="81568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store request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F7AE4-1DE6-584D-A7B0-5A0F5B249F86}"/>
              </a:ext>
            </a:extLst>
          </p:cNvPr>
          <p:cNvCxnSpPr>
            <a:cxnSpLocks/>
          </p:cNvCxnSpPr>
          <p:nvPr/>
        </p:nvCxnSpPr>
        <p:spPr>
          <a:xfrm flipH="1">
            <a:off x="1761198" y="1037504"/>
            <a:ext cx="8946910" cy="85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76B8E6-B1CB-6D43-8EEF-FAB93BCB0DF0}"/>
              </a:ext>
            </a:extLst>
          </p:cNvPr>
          <p:cNvSpPr txBox="1"/>
          <p:nvPr/>
        </p:nvSpPr>
        <p:spPr>
          <a:xfrm>
            <a:off x="2062184" y="87831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ping (wake up)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8E6523-0C34-C14F-8736-9D5830C2EAEE}"/>
              </a:ext>
            </a:extLst>
          </p:cNvPr>
          <p:cNvSpPr txBox="1"/>
          <p:nvPr/>
        </p:nvSpPr>
        <p:spPr>
          <a:xfrm>
            <a:off x="85339" y="38545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</a:rPr>
              <a:t>Statistics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56164D-21DD-9646-8F79-8ED4E2C382F2}"/>
              </a:ext>
            </a:extLst>
          </p:cNvPr>
          <p:cNvCxnSpPr>
            <a:cxnSpLocks/>
          </p:cNvCxnSpPr>
          <p:nvPr/>
        </p:nvCxnSpPr>
        <p:spPr>
          <a:xfrm flipH="1">
            <a:off x="347497" y="745971"/>
            <a:ext cx="48976" cy="446971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F92F9-E6A8-514B-9C13-4E749749E848}"/>
              </a:ext>
            </a:extLst>
          </p:cNvPr>
          <p:cNvCxnSpPr>
            <a:cxnSpLocks/>
          </p:cNvCxnSpPr>
          <p:nvPr/>
        </p:nvCxnSpPr>
        <p:spPr>
          <a:xfrm flipH="1">
            <a:off x="386340" y="1087714"/>
            <a:ext cx="1032177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861E39-DA4A-5345-AEC7-DEB8404D1E5F}"/>
              </a:ext>
            </a:extLst>
          </p:cNvPr>
          <p:cNvCxnSpPr>
            <a:cxnSpLocks/>
          </p:cNvCxnSpPr>
          <p:nvPr/>
        </p:nvCxnSpPr>
        <p:spPr>
          <a:xfrm>
            <a:off x="1761198" y="1259318"/>
            <a:ext cx="240106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DAAF33-41CD-3A43-A3F3-CAB35C031BBB}"/>
              </a:ext>
            </a:extLst>
          </p:cNvPr>
          <p:cNvSpPr txBox="1"/>
          <p:nvPr/>
        </p:nvSpPr>
        <p:spPr>
          <a:xfrm>
            <a:off x="2942121" y="1087484"/>
            <a:ext cx="11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fetch unactivated requests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9E3CF7-6B2E-1544-8A34-9AD4AC2FC8EA}"/>
              </a:ext>
            </a:extLst>
          </p:cNvPr>
          <p:cNvCxnSpPr>
            <a:cxnSpLocks/>
          </p:cNvCxnSpPr>
          <p:nvPr/>
        </p:nvCxnSpPr>
        <p:spPr>
          <a:xfrm>
            <a:off x="1761198" y="1321480"/>
            <a:ext cx="691452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DBF377B-144B-974C-8A1D-C012F286D136}"/>
              </a:ext>
            </a:extLst>
          </p:cNvPr>
          <p:cNvSpPr txBox="1"/>
          <p:nvPr/>
        </p:nvSpPr>
        <p:spPr>
          <a:xfrm>
            <a:off x="5761513" y="1158766"/>
            <a:ext cx="11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submit 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7962F8-F545-EA45-A98D-B9FD441B047E}"/>
              </a:ext>
            </a:extLst>
          </p:cNvPr>
          <p:cNvCxnSpPr>
            <a:cxnSpLocks/>
          </p:cNvCxnSpPr>
          <p:nvPr/>
        </p:nvCxnSpPr>
        <p:spPr>
          <a:xfrm flipH="1">
            <a:off x="386340" y="1374907"/>
            <a:ext cx="136884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66E6DE2-FB84-934C-875D-E30409352088}"/>
              </a:ext>
            </a:extLst>
          </p:cNvPr>
          <p:cNvSpPr txBox="1"/>
          <p:nvPr/>
        </p:nvSpPr>
        <p:spPr>
          <a:xfrm>
            <a:off x="397384" y="1210594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update counts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E0F261-B5A5-6441-BDA0-15E5258C586F}"/>
              </a:ext>
            </a:extLst>
          </p:cNvPr>
          <p:cNvSpPr txBox="1"/>
          <p:nvPr/>
        </p:nvSpPr>
        <p:spPr>
          <a:xfrm>
            <a:off x="408504" y="92352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update counts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286E07-8B18-D644-B224-9F3704B67A3A}"/>
              </a:ext>
            </a:extLst>
          </p:cNvPr>
          <p:cNvCxnSpPr>
            <a:cxnSpLocks/>
          </p:cNvCxnSpPr>
          <p:nvPr/>
        </p:nvCxnSpPr>
        <p:spPr>
          <a:xfrm flipH="1">
            <a:off x="1760766" y="1639601"/>
            <a:ext cx="69089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01A48D4-5BFA-734C-8DDE-6825D096F035}"/>
              </a:ext>
            </a:extLst>
          </p:cNvPr>
          <p:cNvSpPr txBox="1"/>
          <p:nvPr/>
        </p:nvSpPr>
        <p:spPr>
          <a:xfrm>
            <a:off x="1827166" y="1470660"/>
            <a:ext cx="117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submit request job</a:t>
            </a:r>
          </a:p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(+ ping)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A941-8ACA-B64D-86DB-7FE9670052E3}"/>
              </a:ext>
            </a:extLst>
          </p:cNvPr>
          <p:cNvSpPr txBox="1"/>
          <p:nvPr/>
        </p:nvSpPr>
        <p:spPr>
          <a:xfrm>
            <a:off x="9310849" y="392045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</a:rPr>
              <a:t>Job Factory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A6B722-1CB7-784B-889A-ED47BBD45C05}"/>
              </a:ext>
            </a:extLst>
          </p:cNvPr>
          <p:cNvCxnSpPr>
            <a:cxnSpLocks/>
          </p:cNvCxnSpPr>
          <p:nvPr/>
        </p:nvCxnSpPr>
        <p:spPr>
          <a:xfrm>
            <a:off x="8675724" y="1374907"/>
            <a:ext cx="10300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C5487B-BB70-2945-B416-61BDBA0A9AF0}"/>
              </a:ext>
            </a:extLst>
          </p:cNvPr>
          <p:cNvSpPr txBox="1"/>
          <p:nvPr/>
        </p:nvSpPr>
        <p:spPr>
          <a:xfrm>
            <a:off x="8580330" y="1205273"/>
            <a:ext cx="11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create request job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5ECFF7-1024-4940-8162-25E23E01E8A9}"/>
              </a:ext>
            </a:extLst>
          </p:cNvPr>
          <p:cNvCxnSpPr>
            <a:cxnSpLocks/>
          </p:cNvCxnSpPr>
          <p:nvPr/>
        </p:nvCxnSpPr>
        <p:spPr>
          <a:xfrm flipH="1">
            <a:off x="2934641" y="1444991"/>
            <a:ext cx="573507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D11C32-BDFE-7A4A-A24E-B6839F174F04}"/>
              </a:ext>
            </a:extLst>
          </p:cNvPr>
          <p:cNvSpPr txBox="1"/>
          <p:nvPr/>
        </p:nvSpPr>
        <p:spPr>
          <a:xfrm>
            <a:off x="2972889" y="1292307"/>
            <a:ext cx="11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store job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1E1F085-A87C-3C41-B790-7CEE29AADA59}"/>
              </a:ext>
            </a:extLst>
          </p:cNvPr>
          <p:cNvCxnSpPr>
            <a:cxnSpLocks/>
          </p:cNvCxnSpPr>
          <p:nvPr/>
        </p:nvCxnSpPr>
        <p:spPr>
          <a:xfrm flipH="1">
            <a:off x="4156248" y="1541723"/>
            <a:ext cx="4507449" cy="28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BA7175-B6AE-7546-97CF-EC5C4102B829}"/>
              </a:ext>
            </a:extLst>
          </p:cNvPr>
          <p:cNvSpPr txBox="1"/>
          <p:nvPr/>
        </p:nvSpPr>
        <p:spPr>
          <a:xfrm>
            <a:off x="5750360" y="1382651"/>
            <a:ext cx="11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update request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1BF065-A409-374B-AB7B-54220676B062}"/>
              </a:ext>
            </a:extLst>
          </p:cNvPr>
          <p:cNvSpPr txBox="1"/>
          <p:nvPr/>
        </p:nvSpPr>
        <p:spPr>
          <a:xfrm>
            <a:off x="415432" y="1596355"/>
            <a:ext cx="795411" cy="2462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ExecService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D08AEEC-1C9C-FE4C-834A-9A218E733E51}"/>
              </a:ext>
            </a:extLst>
          </p:cNvPr>
          <p:cNvCxnSpPr>
            <a:cxnSpLocks/>
          </p:cNvCxnSpPr>
          <p:nvPr/>
        </p:nvCxnSpPr>
        <p:spPr>
          <a:xfrm flipH="1">
            <a:off x="1206266" y="1716881"/>
            <a:ext cx="5489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5B364F7-2D68-BD47-84D4-30CF999B040C}"/>
              </a:ext>
            </a:extLst>
          </p:cNvPr>
          <p:cNvSpPr txBox="1"/>
          <p:nvPr/>
        </p:nvSpPr>
        <p:spPr>
          <a:xfrm>
            <a:off x="1272632" y="1542279"/>
            <a:ext cx="516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start job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409E36-DABD-8A42-80F9-5EDD150047C9}"/>
              </a:ext>
            </a:extLst>
          </p:cNvPr>
          <p:cNvCxnSpPr>
            <a:cxnSpLocks/>
          </p:cNvCxnSpPr>
          <p:nvPr/>
        </p:nvCxnSpPr>
        <p:spPr>
          <a:xfrm>
            <a:off x="5740903" y="3020020"/>
            <a:ext cx="59477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EA5E13-E368-9343-B3D2-0B0F000EC0E6}"/>
              </a:ext>
            </a:extLst>
          </p:cNvPr>
          <p:cNvSpPr txBox="1"/>
          <p:nvPr/>
        </p:nvSpPr>
        <p:spPr>
          <a:xfrm>
            <a:off x="10755919" y="2832844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rgbClr val="C00000"/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dir list stream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B9F71B-CF70-FA4E-9685-18E4AC65D8DF}"/>
              </a:ext>
            </a:extLst>
          </p:cNvPr>
          <p:cNvSpPr txBox="1"/>
          <p:nvPr/>
        </p:nvSpPr>
        <p:spPr>
          <a:xfrm>
            <a:off x="11660007" y="2896909"/>
            <a:ext cx="4828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</a:rPr>
              <a:t>(Pnfs)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CFED36-A830-864D-A4FF-E9EF482CC72C}"/>
              </a:ext>
            </a:extLst>
          </p:cNvPr>
          <p:cNvCxnSpPr>
            <a:cxnSpLocks/>
          </p:cNvCxnSpPr>
          <p:nvPr/>
        </p:nvCxnSpPr>
        <p:spPr>
          <a:xfrm flipV="1">
            <a:off x="5740903" y="3149352"/>
            <a:ext cx="2910761" cy="13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39EA3E-0AF8-A145-9FC7-F58C0AD07D05}"/>
              </a:ext>
            </a:extLst>
          </p:cNvPr>
          <p:cNvCxnSpPr>
            <a:cxnSpLocks/>
          </p:cNvCxnSpPr>
          <p:nvPr/>
        </p:nvCxnSpPr>
        <p:spPr>
          <a:xfrm>
            <a:off x="5740903" y="3523264"/>
            <a:ext cx="197319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FC39BB0-BCE6-3041-B67B-3601D25D2725}"/>
              </a:ext>
            </a:extLst>
          </p:cNvPr>
          <p:cNvSpPr txBox="1"/>
          <p:nvPr/>
        </p:nvSpPr>
        <p:spPr>
          <a:xfrm>
            <a:off x="6152156" y="298220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rgbClr val="C00000"/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submit job (1:N)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9155F5-BDAC-D84F-A16C-54CC3D2A01B0}"/>
              </a:ext>
            </a:extLst>
          </p:cNvPr>
          <p:cNvSpPr txBox="1"/>
          <p:nvPr/>
        </p:nvSpPr>
        <p:spPr>
          <a:xfrm>
            <a:off x="4892938" y="3723891"/>
            <a:ext cx="841897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SingleTargetJob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F4D6B3-83DC-0E4C-B75C-2D5182D0F0AE}"/>
              </a:ext>
            </a:extLst>
          </p:cNvPr>
          <p:cNvSpPr txBox="1"/>
          <p:nvPr/>
        </p:nvSpPr>
        <p:spPr>
          <a:xfrm>
            <a:off x="7246281" y="1698758"/>
            <a:ext cx="941283" cy="21544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  <a:latin typeface="Abadi MT Condensed Light" panose="020B0306030101010103" pitchFamily="34" charset="77"/>
              </a:rPr>
              <a:t>JobCompletionHandler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3A0ECD5-0C94-5142-AD9A-39A4A3B68E08}"/>
              </a:ext>
            </a:extLst>
          </p:cNvPr>
          <p:cNvCxnSpPr>
            <a:cxnSpLocks/>
          </p:cNvCxnSpPr>
          <p:nvPr/>
        </p:nvCxnSpPr>
        <p:spPr>
          <a:xfrm flipH="1">
            <a:off x="7680828" y="1914202"/>
            <a:ext cx="32972" cy="3025272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A322E12-42B1-E84E-87E1-5D322AB6C9FD}"/>
              </a:ext>
            </a:extLst>
          </p:cNvPr>
          <p:cNvCxnSpPr>
            <a:cxnSpLocks/>
          </p:cNvCxnSpPr>
          <p:nvPr/>
        </p:nvCxnSpPr>
        <p:spPr>
          <a:xfrm flipH="1">
            <a:off x="7716922" y="3316515"/>
            <a:ext cx="93474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3301970-EA55-6944-9DD7-34B27209176A}"/>
              </a:ext>
            </a:extLst>
          </p:cNvPr>
          <p:cNvSpPr txBox="1"/>
          <p:nvPr/>
        </p:nvSpPr>
        <p:spPr>
          <a:xfrm>
            <a:off x="5031254" y="2113776"/>
            <a:ext cx="667170" cy="215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RequestJob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50DE131-55B5-024A-B91B-4FDF24D801F1}"/>
              </a:ext>
            </a:extLst>
          </p:cNvPr>
          <p:cNvCxnSpPr>
            <a:cxnSpLocks/>
          </p:cNvCxnSpPr>
          <p:nvPr/>
        </p:nvCxnSpPr>
        <p:spPr>
          <a:xfrm>
            <a:off x="5761513" y="2006572"/>
            <a:ext cx="195540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E7FFA83-A924-9442-8AF7-B08609818D25}"/>
              </a:ext>
            </a:extLst>
          </p:cNvPr>
          <p:cNvSpPr txBox="1"/>
          <p:nvPr/>
        </p:nvSpPr>
        <p:spPr>
          <a:xfrm>
            <a:off x="6027330" y="1836033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request processing started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D78EF26-BB64-5348-83A2-F3E51D9883A2}"/>
              </a:ext>
            </a:extLst>
          </p:cNvPr>
          <p:cNvCxnSpPr>
            <a:cxnSpLocks/>
          </p:cNvCxnSpPr>
          <p:nvPr/>
        </p:nvCxnSpPr>
        <p:spPr>
          <a:xfrm>
            <a:off x="5761513" y="2165495"/>
            <a:ext cx="29021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FEDAE9-8C15-0144-9419-C9F21B6E10C0}"/>
              </a:ext>
            </a:extLst>
          </p:cNvPr>
          <p:cNvCxnSpPr>
            <a:cxnSpLocks/>
          </p:cNvCxnSpPr>
          <p:nvPr/>
        </p:nvCxnSpPr>
        <p:spPr>
          <a:xfrm>
            <a:off x="5761513" y="2543985"/>
            <a:ext cx="19410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0F6F8C7-C11C-1C48-A030-7E1FEA929E3E}"/>
              </a:ext>
            </a:extLst>
          </p:cNvPr>
          <p:cNvSpPr txBox="1"/>
          <p:nvPr/>
        </p:nvSpPr>
        <p:spPr>
          <a:xfrm>
            <a:off x="6162723" y="1985693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submit job (1:N)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7023EB1-F263-F64E-BF9D-750AE8F3A639}"/>
              </a:ext>
            </a:extLst>
          </p:cNvPr>
          <p:cNvCxnSpPr>
            <a:cxnSpLocks/>
          </p:cNvCxnSpPr>
          <p:nvPr/>
        </p:nvCxnSpPr>
        <p:spPr>
          <a:xfrm flipH="1">
            <a:off x="7716922" y="2329220"/>
            <a:ext cx="9347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5809CA7-0AA5-3F4D-92C9-E4E297A2F674}"/>
              </a:ext>
            </a:extLst>
          </p:cNvPr>
          <p:cNvSpPr txBox="1"/>
          <p:nvPr/>
        </p:nvSpPr>
        <p:spPr>
          <a:xfrm>
            <a:off x="7723799" y="2144035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addChild(id, parentId)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00E8210-DDC8-0542-ACE8-D92D5D913AA4}"/>
              </a:ext>
            </a:extLst>
          </p:cNvPr>
          <p:cNvSpPr txBox="1"/>
          <p:nvPr/>
        </p:nvSpPr>
        <p:spPr>
          <a:xfrm>
            <a:off x="6002137" y="2376714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request processing finished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969538-397B-6E42-A969-1F50B6FEE5B5}"/>
              </a:ext>
            </a:extLst>
          </p:cNvPr>
          <p:cNvSpPr txBox="1"/>
          <p:nvPr/>
        </p:nvSpPr>
        <p:spPr>
          <a:xfrm>
            <a:off x="7723798" y="3135608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rgbClr val="C00000"/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addChild(id, parentId)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7E68D7-2BA8-3648-8A84-8B6CA0E040EC}"/>
              </a:ext>
            </a:extLst>
          </p:cNvPr>
          <p:cNvSpPr txBox="1"/>
          <p:nvPr/>
        </p:nvSpPr>
        <p:spPr>
          <a:xfrm>
            <a:off x="6030535" y="3362148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rgbClr val="C00000"/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job terminated (parent)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2F6EE31-E220-484D-B86A-838F6485A903}"/>
              </a:ext>
            </a:extLst>
          </p:cNvPr>
          <p:cNvCxnSpPr>
            <a:cxnSpLocks/>
          </p:cNvCxnSpPr>
          <p:nvPr/>
        </p:nvCxnSpPr>
        <p:spPr>
          <a:xfrm>
            <a:off x="5734835" y="3817404"/>
            <a:ext cx="19731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5D6AD83-7B25-9F44-A18B-99DCED7B5939}"/>
              </a:ext>
            </a:extLst>
          </p:cNvPr>
          <p:cNvSpPr txBox="1"/>
          <p:nvPr/>
        </p:nvSpPr>
        <p:spPr>
          <a:xfrm>
            <a:off x="6024467" y="3638244"/>
            <a:ext cx="103265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accent6">
                    <a:lumMod val="7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job terminated (parent)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99C5B2D-64FF-3646-8DCC-AB676901B691}"/>
              </a:ext>
            </a:extLst>
          </p:cNvPr>
          <p:cNvCxnSpPr>
            <a:cxnSpLocks/>
          </p:cNvCxnSpPr>
          <p:nvPr/>
        </p:nvCxnSpPr>
        <p:spPr>
          <a:xfrm>
            <a:off x="1749169" y="4166946"/>
            <a:ext cx="689046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844EE2-6B4E-8E42-BF69-B4E3C081CCEF}"/>
              </a:ext>
            </a:extLst>
          </p:cNvPr>
          <p:cNvSpPr txBox="1"/>
          <p:nvPr/>
        </p:nvSpPr>
        <p:spPr>
          <a:xfrm>
            <a:off x="4796804" y="3995443"/>
            <a:ext cx="27318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requestTargetCompleted, requestTargetFailed, requestTargetCancelled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39430AB-D464-AE41-94BF-DF0D733AAB5F}"/>
              </a:ext>
            </a:extLst>
          </p:cNvPr>
          <p:cNvCxnSpPr>
            <a:cxnSpLocks/>
          </p:cNvCxnSpPr>
          <p:nvPr/>
        </p:nvCxnSpPr>
        <p:spPr>
          <a:xfrm flipH="1">
            <a:off x="2910580" y="4261079"/>
            <a:ext cx="57290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2A33059-C502-E04A-9EDD-228A0B2B8098}"/>
              </a:ext>
            </a:extLst>
          </p:cNvPr>
          <p:cNvSpPr txBox="1"/>
          <p:nvPr/>
        </p:nvSpPr>
        <p:spPr>
          <a:xfrm>
            <a:off x="2956354" y="4209223"/>
            <a:ext cx="11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delete job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58C91E0-BA4E-8C49-9437-43BAE1862BAC}"/>
              </a:ext>
            </a:extLst>
          </p:cNvPr>
          <p:cNvCxnSpPr>
            <a:cxnSpLocks/>
          </p:cNvCxnSpPr>
          <p:nvPr/>
        </p:nvCxnSpPr>
        <p:spPr>
          <a:xfrm flipH="1">
            <a:off x="4129801" y="4395428"/>
            <a:ext cx="450983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C9248FC-1266-CF43-A8B7-97D7403F2EA1}"/>
              </a:ext>
            </a:extLst>
          </p:cNvPr>
          <p:cNvSpPr txBox="1"/>
          <p:nvPr/>
        </p:nvSpPr>
        <p:spPr>
          <a:xfrm>
            <a:off x="5469865" y="4217827"/>
            <a:ext cx="16610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accent6">
                    <a:lumMod val="7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target completed (SingletTargetJob only)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A3BF5CE-DF43-574C-8702-E3CFD5969B24}"/>
              </a:ext>
            </a:extLst>
          </p:cNvPr>
          <p:cNvCxnSpPr>
            <a:cxnSpLocks/>
          </p:cNvCxnSpPr>
          <p:nvPr/>
        </p:nvCxnSpPr>
        <p:spPr>
          <a:xfrm flipH="1">
            <a:off x="362277" y="4531908"/>
            <a:ext cx="827735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0A06AD6-760C-DF45-BDDE-C81A0E95DB67}"/>
              </a:ext>
            </a:extLst>
          </p:cNvPr>
          <p:cNvSpPr txBox="1"/>
          <p:nvPr/>
        </p:nvSpPr>
        <p:spPr>
          <a:xfrm>
            <a:off x="1719128" y="4570260"/>
            <a:ext cx="11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isRequestCompleted?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CCA99A-6F26-B044-BE7E-C58B02010305}"/>
              </a:ext>
            </a:extLst>
          </p:cNvPr>
          <p:cNvSpPr txBox="1"/>
          <p:nvPr/>
        </p:nvSpPr>
        <p:spPr>
          <a:xfrm>
            <a:off x="374982" y="435898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update counts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F0DB59F-8DDE-D044-A026-27EE0D4FD595}"/>
              </a:ext>
            </a:extLst>
          </p:cNvPr>
          <p:cNvCxnSpPr>
            <a:cxnSpLocks/>
          </p:cNvCxnSpPr>
          <p:nvPr/>
        </p:nvCxnSpPr>
        <p:spPr>
          <a:xfrm>
            <a:off x="1730686" y="4629270"/>
            <a:ext cx="593811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8B41151-AF08-8849-9590-91991A1A477F}"/>
              </a:ext>
            </a:extLst>
          </p:cNvPr>
          <p:cNvCxnSpPr>
            <a:cxnSpLocks/>
          </p:cNvCxnSpPr>
          <p:nvPr/>
        </p:nvCxnSpPr>
        <p:spPr>
          <a:xfrm flipH="1">
            <a:off x="1726803" y="4734247"/>
            <a:ext cx="69008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BFEE60D-4667-1940-B64A-2361E942C9A1}"/>
              </a:ext>
            </a:extLst>
          </p:cNvPr>
          <p:cNvSpPr txBox="1"/>
          <p:nvPr/>
        </p:nvSpPr>
        <p:spPr>
          <a:xfrm>
            <a:off x="5809655" y="4691038"/>
            <a:ext cx="11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update request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43773B-9F41-6C48-AC5B-CFB80825E914}"/>
              </a:ext>
            </a:extLst>
          </p:cNvPr>
          <p:cNvCxnSpPr>
            <a:cxnSpLocks/>
          </p:cNvCxnSpPr>
          <p:nvPr/>
        </p:nvCxnSpPr>
        <p:spPr>
          <a:xfrm flipH="1">
            <a:off x="347120" y="4980475"/>
            <a:ext cx="827735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8E76373-EBF8-C140-AED2-AC8A82884AE6}"/>
              </a:ext>
            </a:extLst>
          </p:cNvPr>
          <p:cNvSpPr txBox="1"/>
          <p:nvPr/>
        </p:nvSpPr>
        <p:spPr>
          <a:xfrm>
            <a:off x="359825" y="481357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update counts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1475143-59B1-8F49-A5A5-C1DC231BAC48}"/>
              </a:ext>
            </a:extLst>
          </p:cNvPr>
          <p:cNvCxnSpPr>
            <a:cxnSpLocks/>
          </p:cNvCxnSpPr>
          <p:nvPr/>
        </p:nvCxnSpPr>
        <p:spPr>
          <a:xfrm flipH="1">
            <a:off x="1726803" y="742736"/>
            <a:ext cx="48976" cy="446971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B21C830-23DE-2C44-B788-A84693280B43}"/>
              </a:ext>
            </a:extLst>
          </p:cNvPr>
          <p:cNvCxnSpPr>
            <a:cxnSpLocks/>
          </p:cNvCxnSpPr>
          <p:nvPr/>
        </p:nvCxnSpPr>
        <p:spPr>
          <a:xfrm flipH="1">
            <a:off x="2896847" y="746550"/>
            <a:ext cx="48976" cy="446971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A3594FA-8608-3A43-9745-1E63C689FA5A}"/>
              </a:ext>
            </a:extLst>
          </p:cNvPr>
          <p:cNvCxnSpPr>
            <a:cxnSpLocks/>
          </p:cNvCxnSpPr>
          <p:nvPr/>
        </p:nvCxnSpPr>
        <p:spPr>
          <a:xfrm flipH="1">
            <a:off x="4114282" y="742736"/>
            <a:ext cx="48976" cy="446971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B661D4-3143-F44F-B1B6-F543641AE067}"/>
              </a:ext>
            </a:extLst>
          </p:cNvPr>
          <p:cNvCxnSpPr>
            <a:cxnSpLocks/>
          </p:cNvCxnSpPr>
          <p:nvPr/>
        </p:nvCxnSpPr>
        <p:spPr>
          <a:xfrm flipH="1">
            <a:off x="8622021" y="742736"/>
            <a:ext cx="48976" cy="446971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22DBD56-2E65-8440-8C43-ACB63BED3043}"/>
              </a:ext>
            </a:extLst>
          </p:cNvPr>
          <p:cNvCxnSpPr>
            <a:cxnSpLocks/>
          </p:cNvCxnSpPr>
          <p:nvPr/>
        </p:nvCxnSpPr>
        <p:spPr>
          <a:xfrm flipH="1">
            <a:off x="9657581" y="752566"/>
            <a:ext cx="48976" cy="446971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0B144B9-EFDE-6F44-800E-A8BA6074DB17}"/>
              </a:ext>
            </a:extLst>
          </p:cNvPr>
          <p:cNvCxnSpPr>
            <a:cxnSpLocks/>
          </p:cNvCxnSpPr>
          <p:nvPr/>
        </p:nvCxnSpPr>
        <p:spPr>
          <a:xfrm flipH="1">
            <a:off x="10670443" y="752566"/>
            <a:ext cx="48976" cy="446971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AEF268-FE1A-4D49-B64E-51A73C5A8A83}"/>
              </a:ext>
            </a:extLst>
          </p:cNvPr>
          <p:cNvCxnSpPr>
            <a:cxnSpLocks/>
          </p:cNvCxnSpPr>
          <p:nvPr/>
        </p:nvCxnSpPr>
        <p:spPr>
          <a:xfrm flipH="1">
            <a:off x="1742718" y="2399595"/>
            <a:ext cx="69089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61BA01B-8788-7343-8870-CDDD6253F3A8}"/>
              </a:ext>
            </a:extLst>
          </p:cNvPr>
          <p:cNvSpPr txBox="1"/>
          <p:nvPr/>
        </p:nvSpPr>
        <p:spPr>
          <a:xfrm>
            <a:off x="1764243" y="2203077"/>
            <a:ext cx="117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submit job (1:N)</a:t>
            </a:r>
          </a:p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(+ ping)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9E8A582-DDD2-7C48-B24E-CEE847E57EFB}"/>
              </a:ext>
            </a:extLst>
          </p:cNvPr>
          <p:cNvCxnSpPr>
            <a:cxnSpLocks/>
          </p:cNvCxnSpPr>
          <p:nvPr/>
        </p:nvCxnSpPr>
        <p:spPr>
          <a:xfrm flipH="1">
            <a:off x="1731160" y="3389251"/>
            <a:ext cx="69089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1E4A2A0-2FE1-3548-B4C0-63A8BF5B9742}"/>
              </a:ext>
            </a:extLst>
          </p:cNvPr>
          <p:cNvSpPr txBox="1"/>
          <p:nvPr/>
        </p:nvSpPr>
        <p:spPr>
          <a:xfrm>
            <a:off x="1752685" y="3204763"/>
            <a:ext cx="11734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C00000"/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submit job (1:N)</a:t>
            </a:r>
          </a:p>
          <a:p>
            <a:pPr algn="ctr"/>
            <a:r>
              <a:rPr lang="en-US" sz="1000">
                <a:solidFill>
                  <a:srgbClr val="C00000"/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(+ ping)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5A70AC-8554-5047-B594-33052B1FF980}"/>
              </a:ext>
            </a:extLst>
          </p:cNvPr>
          <p:cNvSpPr txBox="1"/>
          <p:nvPr/>
        </p:nvSpPr>
        <p:spPr>
          <a:xfrm>
            <a:off x="8556408" y="3026937"/>
            <a:ext cx="11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create job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BBDAC08-F87F-BE4A-8F04-7E6171ED7462}"/>
              </a:ext>
            </a:extLst>
          </p:cNvPr>
          <p:cNvCxnSpPr>
            <a:cxnSpLocks/>
          </p:cNvCxnSpPr>
          <p:nvPr/>
        </p:nvCxnSpPr>
        <p:spPr>
          <a:xfrm>
            <a:off x="8652040" y="3199825"/>
            <a:ext cx="10300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B0A24E5-827D-9D4A-BAEB-223F611F8B0A}"/>
              </a:ext>
            </a:extLst>
          </p:cNvPr>
          <p:cNvSpPr txBox="1"/>
          <p:nvPr/>
        </p:nvSpPr>
        <p:spPr>
          <a:xfrm>
            <a:off x="8556082" y="2065902"/>
            <a:ext cx="11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create job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86347E-F6E1-6842-9CD8-57C30E1DA114}"/>
              </a:ext>
            </a:extLst>
          </p:cNvPr>
          <p:cNvCxnSpPr>
            <a:cxnSpLocks/>
          </p:cNvCxnSpPr>
          <p:nvPr/>
        </p:nvCxnSpPr>
        <p:spPr>
          <a:xfrm>
            <a:off x="8651714" y="2238790"/>
            <a:ext cx="10300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094BC77-EDCC-1F46-A4FB-D3C5277655A3}"/>
              </a:ext>
            </a:extLst>
          </p:cNvPr>
          <p:cNvSpPr txBox="1"/>
          <p:nvPr/>
        </p:nvSpPr>
        <p:spPr>
          <a:xfrm>
            <a:off x="5849423" y="4575596"/>
            <a:ext cx="11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20F0502020204030204" pitchFamily="34" charset="0"/>
                <a:cs typeface="Arabic Typesetting" panose="020F0502020204030204" pitchFamily="34" charset="0"/>
              </a:rPr>
              <a:t>requestCompleted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1FF082-4031-0743-9A44-FF2F7E3F63DC}"/>
              </a:ext>
            </a:extLst>
          </p:cNvPr>
          <p:cNvCxnSpPr>
            <a:cxnSpLocks/>
          </p:cNvCxnSpPr>
          <p:nvPr/>
        </p:nvCxnSpPr>
        <p:spPr>
          <a:xfrm flipH="1" flipV="1">
            <a:off x="4114282" y="4855318"/>
            <a:ext cx="4507739" cy="57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9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141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MT Condensed Light</vt:lpstr>
      <vt:lpstr>Arabic Typesetting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Rossi</dc:creator>
  <cp:lastModifiedBy>Albert Rossi</cp:lastModifiedBy>
  <cp:revision>18</cp:revision>
  <dcterms:created xsi:type="dcterms:W3CDTF">2019-12-11T18:57:56Z</dcterms:created>
  <dcterms:modified xsi:type="dcterms:W3CDTF">2019-12-12T13:31:50Z</dcterms:modified>
</cp:coreProperties>
</file>