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17BD-277C-523F-70A4-36EB88FC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FA940-254C-7DA1-27D6-108407B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D03CE-C289-78D2-B57D-269AC5A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DDDCF-92DC-F36E-F2FB-001FF709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626C-D085-A7C0-B9F6-9BF4E94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6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C5ED-0F0D-6A04-9C48-0E23388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2D0CCF-F9D4-8FF8-5530-84134998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0DEA9-E933-B8E3-7A92-930F4EAF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DECE1-3744-1367-99E5-1CE6EB3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09185-0AF6-09A4-D6D2-7C4FC02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8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6F05AA-9643-EE27-51A4-B6BFB79AC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DAB800-35FF-A9E1-B112-C49B2F91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C3F61-2790-00A4-387A-EE0354E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4A7A5-3E17-BD71-C46A-C4040BB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83587-2801-AA97-EBF6-13DED7B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1E014-5A0B-8291-AA09-7A5CB1D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F442A-B39B-357D-9280-8F6529B7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5E904-0D92-6CA0-E064-80CB3858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9EFF0-9F28-614C-01B5-89AA8025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CA0A8-7025-5539-E13D-9352952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6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F16E-7FB8-4A00-50A9-A0FFF8E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C2781-4773-0DF0-50DB-5D6608B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2D1DF-FF43-DE17-9F88-2E1D87C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EE264-8709-0823-BCA7-4A82D9F2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B4267-CE5F-6220-44AE-67E7BBE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4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8A56-F51D-2CB8-EC25-1B77C7A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06E72-86D6-A291-FD59-E90290D7A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76672-0866-DB39-B813-95BF0E0E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1B98D-AC46-2194-C467-8CC4CB5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479E9-BBE2-5DC0-1CBC-0E41A3DE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5CCDB-1577-D44F-77EE-404C7860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91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57B7-71A4-F254-BFA5-DD3471FD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895F2-30ED-7CC7-2708-8C41971D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D3A10-23D2-FB08-6ADA-37737155E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C2343D-3C01-1D60-2F91-07133F1B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FF7F5-D46E-28FD-2F6B-0A3A2EF44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B4629C-8A7A-2986-D647-9DB07371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BF327-AF3F-7A9B-6BB7-E938672A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9A3A0-E319-DCA7-0D0D-B4D9B5D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6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73A8-F5F8-F26D-EE26-9889E93A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34072F-E3CD-2E1C-9943-737451C6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016734-668B-1820-8188-E3E7D132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1BA4D-64CD-20D8-0F2B-F56F7EA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AB52C7-BAF8-941A-15B1-AADB8C73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9C7174-EFE0-DC87-0C32-23999D3D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0FD284-780A-8B41-6B07-6CA0FEED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D677-9CC1-1283-477E-AD5F2A59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DA9E5-A7CB-C33E-6521-51FF98BB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2E1B8-518C-095B-9F73-618AEFA4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E1C55-68C7-8137-D24E-4C0012CF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6D37C-C979-58C7-27CB-D179014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30DF1-892C-007F-CD69-A058A09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0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465-17B3-72C3-E230-C30BEC0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664E7D-FDB9-AF57-A88D-4BCA5E251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C2C40B-3FD3-1AC1-DD2A-7DE9E86F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01A783-39FB-CBDC-F283-5AA284F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5B0CA-6D0C-F28F-8FF3-E681106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45539-5AA3-7E2B-2D8B-EB3F6D6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117399-DBE6-CB06-5DB9-5EF6C458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3AEE2-EDA8-0CFC-8AF6-5C10B248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F25E9-345F-8C20-5944-8BBDDDF2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47DC-6FB3-4103-9605-F4E18D6D2E20}" type="datetimeFigureOut">
              <a:rPr lang="es-ES" smtClean="0"/>
              <a:t>23/08/2024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3D2D-3FF4-DB7E-CAF5-2E2569E3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BD6EB-FA38-AC0B-3A90-C1F73F79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FD81D75-F92A-9CA1-7804-E9F904D994AF}"/>
              </a:ext>
            </a:extLst>
          </p:cNvPr>
          <p:cNvSpPr/>
          <p:nvPr/>
        </p:nvSpPr>
        <p:spPr>
          <a:xfrm>
            <a:off x="2724539" y="0"/>
            <a:ext cx="733386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AD98E82-B8EF-1328-AF5A-2E3AC27ED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6" r="11481"/>
          <a:stretch/>
        </p:blipFill>
        <p:spPr>
          <a:xfrm>
            <a:off x="2724538" y="0"/>
            <a:ext cx="7333862" cy="6858000"/>
          </a:xfrm>
          <a:prstGeom prst="rect">
            <a:avLst/>
          </a:prstGeom>
        </p:spPr>
      </p:pic>
      <p:pic>
        <p:nvPicPr>
          <p:cNvPr id="1034" name="Picture 10" descr="Canal Sur Radio - Wikipedia, la enciclopedia libre">
            <a:extLst>
              <a:ext uri="{FF2B5EF4-FFF2-40B4-BE49-F238E27FC236}">
                <a16:creationId xmlns:a16="http://schemas.microsoft.com/office/drawing/2014/main" id="{12D8FDB4-3977-9D40-0CEB-98BB67A5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1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99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</dc:creator>
  <cp:lastModifiedBy>Alejandro R</cp:lastModifiedBy>
  <cp:revision>2</cp:revision>
  <dcterms:created xsi:type="dcterms:W3CDTF">2024-08-23T14:06:50Z</dcterms:created>
  <dcterms:modified xsi:type="dcterms:W3CDTF">2024-08-23T15:09:55Z</dcterms:modified>
</cp:coreProperties>
</file>