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Crypto analysis by Al Rubio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268bd5c-167b-4af9-adbf-0d10a0b6ffb5}">
  <we:reference id="WA200003233" version="2.0.0.3" store="es-ES" storeType="OMEX"/>
  <we:alternateReferences/>
  <we:properties>
    <we:property name="Microsoft.Office.CampaignId" value="&quot;none&quot;"/>
    <we:property name="reportUrl" value="&quot;/groups/me/reports/fa3b17a2-f01b-4631-bf17-9c23a640c6b8/95f963b3493358a94707?bookmarkGuid=1b26ded4-ecf4-4e45-9015-10339e5b055a&amp;bookmarkUsage=1&amp;ctid=fdd38e72-e446-434f-902c-a144248bfd87&amp;fromEntryPoint=export&amp;pbi_source=storytelling_addin&quot;"/>
    <we:property name="reportState" value="&quot;CONNECTED&quot;"/>
    <we:property name="artifactViewState" value="&quot;live&quot;"/>
    <we:property name="reportEmbeddedTime" value="&quot;2024-11-08T17:13:06.350Z&quot;"/>
    <we:property name="creatorSessionId" value="&quot;96050a25-642d-4833-b695-2fb4cc366507&quot;"/>
    <we:property name="creatorUserId" value="&quot;10032003E4869BB2&quot;"/>
    <we:property name="creatorTenantId" value="&quot;fdd38e72-e446-434f-902c-a144248bfd87&quot;"/>
    <we:property name="pageDisplayName" value="&quot;Welcome&quot;"/>
    <we:property name="pageName" value="&quot;95f963b3493358a94707&quot;"/>
    <we:property name="reportName" value="&quot;Crypto Analysis&quot;"/>
    <we:property name="isVisualContainerHeaderHidden" value="false"/>
    <we:property name="isFiltersActionButtonVisible" value="false"/>
    <we:property name="initialStateBookmark" value="&quot;H4sIAAAAAAAAA+1bW0/jOBT+K6tI+1atnKS5lDcondWI4bIUsQ8rFJ3YTuuZNMk6DjMd1P++x047QFsKOxQamPCU2MfH37n4nK+4vbGYKIsUpicw4daedQySAsvlb7bVsbJ67OD09Oh4//woOtk/HuBwXiiRZ6W1d2MpkCOuLkVZQao14OA/Vx0L0vQMRvotgbTkHavgsswzSMV3XgvjlJIVn3Us/q1Icwla5VCB4lrtNYrjO+5t/+HijkCVuOZDTlU9CiRJ/F5M/F5iJ2Hics/XYmUtYJCtFdGqzfb9PFMgMtxGjyUkTGLCue0QEoQxxDTomXGRqrlIPB18KyRahzZPC+2VfXYNGeXMMiZIXtaIb6xjDmUljR2DexPDvJKUn/PETGVKqKn2eC1eRv3Tjyd/DvpHp9YM3XImc3RaLQHyC1dRHwozM86/9iVHTzFrj8w6OwB0kStIo8s8rTA/ViFd4UgpslE6j/Wt2y9qpBQkm09hNsWfMWzaybgsl4zLg6nx86GQi4A7nSXkL+tjtEAnpuOHISNdlzsuIQC2zdwGZQWV00LlEc2rTL2TICyZVIeBUh7GPUoCwnzPoX4vdL1Hw3CRFydoVi2jRS4XFQWt+CDziRGe17yyiv+tuJxaywYOFxP4/NfiYZOmRKtY2Jtg1UJbMAacfskjXkmcrZ1vju18zeTumjU+ul2DhXXIUwyH2bKvj1/2iPPrF4NsydfldBLnqYWDC+yCp8zSm5xuNf4/IEweOXMdHTVrz5tpsdpm546fnu5b1PT3mGtgxk0ZE2oO7OOSv8ptetJYAHHKH177I9NmM5Pey0XiSUg2OeEhaPerg72TrtG4NkYrKXmmokIKuq6P7QITqHFjkKwmzpOQ7I9Gko9gceYGL5rhi5ZhQkmnZvpDlc1LlrvJgD4OjXKMvemAzzmITEyiGsgyPMOgf6Y5p1WJnYuzA5D9MUjVmB69UrRrbo4Sn++w77lvp0+vr0935pVpEKHn+g4LfCAeB+r4DAhvaUFLC1pa8MZoQduFf+ku3Jj/WrTEYKvu3SE18Lo+OAEJIAxs7gfUjuOgpQbPbmgrh3yHHOFMN4sIDwC6KnK64zfNFFarZ/Mow7oK/7+5w+v2pBVecduRSPNb6iFMy0ORJBFykSiFUkVVwQzYt2xKun1Ttt7I1tSWRnKF1w3zw/DufJrYyPke5TZfUVImkKbNIjYP9JodkRuwXc92/dimgecQ23Fjj7bkZpfkxm7JTUtuWnLTkpt3R27eBq9oBBlryc02yE0cux4JkgBC5nMgTuh50JKb9lKnMWzmnV7q7EuhxhOuhPko8Ykn6uWLzRlHHZmCO33oXIzGZuchxTVscF3X0dcsgWtQGTD6e6365RRXgcrlmk60m+uzd3BV9UtcKf6+AJVfcxk1J2rbIYSvfijfIgWcVKkS57gGJGsMAVw+K/WXbm3bdXnoEZ+A5/TCnu2wUCveaB8Y0AeVUgjpnn1aZc8lSO58x4kdt2cHxHOp81yVNk0YJT50bZ94nh133cdRignm0aoumiTAupQQ6MZ+TGxOqfdzuoy62xFrwuXIBCyvVFkA5WeQ1XylqMMguJHDZIWM6Vwyz4bKfhLIaeuNLyGt9J76ZxOW2QOhiDkF2SBvfoGxICH49x+qtEGU8jEAAA==&quot;"/>
    <we:property name="bookmark" value="&quot;H4sIAAAAAAAAA81W22ocRxD9lTDPi+n7RW+xLILxTUTBL0aI6u5qecxoZpjpVXYj9O+pnlEwtoIXdnEILLvT1bWnLqfmdD80qZ3HDvbv4Q6bs+YdTBHSMP3Cm03Trzbk2SulUaE02TqttK27w1jaoZ+bs4emwHSL5WM7b6GrQGT8dL1poOsu4bauMnQzbpoRp3nooWv/wtWZtsq0xcdNg7uxGyaokFcFClbYe3KnNaXAX0iKCLG093iFsaxWr7M3MkjlpdQOvLLMktu8OiyZ/atLhV7Cnw99gbanMNWGKYio0TpmwSfDY0iL79z2t91Twl//+8d+rM0puCth2NV+hC8UuCI9PlJBzjilM2fMR2OBcYbAjkcL2SSB2aUoWXJWW+8Oo8HSh5fbUqhdzyEt04lb5pwnShGNZ0vXc9uVp46E/cVunIhMoniF/DXdQx8xNQtjE84rQQ/NO4R5Oy0AF99sXA3bKeLvmJetvrRlX+dsdZ9vzj+8fv/bxfmbD03N6XIaaEZWD9jddDCXm+2Y6jzU7c/Dn+cT0io1Z+zxmiw/rD/ClL6tmxZTwunlfqnpVTv9M0t8813a/0E9VAC5JKdl5AJ54F6aoBhPePyceG+SsUkEgmTI6BPE/4jUOO3HMtzEYduXn8yo+OmMflfMSqeQmEFnIYJ2QZCiBAnH0wkYgfTD8CQVCOcSCfBBtPaORPc5FgNUMWcUAhxHj8q5eHxm0kkuuIqA4KQ0loEyx6PlGETmSjGq1mcrtQ7phNy4Au8iSCNyItnPmPUJaCIDyXg9EqxB6VTIJwh5zJZbTrlp1F5bFqN1Jwo5VxY5Cmm1SVXMnWOnQiotmdaaGzrEjFCGqyBPhGSJ+4zciiwsz2Ckx8Pj92NIrYjoZCFT/SJLRifYCcw44jgkF3mOiu4LYKgHJyYYQTPMaABSAOO4tebwIM6fYXz2+i5wXy3NHdKNqz4M2zKPEPESelwkcFwFqsX1TrMboU+Ynp6n+vu2paNgDfwRuu3SFLqENUsMSqUNHR7wX+5zzZLWdf36G16JkuRHCgAA&quot;"/>
    <we:property name="datasetId" value="&quot;34338e8d-9d84-42e0-bbdf-a2ce6ed2546d&quot;"/>
    <we:property name="embedUrl" value="&quot;/reportEmbed?reportId=fa3b17a2-f01b-4631-bf17-9c23a640c6b8&amp;config=eyJjbHVzdGVyVXJsIjoiaHR0cHM6Ly9XQUJJLVNQQUlOLUNFTlRSQUwtQS1QUklNQVJZLXJlZGlyZWN0LmFuYWx5c2lzLndpbmRvd3MubmV0IiwiZW1iZWRGZWF0dXJlcyI6eyJ1c2FnZU1ldHJpY3NWTmV4dCI6dHJ1ZX19&amp;disableSensitivityBanner=true&quot;"/>
    <we:property name="backgroundColor" value="&quot;#817A6A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Crypto analysis by Al Rubio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Alfredo Rubio Mariño</cp:lastModifiedBy>
  <cp:revision>4</cp:revision>
  <dcterms:created xsi:type="dcterms:W3CDTF">2018-06-07T21:39:02Z</dcterms:created>
  <dcterms:modified xsi:type="dcterms:W3CDTF">2024-11-08T17:17:20Z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