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69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41449625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>
        <p:scale>
          <a:sx n="86" d="100"/>
          <a:sy n="86" d="100"/>
        </p:scale>
        <p:origin x="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0604-B1A5-1B41-8BBD-14CEB3D0F09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5E4A8-C787-3A44-B512-2124C523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E4A8-C787-3A44-B512-2124C5237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E4A8-C787-3A44-B512-2124C5237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E4A8-C787-3A44-B512-2124C5237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5E4A8-C787-3A44-B512-2124C52379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03" y="1272011"/>
            <a:ext cx="31087219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203" y="4082310"/>
            <a:ext cx="31087219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62388" y="413808"/>
            <a:ext cx="8937575" cy="65867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9662" y="413808"/>
            <a:ext cx="26294606" cy="65867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073" y="1937704"/>
            <a:ext cx="35750302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73" y="5201392"/>
            <a:ext cx="35750302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9662" y="2069042"/>
            <a:ext cx="17616091" cy="4931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3872" y="2069042"/>
            <a:ext cx="17616091" cy="4931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60" y="413809"/>
            <a:ext cx="35750302" cy="1502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062" y="1905318"/>
            <a:ext cx="17535133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5062" y="2839085"/>
            <a:ext cx="17535133" cy="41758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83873" y="1905318"/>
            <a:ext cx="1762148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83873" y="2839085"/>
            <a:ext cx="17621489" cy="41758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62" y="518160"/>
            <a:ext cx="1336858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489" y="1119082"/>
            <a:ext cx="2098387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5062" y="2331720"/>
            <a:ext cx="1336858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62" y="518160"/>
            <a:ext cx="1336858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21489" y="1119082"/>
            <a:ext cx="2098387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5062" y="2331720"/>
            <a:ext cx="1336858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9662" y="413809"/>
            <a:ext cx="35750302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662" y="2069042"/>
            <a:ext cx="35750302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9662" y="7203864"/>
            <a:ext cx="932616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A1A0-931C-7742-8365-CA798E0C117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30189" y="7203864"/>
            <a:ext cx="13989248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73797" y="7203864"/>
            <a:ext cx="932616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BDF7-9EDF-8E43-88CA-1F3E668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62.png"/><Relationship Id="rId12" Type="http://schemas.openxmlformats.org/officeDocument/2006/relationships/image" Target="../media/image90.png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5" Type="http://schemas.openxmlformats.org/officeDocument/2006/relationships/image" Target="../media/image87.png"/><Relationship Id="rId10" Type="http://schemas.openxmlformats.org/officeDocument/2006/relationships/image" Target="../media/image66.png"/><Relationship Id="rId4" Type="http://schemas.openxmlformats.org/officeDocument/2006/relationships/image" Target="../media/image83.png"/><Relationship Id="rId9" Type="http://schemas.openxmlformats.org/officeDocument/2006/relationships/image" Target="../media/image65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63.png"/><Relationship Id="rId12" Type="http://schemas.openxmlformats.org/officeDocument/2006/relationships/image" Target="../media/image89.png"/><Relationship Id="rId2" Type="http://schemas.openxmlformats.org/officeDocument/2006/relationships/image" Target="../media/image82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88.png"/><Relationship Id="rId5" Type="http://schemas.openxmlformats.org/officeDocument/2006/relationships/image" Target="../media/image65.png"/><Relationship Id="rId15" Type="http://schemas.openxmlformats.org/officeDocument/2006/relationships/image" Target="../media/image81.png"/><Relationship Id="rId10" Type="http://schemas.openxmlformats.org/officeDocument/2006/relationships/image" Target="../media/image64.png"/><Relationship Id="rId4" Type="http://schemas.openxmlformats.org/officeDocument/2006/relationships/image" Target="../media/image86.png"/><Relationship Id="rId9" Type="http://schemas.openxmlformats.org/officeDocument/2006/relationships/image" Target="../media/image62.png"/><Relationship Id="rId1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85.png"/><Relationship Id="rId3" Type="http://schemas.openxmlformats.org/officeDocument/2006/relationships/image" Target="../media/image63.png"/><Relationship Id="rId7" Type="http://schemas.openxmlformats.org/officeDocument/2006/relationships/image" Target="../media/image89.png"/><Relationship Id="rId12" Type="http://schemas.openxmlformats.org/officeDocument/2006/relationships/image" Target="../media/image82.png"/><Relationship Id="rId2" Type="http://schemas.openxmlformats.org/officeDocument/2006/relationships/image" Target="../media/image86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83.png"/><Relationship Id="rId5" Type="http://schemas.openxmlformats.org/officeDocument/2006/relationships/image" Target="../media/image62.png"/><Relationship Id="rId15" Type="http://schemas.openxmlformats.org/officeDocument/2006/relationships/image" Target="../media/image66.png"/><Relationship Id="rId10" Type="http://schemas.openxmlformats.org/officeDocument/2006/relationships/image" Target="../media/image81.png"/><Relationship Id="rId4" Type="http://schemas.openxmlformats.org/officeDocument/2006/relationships/image" Target="../media/image87.png"/><Relationship Id="rId9" Type="http://schemas.openxmlformats.org/officeDocument/2006/relationships/image" Target="../media/image84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7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3" Type="http://schemas.openxmlformats.org/officeDocument/2006/relationships/image" Target="../media/image54.png"/><Relationship Id="rId21" Type="http://schemas.openxmlformats.org/officeDocument/2006/relationships/image" Target="../media/image7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" Type="http://schemas.openxmlformats.org/officeDocument/2006/relationships/image" Target="../media/image53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58.png"/><Relationship Id="rId23" Type="http://schemas.openxmlformats.org/officeDocument/2006/relationships/image" Target="../media/image80.png"/><Relationship Id="rId10" Type="http://schemas.openxmlformats.org/officeDocument/2006/relationships/image" Target="../media/image68.png"/><Relationship Id="rId19" Type="http://schemas.openxmlformats.org/officeDocument/2006/relationships/image" Target="../media/image76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66.png"/><Relationship Id="rId2" Type="http://schemas.openxmlformats.org/officeDocument/2006/relationships/image" Target="../media/image8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65.png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10" Type="http://schemas.openxmlformats.org/officeDocument/2006/relationships/image" Target="../media/image64.png"/><Relationship Id="rId4" Type="http://schemas.openxmlformats.org/officeDocument/2006/relationships/image" Target="../media/image83.png"/><Relationship Id="rId9" Type="http://schemas.openxmlformats.org/officeDocument/2006/relationships/image" Target="../media/image6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B57FFA-850C-3248-82E1-0C2DD3965EF5}"/>
                  </a:ext>
                </a:extLst>
              </p:cNvPr>
              <p:cNvSpPr/>
              <p:nvPr/>
            </p:nvSpPr>
            <p:spPr>
              <a:xfrm>
                <a:off x="1596571" y="710779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a-IR" sz="3600" i="1">
                              <a:latin typeface="Cambria Math" panose="02040503050406030204" pitchFamily="18" charset="0"/>
                            </a:rPr>
                            <m:t>۱</m:t>
                          </m:r>
                        </m:sub>
                      </m:sSub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B57FFA-850C-3248-82E1-0C2DD3965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1" y="710779"/>
                <a:ext cx="1204686" cy="12046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969611C-C1CE-C14D-B3E2-7729CF2B58CE}"/>
                  </a:ext>
                </a:extLst>
              </p:cNvPr>
              <p:cNvSpPr/>
              <p:nvPr/>
            </p:nvSpPr>
            <p:spPr>
              <a:xfrm>
                <a:off x="1596571" y="2165383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a-IR" sz="3600" i="1">
                              <a:latin typeface="Cambria Math" panose="02040503050406030204" pitchFamily="18" charset="0"/>
                            </a:rPr>
                            <m:t>۲</m:t>
                          </m:r>
                        </m:sub>
                      </m:sSub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969611C-C1CE-C14D-B3E2-7729CF2B5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1" y="2165383"/>
                <a:ext cx="1204686" cy="12046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A28479-B2C3-C24F-974A-3C41F1E62B34}"/>
                  </a:ext>
                </a:extLst>
              </p:cNvPr>
              <p:cNvSpPr/>
              <p:nvPr/>
            </p:nvSpPr>
            <p:spPr>
              <a:xfrm>
                <a:off x="1596571" y="3619987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a-IR" sz="3600" i="1">
                              <a:latin typeface="Cambria Math" panose="02040503050406030204" pitchFamily="18" charset="0"/>
                            </a:rPr>
                            <m:t>۳</m:t>
                          </m:r>
                        </m:sub>
                      </m:sSub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A28479-B2C3-C24F-974A-3C41F1E62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1" y="3619987"/>
                <a:ext cx="1204686" cy="12046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3CCA7D-69AB-F64E-98E5-0C1F53B04E2C}"/>
                  </a:ext>
                </a:extLst>
              </p:cNvPr>
              <p:cNvSpPr/>
              <p:nvPr/>
            </p:nvSpPr>
            <p:spPr>
              <a:xfrm>
                <a:off x="1596571" y="5074591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a-IR" sz="3600" i="1">
                              <a:latin typeface="Cambria Math" panose="02040503050406030204" pitchFamily="18" charset="0"/>
                            </a:rPr>
                            <m:t>۴</m:t>
                          </m:r>
                        </m:sub>
                      </m:sSub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13CCA7D-69AB-F64E-98E5-0C1F53B04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1" y="5074591"/>
                <a:ext cx="1204686" cy="12046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C295F6-3079-CF4F-8710-5A4CB4D225FF}"/>
                  </a:ext>
                </a:extLst>
              </p:cNvPr>
              <p:cNvSpPr/>
              <p:nvPr/>
            </p:nvSpPr>
            <p:spPr>
              <a:xfrm>
                <a:off x="1596571" y="6529195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a-IR" sz="3600" i="1">
                              <a:latin typeface="Cambria Math" panose="02040503050406030204" pitchFamily="18" charset="0"/>
                            </a:rPr>
                            <m:t>۵</m:t>
                          </m:r>
                        </m:sub>
                      </m:sSub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C295F6-3079-CF4F-8710-5A4CB4D2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71" y="6529195"/>
                <a:ext cx="1204686" cy="12046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C077A96-C1A9-0346-97A9-7FD55B303E5C}"/>
              </a:ext>
            </a:extLst>
          </p:cNvPr>
          <p:cNvSpPr/>
          <p:nvPr/>
        </p:nvSpPr>
        <p:spPr>
          <a:xfrm>
            <a:off x="4927599" y="136165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D842DD-F39C-CF4F-9235-0C4C56E8EF31}"/>
              </a:ext>
            </a:extLst>
          </p:cNvPr>
          <p:cNvSpPr/>
          <p:nvPr/>
        </p:nvSpPr>
        <p:spPr>
          <a:xfrm>
            <a:off x="4927599" y="281784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4D89B7-4247-DC40-A3C6-8D2F65CA85D9}"/>
              </a:ext>
            </a:extLst>
          </p:cNvPr>
          <p:cNvSpPr/>
          <p:nvPr/>
        </p:nvSpPr>
        <p:spPr>
          <a:xfrm>
            <a:off x="4927599" y="427403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AD7D2B-B837-1549-9B38-6EBEC491C858}"/>
              </a:ext>
            </a:extLst>
          </p:cNvPr>
          <p:cNvSpPr/>
          <p:nvPr/>
        </p:nvSpPr>
        <p:spPr>
          <a:xfrm>
            <a:off x="4927599" y="5730224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BB0E79-991E-4B4C-BD73-0952CF02206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801257" y="1313122"/>
            <a:ext cx="2126342" cy="650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6547A7-1D81-FC43-8040-3F1D3758F4B4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2801257" y="1313122"/>
            <a:ext cx="2126342" cy="210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1A4B54-6EB2-9F40-AB09-499334BC8A4E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801257" y="1313122"/>
            <a:ext cx="2126342" cy="3563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A027A7-6CD9-FB44-9E36-56580969B0F6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801257" y="1313123"/>
            <a:ext cx="2126342" cy="5019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1653E-D390-B04C-922D-16374CF0E02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801257" y="1963996"/>
            <a:ext cx="2126342" cy="80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5DDD7A-E65C-CD4E-9962-703C74B2CA4C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2801257" y="2767726"/>
            <a:ext cx="2126342" cy="65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45F973-25DE-C64F-AF10-9928ECCB3B63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2801257" y="2767726"/>
            <a:ext cx="2126342" cy="2108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11BD9-4228-1941-9864-028737328DB5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2801257" y="2767727"/>
            <a:ext cx="2126342" cy="3564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11A89E-9465-2E48-86CD-20E1973E451C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801257" y="1963996"/>
            <a:ext cx="2126342" cy="2258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583567-F045-CD48-9BF1-3091165A112B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2801257" y="3420186"/>
            <a:ext cx="2126342" cy="80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295117-96D6-0B41-B684-9A400EB3A66E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2801257" y="4222330"/>
            <a:ext cx="2126342" cy="65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7D2C9-8659-8C4A-8D46-F5B592894C5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2801257" y="4222331"/>
            <a:ext cx="2126342" cy="211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894E3-E068-7F48-B7BF-4E84E7209B17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01257" y="1963996"/>
            <a:ext cx="2126342" cy="371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FBE0D2-9CC1-9444-91DD-67526AB35ED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801257" y="3420186"/>
            <a:ext cx="2126342" cy="225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9043E4-A783-014B-BB04-A3D1CB1A6141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2801257" y="4876376"/>
            <a:ext cx="2126342" cy="800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6C4EC2-7A5F-3D48-BBD1-52C0F5E94FE0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2801257" y="5676935"/>
            <a:ext cx="2126342" cy="655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F2F0AE-AA3E-3E44-BA1A-0D9CC15A393F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801257" y="1963996"/>
            <a:ext cx="2126342" cy="5167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176B04-BEAE-5D43-9E7E-99C47C0E213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2801257" y="3420186"/>
            <a:ext cx="2126342" cy="371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882F34-2C1F-BB4B-A1BB-4C63CE4ABCAE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801257" y="4876376"/>
            <a:ext cx="2126342" cy="2255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EB6043-4DBC-564E-BA0F-5BC75F18F8BD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2801257" y="6332568"/>
            <a:ext cx="2126342" cy="79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0CC1593-21C3-9D41-8A04-403C1B1C391E}"/>
              </a:ext>
            </a:extLst>
          </p:cNvPr>
          <p:cNvSpPr/>
          <p:nvPr/>
        </p:nvSpPr>
        <p:spPr>
          <a:xfrm>
            <a:off x="7808684" y="136165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57F480-B114-2342-85BE-A642219F4585}"/>
              </a:ext>
            </a:extLst>
          </p:cNvPr>
          <p:cNvSpPr/>
          <p:nvPr/>
        </p:nvSpPr>
        <p:spPr>
          <a:xfrm>
            <a:off x="7808684" y="281784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CDB75B-296D-8C42-A85C-ECEDDF39294E}"/>
              </a:ext>
            </a:extLst>
          </p:cNvPr>
          <p:cNvSpPr/>
          <p:nvPr/>
        </p:nvSpPr>
        <p:spPr>
          <a:xfrm>
            <a:off x="7808684" y="427403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4154BF1-4018-784E-B238-8D4F004D4493}"/>
              </a:ext>
            </a:extLst>
          </p:cNvPr>
          <p:cNvSpPr/>
          <p:nvPr/>
        </p:nvSpPr>
        <p:spPr>
          <a:xfrm>
            <a:off x="7808684" y="5730224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B9CB45-7DAE-C846-8ECD-D1084AAB6C4D}"/>
              </a:ext>
            </a:extLst>
          </p:cNvPr>
          <p:cNvCxnSpPr>
            <a:stCxn id="9" idx="6"/>
            <a:endCxn id="64" idx="2"/>
          </p:cNvCxnSpPr>
          <p:nvPr/>
        </p:nvCxnSpPr>
        <p:spPr>
          <a:xfrm>
            <a:off x="6132286" y="196399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935D83-2E11-0341-943E-543513BC2AB8}"/>
              </a:ext>
            </a:extLst>
          </p:cNvPr>
          <p:cNvCxnSpPr>
            <a:stCxn id="9" idx="6"/>
            <a:endCxn id="65" idx="2"/>
          </p:cNvCxnSpPr>
          <p:nvPr/>
        </p:nvCxnSpPr>
        <p:spPr>
          <a:xfrm>
            <a:off x="6132286" y="196399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211C87-9E6B-654A-83A2-B6F9BF6C90C0}"/>
              </a:ext>
            </a:extLst>
          </p:cNvPr>
          <p:cNvCxnSpPr>
            <a:stCxn id="9" idx="6"/>
            <a:endCxn id="66" idx="2"/>
          </p:cNvCxnSpPr>
          <p:nvPr/>
        </p:nvCxnSpPr>
        <p:spPr>
          <a:xfrm>
            <a:off x="6132286" y="1963996"/>
            <a:ext cx="1676399" cy="29123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B509FF-95D7-E84F-8E76-E13BFBA37A05}"/>
              </a:ext>
            </a:extLst>
          </p:cNvPr>
          <p:cNvCxnSpPr>
            <a:stCxn id="9" idx="6"/>
            <a:endCxn id="67" idx="2"/>
          </p:cNvCxnSpPr>
          <p:nvPr/>
        </p:nvCxnSpPr>
        <p:spPr>
          <a:xfrm>
            <a:off x="6132286" y="1963997"/>
            <a:ext cx="1676399" cy="43685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DBB9CE-EEE9-6D46-9A28-BFB2EEDB384D}"/>
              </a:ext>
            </a:extLst>
          </p:cNvPr>
          <p:cNvCxnSpPr>
            <a:stCxn id="10" idx="6"/>
            <a:endCxn id="64" idx="2"/>
          </p:cNvCxnSpPr>
          <p:nvPr/>
        </p:nvCxnSpPr>
        <p:spPr>
          <a:xfrm flipV="1">
            <a:off x="6132286" y="196399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C4C7C95-00F8-A248-9810-C1203869609A}"/>
              </a:ext>
            </a:extLst>
          </p:cNvPr>
          <p:cNvCxnSpPr>
            <a:stCxn id="10" idx="6"/>
            <a:endCxn id="65" idx="2"/>
          </p:cNvCxnSpPr>
          <p:nvPr/>
        </p:nvCxnSpPr>
        <p:spPr>
          <a:xfrm>
            <a:off x="6132286" y="342018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DB7EF9-48AC-BA48-A5AC-DCB78F42F336}"/>
              </a:ext>
            </a:extLst>
          </p:cNvPr>
          <p:cNvCxnSpPr>
            <a:stCxn id="10" idx="6"/>
            <a:endCxn id="66" idx="2"/>
          </p:cNvCxnSpPr>
          <p:nvPr/>
        </p:nvCxnSpPr>
        <p:spPr>
          <a:xfrm>
            <a:off x="6132286" y="342018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379A030-0469-B143-95E7-059D1BC32B57}"/>
              </a:ext>
            </a:extLst>
          </p:cNvPr>
          <p:cNvCxnSpPr>
            <a:stCxn id="10" idx="6"/>
            <a:endCxn id="67" idx="2"/>
          </p:cNvCxnSpPr>
          <p:nvPr/>
        </p:nvCxnSpPr>
        <p:spPr>
          <a:xfrm>
            <a:off x="6132286" y="3420187"/>
            <a:ext cx="1676399" cy="2912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35D64F-7434-764C-9DD2-B75649CC55D8}"/>
              </a:ext>
            </a:extLst>
          </p:cNvPr>
          <p:cNvCxnSpPr>
            <a:stCxn id="11" idx="6"/>
            <a:endCxn id="64" idx="2"/>
          </p:cNvCxnSpPr>
          <p:nvPr/>
        </p:nvCxnSpPr>
        <p:spPr>
          <a:xfrm flipV="1">
            <a:off x="6132286" y="1963996"/>
            <a:ext cx="1676399" cy="29123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09ECE8-3A64-7D4C-B2AB-FA458C142A45}"/>
              </a:ext>
            </a:extLst>
          </p:cNvPr>
          <p:cNvCxnSpPr>
            <a:stCxn id="11" idx="6"/>
            <a:endCxn id="65" idx="2"/>
          </p:cNvCxnSpPr>
          <p:nvPr/>
        </p:nvCxnSpPr>
        <p:spPr>
          <a:xfrm flipV="1">
            <a:off x="6132286" y="342018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D7B363-15CA-DE40-9D31-6EB2E0E5A8A8}"/>
              </a:ext>
            </a:extLst>
          </p:cNvPr>
          <p:cNvCxnSpPr>
            <a:stCxn id="11" idx="6"/>
            <a:endCxn id="66" idx="2"/>
          </p:cNvCxnSpPr>
          <p:nvPr/>
        </p:nvCxnSpPr>
        <p:spPr>
          <a:xfrm>
            <a:off x="6132286" y="487637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377368F-F089-9E4B-A9F9-D3C861551A6E}"/>
              </a:ext>
            </a:extLst>
          </p:cNvPr>
          <p:cNvCxnSpPr>
            <a:stCxn id="11" idx="6"/>
            <a:endCxn id="67" idx="2"/>
          </p:cNvCxnSpPr>
          <p:nvPr/>
        </p:nvCxnSpPr>
        <p:spPr>
          <a:xfrm>
            <a:off x="6132286" y="4876377"/>
            <a:ext cx="1676399" cy="14561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3846F1-4387-AF40-B187-CEE6AFEF58C3}"/>
              </a:ext>
            </a:extLst>
          </p:cNvPr>
          <p:cNvCxnSpPr>
            <a:stCxn id="12" idx="6"/>
            <a:endCxn id="64" idx="2"/>
          </p:cNvCxnSpPr>
          <p:nvPr/>
        </p:nvCxnSpPr>
        <p:spPr>
          <a:xfrm flipV="1">
            <a:off x="6132286" y="1963997"/>
            <a:ext cx="1676399" cy="43685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4F73CA-DDFF-A04B-AF41-15916D6F6007}"/>
              </a:ext>
            </a:extLst>
          </p:cNvPr>
          <p:cNvCxnSpPr>
            <a:stCxn id="12" idx="6"/>
            <a:endCxn id="65" idx="2"/>
          </p:cNvCxnSpPr>
          <p:nvPr/>
        </p:nvCxnSpPr>
        <p:spPr>
          <a:xfrm flipV="1">
            <a:off x="6132286" y="3420187"/>
            <a:ext cx="1676399" cy="2912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1CEA1E-DFD8-0A42-824E-94C38093498A}"/>
              </a:ext>
            </a:extLst>
          </p:cNvPr>
          <p:cNvCxnSpPr>
            <a:stCxn id="12" idx="6"/>
            <a:endCxn id="66" idx="2"/>
          </p:cNvCxnSpPr>
          <p:nvPr/>
        </p:nvCxnSpPr>
        <p:spPr>
          <a:xfrm flipV="1">
            <a:off x="6132286" y="4876377"/>
            <a:ext cx="1676399" cy="14561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7D73F5-64F9-7A4B-927C-0B56C6E1551E}"/>
              </a:ext>
            </a:extLst>
          </p:cNvPr>
          <p:cNvCxnSpPr>
            <a:stCxn id="12" idx="6"/>
            <a:endCxn id="67" idx="2"/>
          </p:cNvCxnSpPr>
          <p:nvPr/>
        </p:nvCxnSpPr>
        <p:spPr>
          <a:xfrm>
            <a:off x="6132286" y="6332567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4D56AD6-6AC9-F740-B2F0-DCD386225598}"/>
              </a:ext>
            </a:extLst>
          </p:cNvPr>
          <p:cNvSpPr/>
          <p:nvPr/>
        </p:nvSpPr>
        <p:spPr>
          <a:xfrm>
            <a:off x="10689769" y="136165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035BAF5-8C24-624A-9AE9-8F1C8D47EDE6}"/>
              </a:ext>
            </a:extLst>
          </p:cNvPr>
          <p:cNvSpPr/>
          <p:nvPr/>
        </p:nvSpPr>
        <p:spPr>
          <a:xfrm>
            <a:off x="10689769" y="281784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B0B467B-2232-6340-809D-A5E32602C41C}"/>
              </a:ext>
            </a:extLst>
          </p:cNvPr>
          <p:cNvSpPr/>
          <p:nvPr/>
        </p:nvSpPr>
        <p:spPr>
          <a:xfrm>
            <a:off x="10689769" y="4274033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A19DC8-EC66-E94C-8B2D-3E347AF9A151}"/>
              </a:ext>
            </a:extLst>
          </p:cNvPr>
          <p:cNvSpPr/>
          <p:nvPr/>
        </p:nvSpPr>
        <p:spPr>
          <a:xfrm>
            <a:off x="10689769" y="5730224"/>
            <a:ext cx="1204686" cy="1204686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F88500-DE40-6145-99D1-3F3EF7F7F1A9}"/>
              </a:ext>
            </a:extLst>
          </p:cNvPr>
          <p:cNvCxnSpPr>
            <a:endCxn id="102" idx="2"/>
          </p:cNvCxnSpPr>
          <p:nvPr/>
        </p:nvCxnSpPr>
        <p:spPr>
          <a:xfrm>
            <a:off x="9013371" y="196399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39975B4-DAAE-EF45-95DC-4B3759978A92}"/>
              </a:ext>
            </a:extLst>
          </p:cNvPr>
          <p:cNvCxnSpPr>
            <a:endCxn id="103" idx="2"/>
          </p:cNvCxnSpPr>
          <p:nvPr/>
        </p:nvCxnSpPr>
        <p:spPr>
          <a:xfrm>
            <a:off x="9013371" y="196399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3DF952-0348-D642-99B3-DCDDD203777B}"/>
              </a:ext>
            </a:extLst>
          </p:cNvPr>
          <p:cNvCxnSpPr>
            <a:endCxn id="104" idx="2"/>
          </p:cNvCxnSpPr>
          <p:nvPr/>
        </p:nvCxnSpPr>
        <p:spPr>
          <a:xfrm>
            <a:off x="9013371" y="1963996"/>
            <a:ext cx="1676399" cy="29123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2CF720-25F1-814D-8C23-5F8A6FB6C687}"/>
              </a:ext>
            </a:extLst>
          </p:cNvPr>
          <p:cNvCxnSpPr>
            <a:endCxn id="105" idx="2"/>
          </p:cNvCxnSpPr>
          <p:nvPr/>
        </p:nvCxnSpPr>
        <p:spPr>
          <a:xfrm>
            <a:off x="9013371" y="1963997"/>
            <a:ext cx="1676399" cy="43685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E1BE8F2-CA27-814E-B276-6C9D361038F1}"/>
              </a:ext>
            </a:extLst>
          </p:cNvPr>
          <p:cNvCxnSpPr>
            <a:endCxn id="102" idx="2"/>
          </p:cNvCxnSpPr>
          <p:nvPr/>
        </p:nvCxnSpPr>
        <p:spPr>
          <a:xfrm flipV="1">
            <a:off x="9013371" y="196399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683D63-A78C-C04D-AF96-3AB468F297B5}"/>
              </a:ext>
            </a:extLst>
          </p:cNvPr>
          <p:cNvCxnSpPr>
            <a:endCxn id="103" idx="2"/>
          </p:cNvCxnSpPr>
          <p:nvPr/>
        </p:nvCxnSpPr>
        <p:spPr>
          <a:xfrm>
            <a:off x="9013371" y="342018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580FA6E-D0BD-3945-AB86-2BA9BB225119}"/>
              </a:ext>
            </a:extLst>
          </p:cNvPr>
          <p:cNvCxnSpPr>
            <a:endCxn id="104" idx="2"/>
          </p:cNvCxnSpPr>
          <p:nvPr/>
        </p:nvCxnSpPr>
        <p:spPr>
          <a:xfrm>
            <a:off x="9013371" y="342018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C4FD79-B93C-E045-8116-1CBB0133F284}"/>
              </a:ext>
            </a:extLst>
          </p:cNvPr>
          <p:cNvCxnSpPr>
            <a:endCxn id="105" idx="2"/>
          </p:cNvCxnSpPr>
          <p:nvPr/>
        </p:nvCxnSpPr>
        <p:spPr>
          <a:xfrm>
            <a:off x="9013371" y="3420187"/>
            <a:ext cx="1676399" cy="2912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C170E21-5171-5740-AA0C-AE157CA4EE35}"/>
              </a:ext>
            </a:extLst>
          </p:cNvPr>
          <p:cNvCxnSpPr>
            <a:endCxn id="102" idx="2"/>
          </p:cNvCxnSpPr>
          <p:nvPr/>
        </p:nvCxnSpPr>
        <p:spPr>
          <a:xfrm flipV="1">
            <a:off x="9013371" y="1963996"/>
            <a:ext cx="1676399" cy="291238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936DABB-E03D-BF4D-9141-5FDE891632A5}"/>
              </a:ext>
            </a:extLst>
          </p:cNvPr>
          <p:cNvCxnSpPr>
            <a:endCxn id="103" idx="2"/>
          </p:cNvCxnSpPr>
          <p:nvPr/>
        </p:nvCxnSpPr>
        <p:spPr>
          <a:xfrm flipV="1">
            <a:off x="9013371" y="3420186"/>
            <a:ext cx="1676399" cy="1456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44D2B8D-D544-F24F-A64C-DC8DB6CF5D2A}"/>
              </a:ext>
            </a:extLst>
          </p:cNvPr>
          <p:cNvCxnSpPr>
            <a:endCxn id="104" idx="2"/>
          </p:cNvCxnSpPr>
          <p:nvPr/>
        </p:nvCxnSpPr>
        <p:spPr>
          <a:xfrm>
            <a:off x="9013371" y="4876376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1BC5EC-5230-2349-A142-09407F13E689}"/>
              </a:ext>
            </a:extLst>
          </p:cNvPr>
          <p:cNvCxnSpPr>
            <a:endCxn id="105" idx="2"/>
          </p:cNvCxnSpPr>
          <p:nvPr/>
        </p:nvCxnSpPr>
        <p:spPr>
          <a:xfrm>
            <a:off x="9013371" y="4876377"/>
            <a:ext cx="1676399" cy="14561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A4A26AB-2807-DD43-BEF2-4636077D074C}"/>
              </a:ext>
            </a:extLst>
          </p:cNvPr>
          <p:cNvCxnSpPr>
            <a:endCxn id="102" idx="2"/>
          </p:cNvCxnSpPr>
          <p:nvPr/>
        </p:nvCxnSpPr>
        <p:spPr>
          <a:xfrm flipV="1">
            <a:off x="9013371" y="1963997"/>
            <a:ext cx="1676399" cy="43685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B69E759-4E18-C042-B496-9DC10FCD77AC}"/>
              </a:ext>
            </a:extLst>
          </p:cNvPr>
          <p:cNvCxnSpPr>
            <a:endCxn id="103" idx="2"/>
          </p:cNvCxnSpPr>
          <p:nvPr/>
        </p:nvCxnSpPr>
        <p:spPr>
          <a:xfrm flipV="1">
            <a:off x="9013371" y="3420187"/>
            <a:ext cx="1676399" cy="29123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489E5C0-C3A6-1140-BD19-4FE7BC8FE09E}"/>
              </a:ext>
            </a:extLst>
          </p:cNvPr>
          <p:cNvCxnSpPr>
            <a:endCxn id="104" idx="2"/>
          </p:cNvCxnSpPr>
          <p:nvPr/>
        </p:nvCxnSpPr>
        <p:spPr>
          <a:xfrm flipV="1">
            <a:off x="9013371" y="4876377"/>
            <a:ext cx="1676399" cy="145619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B7C2F9-BB3E-484D-8C3B-18220751FF19}"/>
              </a:ext>
            </a:extLst>
          </p:cNvPr>
          <p:cNvCxnSpPr>
            <a:endCxn id="105" idx="2"/>
          </p:cNvCxnSpPr>
          <p:nvPr/>
        </p:nvCxnSpPr>
        <p:spPr>
          <a:xfrm>
            <a:off x="9013371" y="6332567"/>
            <a:ext cx="167639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2C2C8A-ECC0-D246-A1B8-AD71CF41CCD8}"/>
                  </a:ext>
                </a:extLst>
              </p:cNvPr>
              <p:cNvSpPr/>
              <p:nvPr/>
            </p:nvSpPr>
            <p:spPr>
              <a:xfrm>
                <a:off x="14025915" y="3613637"/>
                <a:ext cx="1204686" cy="12046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52C2C8A-ECC0-D246-A1B8-AD71CF41C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5915" y="3613637"/>
                <a:ext cx="1204686" cy="12046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F8C540F-D480-6A46-8141-50B70E0C9413}"/>
              </a:ext>
            </a:extLst>
          </p:cNvPr>
          <p:cNvCxnSpPr>
            <a:stCxn id="102" idx="6"/>
            <a:endCxn id="122" idx="2"/>
          </p:cNvCxnSpPr>
          <p:nvPr/>
        </p:nvCxnSpPr>
        <p:spPr>
          <a:xfrm>
            <a:off x="11894455" y="1963996"/>
            <a:ext cx="2131460" cy="225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7181E92-AB4A-FA40-A30E-D99BDAF396FA}"/>
              </a:ext>
            </a:extLst>
          </p:cNvPr>
          <p:cNvCxnSpPr>
            <a:stCxn id="103" idx="6"/>
            <a:endCxn id="122" idx="2"/>
          </p:cNvCxnSpPr>
          <p:nvPr/>
        </p:nvCxnSpPr>
        <p:spPr>
          <a:xfrm>
            <a:off x="11894455" y="3420186"/>
            <a:ext cx="2131460" cy="795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C1FCF8-FB73-344D-9FD3-F6F23CCC6BC2}"/>
              </a:ext>
            </a:extLst>
          </p:cNvPr>
          <p:cNvCxnSpPr>
            <a:stCxn id="104" idx="6"/>
            <a:endCxn id="122" idx="2"/>
          </p:cNvCxnSpPr>
          <p:nvPr/>
        </p:nvCxnSpPr>
        <p:spPr>
          <a:xfrm flipV="1">
            <a:off x="11894455" y="4215980"/>
            <a:ext cx="2131460" cy="66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6BC1E2-DB99-8340-852D-FE3F51C3CCC5}"/>
              </a:ext>
            </a:extLst>
          </p:cNvPr>
          <p:cNvCxnSpPr>
            <a:stCxn id="105" idx="6"/>
            <a:endCxn id="122" idx="2"/>
          </p:cNvCxnSpPr>
          <p:nvPr/>
        </p:nvCxnSpPr>
        <p:spPr>
          <a:xfrm flipV="1">
            <a:off x="11894455" y="4215981"/>
            <a:ext cx="2131460" cy="211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A0F53DE-3192-1749-B0B0-8AEB403E30CC}"/>
              </a:ext>
            </a:extLst>
          </p:cNvPr>
          <p:cNvSpPr txBox="1"/>
          <p:nvPr/>
        </p:nvSpPr>
        <p:spPr>
          <a:xfrm>
            <a:off x="1423701" y="0"/>
            <a:ext cx="1550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>
                <a:latin typeface="XB Niloofar" panose="02000503080000020003" pitchFamily="2" charset="-78"/>
                <a:cs typeface="XB Niloofar" panose="02000503080000020003" pitchFamily="2" charset="-78"/>
              </a:rPr>
              <a:t>لایهٔ ورودی</a:t>
            </a:r>
            <a:endParaRPr lang="en-US" sz="280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FCEB20E-5330-A441-9E6D-D9F228267F2B}"/>
              </a:ext>
            </a:extLst>
          </p:cNvPr>
          <p:cNvSpPr txBox="1"/>
          <p:nvPr/>
        </p:nvSpPr>
        <p:spPr>
          <a:xfrm>
            <a:off x="13808963" y="0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>
                <a:latin typeface="XB Niloofar" panose="02000503080000020003" pitchFamily="2" charset="-78"/>
                <a:cs typeface="XB Niloofar" panose="02000503080000020003" pitchFamily="2" charset="-78"/>
              </a:rPr>
              <a:t>لایهٔ خروجی</a:t>
            </a:r>
            <a:endParaRPr lang="en-US" sz="280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116FDAF7-1509-D44A-A2B9-D5D58BC21318}"/>
              </a:ext>
            </a:extLst>
          </p:cNvPr>
          <p:cNvSpPr/>
          <p:nvPr/>
        </p:nvSpPr>
        <p:spPr>
          <a:xfrm rot="5400000">
            <a:off x="8128052" y="-1980730"/>
            <a:ext cx="613128" cy="5809347"/>
          </a:xfrm>
          <a:prstGeom prst="leftBrace">
            <a:avLst>
              <a:gd name="adj1" fmla="val 9133"/>
              <a:gd name="adj2" fmla="val 492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58B47C0-28AF-954E-B9D2-EAF57BE34179}"/>
              </a:ext>
            </a:extLst>
          </p:cNvPr>
          <p:cNvSpPr txBox="1"/>
          <p:nvPr/>
        </p:nvSpPr>
        <p:spPr>
          <a:xfrm>
            <a:off x="7474466" y="0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>
                <a:latin typeface="XB Niloofar" panose="02000503080000020003" pitchFamily="2" charset="-78"/>
                <a:cs typeface="XB Niloofar" panose="02000503080000020003" pitchFamily="2" charset="-78"/>
              </a:rPr>
              <a:t>لایه‌های پنهان</a:t>
            </a:r>
            <a:endParaRPr lang="en-US" sz="280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739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/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blipFill>
                <a:blip r:embed="rId2"/>
                <a:stretch>
                  <a:fillRect l="-20690" t="-12903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/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blipFill>
                <a:blip r:embed="rId3"/>
                <a:stretch>
                  <a:fillRect l="-10714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/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blipFill>
                <a:blip r:embed="rId4"/>
                <a:stretch>
                  <a:fillRect l="-26087" r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/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blipFill>
                <a:blip r:embed="rId5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/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blipFill>
                <a:blip r:embed="rId6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0E8B1D6-5C00-8744-9C6C-9AD714BCB669}"/>
              </a:ext>
            </a:extLst>
          </p:cNvPr>
          <p:cNvSpPr/>
          <p:nvPr/>
        </p:nvSpPr>
        <p:spPr>
          <a:xfrm>
            <a:off x="19160666" y="4271934"/>
            <a:ext cx="1127972" cy="129757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B9B8-4C60-D24E-AA21-446B78ED18CE}"/>
              </a:ext>
            </a:extLst>
          </p:cNvPr>
          <p:cNvCxnSpPr>
            <a:cxnSpLocks/>
          </p:cNvCxnSpPr>
          <p:nvPr/>
        </p:nvCxnSpPr>
        <p:spPr>
          <a:xfrm flipH="1">
            <a:off x="11605846" y="2793999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/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blipFill>
                <a:blip r:embed="rId11"/>
                <a:stretch>
                  <a:fillRect l="-9615" r="-384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/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blipFill>
                <a:blip r:embed="rId12"/>
                <a:stretch>
                  <a:fillRect l="-21429" r="-714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04B6747-864F-E34B-B9FA-9CECF3028AE3}"/>
              </a:ext>
            </a:extLst>
          </p:cNvPr>
          <p:cNvSpPr/>
          <p:nvPr/>
        </p:nvSpPr>
        <p:spPr>
          <a:xfrm>
            <a:off x="16639000" y="1044112"/>
            <a:ext cx="2204482" cy="80987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4B687D-7F00-5944-B285-847FC0658250}"/>
              </a:ext>
            </a:extLst>
          </p:cNvPr>
          <p:cNvSpPr/>
          <p:nvPr/>
        </p:nvSpPr>
        <p:spPr>
          <a:xfrm>
            <a:off x="19186037" y="2393618"/>
            <a:ext cx="1064125" cy="53416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E6398-DD46-5A47-B2A0-B0EE4A931564}"/>
              </a:ext>
            </a:extLst>
          </p:cNvPr>
          <p:cNvSpPr/>
          <p:nvPr/>
        </p:nvSpPr>
        <p:spPr>
          <a:xfrm>
            <a:off x="11471818" y="2224101"/>
            <a:ext cx="1142904" cy="154646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rgbClr val="000000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/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blipFill>
                <a:blip r:embed="rId13"/>
                <a:stretch>
                  <a:fillRect l="-30769" r="-1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86890"/>
            <a:ext cx="0" cy="1546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/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blipFill>
                <a:blip r:embed="rId15"/>
                <a:stretch>
                  <a:fillRect l="-14286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/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blipFill>
                <a:blip r:embed="rId16"/>
                <a:stretch>
                  <a:fillRect l="-9434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4EF605-733B-A641-9CAA-193EA6BA60AB}"/>
              </a:ext>
            </a:extLst>
          </p:cNvPr>
          <p:cNvCxnSpPr>
            <a:cxnSpLocks/>
          </p:cNvCxnSpPr>
          <p:nvPr/>
        </p:nvCxnSpPr>
        <p:spPr>
          <a:xfrm flipH="1">
            <a:off x="11605845" y="5360370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B54AA8-523A-8F4D-BBAA-8148B38BCE61}"/>
              </a:ext>
            </a:extLst>
          </p:cNvPr>
          <p:cNvSpPr/>
          <p:nvPr/>
        </p:nvSpPr>
        <p:spPr>
          <a:xfrm>
            <a:off x="13905495" y="5326896"/>
            <a:ext cx="2905009" cy="27396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331B23-DD8F-554E-A8A7-7AF4586FD64F}"/>
              </a:ext>
            </a:extLst>
          </p:cNvPr>
          <p:cNvSpPr/>
          <p:nvPr/>
        </p:nvSpPr>
        <p:spPr>
          <a:xfrm>
            <a:off x="16381113" y="5002936"/>
            <a:ext cx="439898" cy="32790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/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blipFill>
                <a:blip r:embed="rId2"/>
                <a:stretch>
                  <a:fillRect l="-10714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/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blipFill>
                <a:blip r:embed="rId3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/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blipFill>
                <a:blip r:embed="rId4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0E8B1D6-5C00-8744-9C6C-9AD714BCB669}"/>
              </a:ext>
            </a:extLst>
          </p:cNvPr>
          <p:cNvSpPr/>
          <p:nvPr/>
        </p:nvSpPr>
        <p:spPr>
          <a:xfrm>
            <a:off x="19160666" y="4271934"/>
            <a:ext cx="1127972" cy="129757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4B6747-864F-E34B-B9FA-9CECF3028AE3}"/>
              </a:ext>
            </a:extLst>
          </p:cNvPr>
          <p:cNvSpPr/>
          <p:nvPr/>
        </p:nvSpPr>
        <p:spPr>
          <a:xfrm>
            <a:off x="16639000" y="1044112"/>
            <a:ext cx="2204482" cy="80987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/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blipFill>
                <a:blip r:embed="rId8"/>
                <a:stretch>
                  <a:fillRect l="-14286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/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blipFill>
                <a:blip r:embed="rId11"/>
                <a:stretch>
                  <a:fillRect l="-9434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4EF605-733B-A641-9CAA-193EA6BA60AB}"/>
              </a:ext>
            </a:extLst>
          </p:cNvPr>
          <p:cNvCxnSpPr>
            <a:cxnSpLocks/>
          </p:cNvCxnSpPr>
          <p:nvPr/>
        </p:nvCxnSpPr>
        <p:spPr>
          <a:xfrm flipH="1">
            <a:off x="11605845" y="5360370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B54AA8-523A-8F4D-BBAA-8148B38BCE61}"/>
              </a:ext>
            </a:extLst>
          </p:cNvPr>
          <p:cNvSpPr/>
          <p:nvPr/>
        </p:nvSpPr>
        <p:spPr>
          <a:xfrm>
            <a:off x="15663247" y="5278256"/>
            <a:ext cx="1147256" cy="27396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331B23-DD8F-554E-A8A7-7AF4586FD64F}"/>
              </a:ext>
            </a:extLst>
          </p:cNvPr>
          <p:cNvSpPr/>
          <p:nvPr/>
        </p:nvSpPr>
        <p:spPr>
          <a:xfrm>
            <a:off x="16381113" y="4987801"/>
            <a:ext cx="439898" cy="29440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4B687D-7F00-5944-B285-847FC0658250}"/>
              </a:ext>
            </a:extLst>
          </p:cNvPr>
          <p:cNvSpPr/>
          <p:nvPr/>
        </p:nvSpPr>
        <p:spPr>
          <a:xfrm>
            <a:off x="12921816" y="5928385"/>
            <a:ext cx="1064125" cy="53416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E6398-DD46-5A47-B2A0-B0EE4A931564}"/>
              </a:ext>
            </a:extLst>
          </p:cNvPr>
          <p:cNvSpPr/>
          <p:nvPr/>
        </p:nvSpPr>
        <p:spPr>
          <a:xfrm>
            <a:off x="11471818" y="4207280"/>
            <a:ext cx="1142904" cy="154646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rgbClr val="000000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B9B8-4C60-D24E-AA21-446B78ED18CE}"/>
              </a:ext>
            </a:extLst>
          </p:cNvPr>
          <p:cNvCxnSpPr>
            <a:cxnSpLocks/>
          </p:cNvCxnSpPr>
          <p:nvPr/>
        </p:nvCxnSpPr>
        <p:spPr>
          <a:xfrm flipH="1">
            <a:off x="11605846" y="2793999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/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blipFill>
                <a:blip r:embed="rId12"/>
                <a:stretch>
                  <a:fillRect l="-9615" r="-384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/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blipFill>
                <a:blip r:embed="rId13"/>
                <a:stretch>
                  <a:fillRect l="-21429" r="-714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/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blipFill>
                <a:blip r:embed="rId14"/>
                <a:stretch>
                  <a:fillRect l="-30769" r="-1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86890"/>
            <a:ext cx="0" cy="1546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/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blipFill>
                <a:blip r:embed="rId15"/>
                <a:stretch>
                  <a:fillRect l="-20690" t="-12903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/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blipFill>
                <a:blip r:embed="rId16"/>
                <a:stretch>
                  <a:fillRect l="-26087" r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9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/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blipFill>
                <a:blip r:embed="rId2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/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blipFill>
                <a:blip r:embed="rId4"/>
                <a:stretch>
                  <a:fillRect l="-14286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B9B8-4C60-D24E-AA21-446B78ED18CE}"/>
              </a:ext>
            </a:extLst>
          </p:cNvPr>
          <p:cNvCxnSpPr>
            <a:cxnSpLocks/>
          </p:cNvCxnSpPr>
          <p:nvPr/>
        </p:nvCxnSpPr>
        <p:spPr>
          <a:xfrm flipH="1">
            <a:off x="11605846" y="2793999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/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blipFill>
                <a:blip r:embed="rId7"/>
                <a:stretch>
                  <a:fillRect l="-9615" r="-384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/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blipFill>
                <a:blip r:embed="rId8"/>
                <a:stretch>
                  <a:fillRect l="-21429" r="-714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/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blipFill>
                <a:blip r:embed="rId9"/>
                <a:stretch>
                  <a:fillRect l="-30769" r="-1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86890"/>
            <a:ext cx="0" cy="1546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/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blipFill>
                <a:blip r:embed="rId10"/>
                <a:stretch>
                  <a:fillRect l="-20690" t="-12903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/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blipFill>
                <a:blip r:embed="rId11"/>
                <a:stretch>
                  <a:fillRect l="-26087" r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E6398-DD46-5A47-B2A0-B0EE4A931564}"/>
              </a:ext>
            </a:extLst>
          </p:cNvPr>
          <p:cNvSpPr/>
          <p:nvPr/>
        </p:nvSpPr>
        <p:spPr>
          <a:xfrm>
            <a:off x="11471818" y="2117223"/>
            <a:ext cx="1142904" cy="154646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4B687D-7F00-5944-B285-847FC0658250}"/>
              </a:ext>
            </a:extLst>
          </p:cNvPr>
          <p:cNvSpPr/>
          <p:nvPr/>
        </p:nvSpPr>
        <p:spPr>
          <a:xfrm>
            <a:off x="19185298" y="2351923"/>
            <a:ext cx="1064125" cy="53416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rgbClr val="000000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/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blipFill>
                <a:blip r:embed="rId12"/>
                <a:stretch>
                  <a:fillRect l="-10714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/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blipFill>
                <a:blip r:embed="rId13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/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blipFill>
                <a:blip r:embed="rId16"/>
                <a:stretch>
                  <a:fillRect l="-9434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4EF605-733B-A641-9CAA-193EA6BA60AB}"/>
              </a:ext>
            </a:extLst>
          </p:cNvPr>
          <p:cNvCxnSpPr>
            <a:cxnSpLocks/>
          </p:cNvCxnSpPr>
          <p:nvPr/>
        </p:nvCxnSpPr>
        <p:spPr>
          <a:xfrm flipH="1">
            <a:off x="11605845" y="5360370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B76248D-7E98-7544-B8B6-D9E327F8AECD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8892667" y="3907737"/>
            <a:ext cx="3330015" cy="12700"/>
          </a:xfrm>
          <a:prstGeom prst="bentConnector5">
            <a:avLst>
              <a:gd name="adj1" fmla="val -19111"/>
              <a:gd name="adj2" fmla="val -13337598"/>
              <a:gd name="adj3" fmla="val 11874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326D26-E7FE-0249-851F-B18FBA78BA4E}"/>
              </a:ext>
            </a:extLst>
          </p:cNvPr>
          <p:cNvSpPr txBox="1"/>
          <p:nvPr/>
        </p:nvSpPr>
        <p:spPr>
          <a:xfrm>
            <a:off x="11430004" y="457200"/>
            <a:ext cx="228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8DFA93E-F778-F84A-8D40-B7E10A6A4754}"/>
                  </a:ext>
                </a:extLst>
              </p:cNvPr>
              <p:cNvSpPr/>
              <p:nvPr/>
            </p:nvSpPr>
            <p:spPr>
              <a:xfrm>
                <a:off x="18892667" y="2876947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8DFA93E-F778-F84A-8D40-B7E10A6A4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667" y="2876947"/>
                <a:ext cx="3330015" cy="206158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8F0D45-A1E1-104E-AA73-C62F7517F9EF}"/>
                  </a:ext>
                </a:extLst>
              </p:cNvPr>
              <p:cNvSpPr/>
              <p:nvPr/>
            </p:nvSpPr>
            <p:spPr>
              <a:xfrm>
                <a:off x="20047085" y="457205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8F0D45-A1E1-104E-AA73-C62F7517F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85" y="457205"/>
                <a:ext cx="1021953" cy="1021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BE1929E-DCB3-E445-95AF-67C9BBD2B2EE}"/>
                  </a:ext>
                </a:extLst>
              </p:cNvPr>
              <p:cNvSpPr/>
              <p:nvPr/>
            </p:nvSpPr>
            <p:spPr>
              <a:xfrm>
                <a:off x="20047084" y="6293252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BE1929E-DCB3-E445-95AF-67C9BBD2B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84" y="6293252"/>
                <a:ext cx="1021953" cy="1021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AD69-E956-9545-BBAD-E4AE5EC3C685}"/>
              </a:ext>
            </a:extLst>
          </p:cNvPr>
          <p:cNvCxnSpPr>
            <a:cxnSpLocks/>
          </p:cNvCxnSpPr>
          <p:nvPr/>
        </p:nvCxnSpPr>
        <p:spPr>
          <a:xfrm flipH="1" flipV="1">
            <a:off x="20557675" y="4916995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DED1B-016B-DC4C-81DF-808AA3386D0A}"/>
              </a:ext>
            </a:extLst>
          </p:cNvPr>
          <p:cNvSpPr/>
          <p:nvPr/>
        </p:nvSpPr>
        <p:spPr>
          <a:xfrm>
            <a:off x="20471706" y="2148433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D379DA-87B4-DC42-8B18-7173437A0842}"/>
              </a:ext>
            </a:extLst>
          </p:cNvPr>
          <p:cNvCxnSpPr>
            <a:cxnSpLocks/>
          </p:cNvCxnSpPr>
          <p:nvPr/>
        </p:nvCxnSpPr>
        <p:spPr>
          <a:xfrm flipH="1" flipV="1">
            <a:off x="20557675" y="147915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B76248D-7E98-7544-B8B6-D9E327F8AECD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807866" y="3907736"/>
            <a:ext cx="3330015" cy="12700"/>
          </a:xfrm>
          <a:prstGeom prst="bentConnector5">
            <a:avLst>
              <a:gd name="adj1" fmla="val -19111"/>
              <a:gd name="adj2" fmla="val -13337598"/>
              <a:gd name="adj3" fmla="val 11874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8DFA93E-F778-F84A-8D40-B7E10A6A4754}"/>
                  </a:ext>
                </a:extLst>
              </p:cNvPr>
              <p:cNvSpPr/>
              <p:nvPr/>
            </p:nvSpPr>
            <p:spPr>
              <a:xfrm>
                <a:off x="807866" y="2876946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8DFA93E-F778-F84A-8D40-B7E10A6A4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6" y="2876946"/>
                <a:ext cx="3330015" cy="20615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8F0D45-A1E1-104E-AA73-C62F7517F9EF}"/>
                  </a:ext>
                </a:extLst>
              </p:cNvPr>
              <p:cNvSpPr/>
              <p:nvPr/>
            </p:nvSpPr>
            <p:spPr>
              <a:xfrm>
                <a:off x="1962284" y="457204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8F0D45-A1E1-104E-AA73-C62F7517F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84" y="457204"/>
                <a:ext cx="1021953" cy="1021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BE1929E-DCB3-E445-95AF-67C9BBD2B2EE}"/>
                  </a:ext>
                </a:extLst>
              </p:cNvPr>
              <p:cNvSpPr/>
              <p:nvPr/>
            </p:nvSpPr>
            <p:spPr>
              <a:xfrm>
                <a:off x="1962283" y="629325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BE1929E-DCB3-E445-95AF-67C9BBD2B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83" y="6293251"/>
                <a:ext cx="1021953" cy="1021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AD69-E956-9545-BBAD-E4AE5EC3C685}"/>
              </a:ext>
            </a:extLst>
          </p:cNvPr>
          <p:cNvCxnSpPr>
            <a:cxnSpLocks/>
          </p:cNvCxnSpPr>
          <p:nvPr/>
        </p:nvCxnSpPr>
        <p:spPr>
          <a:xfrm flipH="1" flipV="1">
            <a:off x="2472874" y="4916994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FDED1B-016B-DC4C-81DF-808AA3386D0A}"/>
              </a:ext>
            </a:extLst>
          </p:cNvPr>
          <p:cNvSpPr/>
          <p:nvPr/>
        </p:nvSpPr>
        <p:spPr>
          <a:xfrm>
            <a:off x="2386905" y="2148432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D379DA-87B4-DC42-8B18-7173437A0842}"/>
              </a:ext>
            </a:extLst>
          </p:cNvPr>
          <p:cNvCxnSpPr>
            <a:cxnSpLocks/>
          </p:cNvCxnSpPr>
          <p:nvPr/>
        </p:nvCxnSpPr>
        <p:spPr>
          <a:xfrm flipH="1" flipV="1">
            <a:off x="2472874" y="1479157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74D1FF-3545-CC41-A7E8-960A46E19386}"/>
                  </a:ext>
                </a:extLst>
              </p:cNvPr>
              <p:cNvSpPr txBox="1"/>
              <p:nvPr/>
            </p:nvSpPr>
            <p:spPr>
              <a:xfrm>
                <a:off x="6428768" y="3366438"/>
                <a:ext cx="100700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74D1FF-3545-CC41-A7E8-960A46E19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68" y="3366438"/>
                <a:ext cx="1007006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/>
              <p:nvPr/>
            </p:nvSpPr>
            <p:spPr>
              <a:xfrm>
                <a:off x="9334236" y="287856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236" y="2878560"/>
                <a:ext cx="3330015" cy="20615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/>
              <p:nvPr/>
            </p:nvSpPr>
            <p:spPr>
              <a:xfrm>
                <a:off x="10488654" y="45881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4" y="458816"/>
                <a:ext cx="1021953" cy="1021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/>
              <p:nvPr/>
            </p:nvSpPr>
            <p:spPr>
              <a:xfrm>
                <a:off x="10488653" y="6294865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3" y="6294865"/>
                <a:ext cx="1021953" cy="102195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58506E-DDE8-294F-B788-C818BFE8B042}"/>
              </a:ext>
            </a:extLst>
          </p:cNvPr>
          <p:cNvCxnSpPr>
            <a:cxnSpLocks/>
          </p:cNvCxnSpPr>
          <p:nvPr/>
        </p:nvCxnSpPr>
        <p:spPr>
          <a:xfrm flipH="1" flipV="1">
            <a:off x="10999244" y="491860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F6764-FC5F-E540-AF4F-7A5B57FFDFF7}"/>
              </a:ext>
            </a:extLst>
          </p:cNvPr>
          <p:cNvSpPr/>
          <p:nvPr/>
        </p:nvSpPr>
        <p:spPr>
          <a:xfrm>
            <a:off x="10913275" y="215004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78E01-6EC5-0B4F-BB15-02B15AA6B673}"/>
              </a:ext>
            </a:extLst>
          </p:cNvPr>
          <p:cNvCxnSpPr>
            <a:cxnSpLocks/>
          </p:cNvCxnSpPr>
          <p:nvPr/>
        </p:nvCxnSpPr>
        <p:spPr>
          <a:xfrm flipH="1" flipV="1">
            <a:off x="10999244" y="148077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/>
              <p:nvPr/>
            </p:nvSpPr>
            <p:spPr>
              <a:xfrm>
                <a:off x="14526725" y="2869045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725" y="2869045"/>
                <a:ext cx="3330015" cy="206158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/>
              <p:nvPr/>
            </p:nvSpPr>
            <p:spPr>
              <a:xfrm>
                <a:off x="15681143" y="44930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43" y="449301"/>
                <a:ext cx="1021953" cy="102195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/>
              <p:nvPr/>
            </p:nvSpPr>
            <p:spPr>
              <a:xfrm>
                <a:off x="15681142" y="6285350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42" y="6285350"/>
                <a:ext cx="1021953" cy="102195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A1783-A817-F940-A1C3-02E2252F589F}"/>
              </a:ext>
            </a:extLst>
          </p:cNvPr>
          <p:cNvCxnSpPr>
            <a:cxnSpLocks/>
          </p:cNvCxnSpPr>
          <p:nvPr/>
        </p:nvCxnSpPr>
        <p:spPr>
          <a:xfrm flipH="1" flipV="1">
            <a:off x="16191733" y="4909093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50530-BD45-DF42-AEC3-BA95C01FB79A}"/>
              </a:ext>
            </a:extLst>
          </p:cNvPr>
          <p:cNvSpPr/>
          <p:nvPr/>
        </p:nvSpPr>
        <p:spPr>
          <a:xfrm>
            <a:off x="16105764" y="2140531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73883-A85E-5B49-8164-721F2F412AC7}"/>
              </a:ext>
            </a:extLst>
          </p:cNvPr>
          <p:cNvCxnSpPr>
            <a:cxnSpLocks/>
          </p:cNvCxnSpPr>
          <p:nvPr/>
        </p:nvCxnSpPr>
        <p:spPr>
          <a:xfrm flipH="1" flipV="1">
            <a:off x="16191733" y="1471256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3D795-04AD-0A4D-822C-694C3C7619CE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12664249" y="3899837"/>
            <a:ext cx="1862474" cy="9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/>
              <p:nvPr/>
            </p:nvSpPr>
            <p:spPr>
              <a:xfrm>
                <a:off x="19718829" y="287667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829" y="2876670"/>
                <a:ext cx="3330015" cy="206158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/>
              <p:nvPr/>
            </p:nvSpPr>
            <p:spPr>
              <a:xfrm>
                <a:off x="20873247" y="45692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47" y="456926"/>
                <a:ext cx="1021953" cy="102195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/>
              <p:nvPr/>
            </p:nvSpPr>
            <p:spPr>
              <a:xfrm>
                <a:off x="20873246" y="6292975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46" y="6292975"/>
                <a:ext cx="1021953" cy="102195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617FC8-FCD7-A645-A804-FFA6D071DA0C}"/>
              </a:ext>
            </a:extLst>
          </p:cNvPr>
          <p:cNvCxnSpPr>
            <a:cxnSpLocks/>
          </p:cNvCxnSpPr>
          <p:nvPr/>
        </p:nvCxnSpPr>
        <p:spPr>
          <a:xfrm flipH="1" flipV="1">
            <a:off x="21383837" y="491671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1384D45-2F8F-EC4B-B3D8-A7F86B5BDE66}"/>
              </a:ext>
            </a:extLst>
          </p:cNvPr>
          <p:cNvSpPr/>
          <p:nvPr/>
        </p:nvSpPr>
        <p:spPr>
          <a:xfrm>
            <a:off x="21297868" y="214815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9D2596-423B-9F4A-9A4D-7C2ED1B51ED6}"/>
              </a:ext>
            </a:extLst>
          </p:cNvPr>
          <p:cNvCxnSpPr>
            <a:cxnSpLocks/>
          </p:cNvCxnSpPr>
          <p:nvPr/>
        </p:nvCxnSpPr>
        <p:spPr>
          <a:xfrm flipH="1" flipV="1">
            <a:off x="21383837" y="147888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B69262-5CAC-9140-BA04-4A191D204213}"/>
              </a:ext>
            </a:extLst>
          </p:cNvPr>
          <p:cNvCxnSpPr>
            <a:endCxn id="38" idx="1"/>
          </p:cNvCxnSpPr>
          <p:nvPr/>
        </p:nvCxnSpPr>
        <p:spPr>
          <a:xfrm flipV="1">
            <a:off x="17856352" y="3907463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04AFA6B-841E-C14B-94DC-9F1D3111AB12}"/>
                  </a:ext>
                </a:extLst>
              </p:cNvPr>
              <p:cNvSpPr/>
              <p:nvPr/>
            </p:nvSpPr>
            <p:spPr>
              <a:xfrm>
                <a:off x="27675675" y="2871251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04AFA6B-841E-C14B-94DC-9F1D3111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5675" y="2871251"/>
                <a:ext cx="3330015" cy="206158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D351FC3-2897-BE4F-BB23-D0D9B31CE20B}"/>
                  </a:ext>
                </a:extLst>
              </p:cNvPr>
              <p:cNvSpPr/>
              <p:nvPr/>
            </p:nvSpPr>
            <p:spPr>
              <a:xfrm>
                <a:off x="28830093" y="451507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D351FC3-2897-BE4F-BB23-D0D9B31CE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093" y="451507"/>
                <a:ext cx="1021953" cy="102195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C698470-0024-CC49-8387-C631CDAE1155}"/>
                  </a:ext>
                </a:extLst>
              </p:cNvPr>
              <p:cNvSpPr/>
              <p:nvPr/>
            </p:nvSpPr>
            <p:spPr>
              <a:xfrm>
                <a:off x="28830092" y="628755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C698470-0024-CC49-8387-C631CDAE1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092" y="6287556"/>
                <a:ext cx="1021953" cy="102195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BA06DB-8CC0-8843-A382-2CDC848BDBAA}"/>
              </a:ext>
            </a:extLst>
          </p:cNvPr>
          <p:cNvCxnSpPr>
            <a:cxnSpLocks/>
          </p:cNvCxnSpPr>
          <p:nvPr/>
        </p:nvCxnSpPr>
        <p:spPr>
          <a:xfrm flipH="1" flipV="1">
            <a:off x="29340682" y="4911298"/>
            <a:ext cx="384" cy="1376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6CED4B4-52B0-CE4C-83F0-8DD92ACB28F7}"/>
              </a:ext>
            </a:extLst>
          </p:cNvPr>
          <p:cNvSpPr/>
          <p:nvPr/>
        </p:nvSpPr>
        <p:spPr>
          <a:xfrm>
            <a:off x="29254714" y="2142737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70E634-21FE-9649-88A7-BF2CEE31691E}"/>
              </a:ext>
            </a:extLst>
          </p:cNvPr>
          <p:cNvCxnSpPr>
            <a:cxnSpLocks/>
          </p:cNvCxnSpPr>
          <p:nvPr/>
        </p:nvCxnSpPr>
        <p:spPr>
          <a:xfrm flipH="1" flipV="1">
            <a:off x="29340682" y="1473461"/>
            <a:ext cx="384" cy="1376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66E78-4CE2-1D4E-AB0D-3D9AC16D045B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 flipV="1">
            <a:off x="23048844" y="3902043"/>
            <a:ext cx="4626831" cy="54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6057D7-51F0-484D-9B22-316F0638E541}"/>
                  </a:ext>
                </a:extLst>
              </p:cNvPr>
              <p:cNvSpPr txBox="1"/>
              <p:nvPr/>
            </p:nvSpPr>
            <p:spPr>
              <a:xfrm>
                <a:off x="24743555" y="5505053"/>
                <a:ext cx="101181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6057D7-51F0-484D-9B22-316F0638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555" y="5505053"/>
                <a:ext cx="1011815" cy="110799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0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/>
              <p:nvPr/>
            </p:nvSpPr>
            <p:spPr>
              <a:xfrm>
                <a:off x="9334236" y="287856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236" y="2878560"/>
                <a:ext cx="3330015" cy="20615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/>
              <p:nvPr/>
            </p:nvSpPr>
            <p:spPr>
              <a:xfrm>
                <a:off x="10488654" y="45881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4" y="458816"/>
                <a:ext cx="1021953" cy="1021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/>
              <p:nvPr/>
            </p:nvSpPr>
            <p:spPr>
              <a:xfrm>
                <a:off x="10488653" y="6294865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653" y="6294865"/>
                <a:ext cx="1021953" cy="1021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58506E-DDE8-294F-B788-C818BFE8B042}"/>
              </a:ext>
            </a:extLst>
          </p:cNvPr>
          <p:cNvCxnSpPr>
            <a:cxnSpLocks/>
          </p:cNvCxnSpPr>
          <p:nvPr/>
        </p:nvCxnSpPr>
        <p:spPr>
          <a:xfrm flipH="1" flipV="1">
            <a:off x="10999244" y="491860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F6764-FC5F-E540-AF4F-7A5B57FFDFF7}"/>
              </a:ext>
            </a:extLst>
          </p:cNvPr>
          <p:cNvSpPr/>
          <p:nvPr/>
        </p:nvSpPr>
        <p:spPr>
          <a:xfrm>
            <a:off x="10913275" y="215004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78E01-6EC5-0B4F-BB15-02B15AA6B673}"/>
              </a:ext>
            </a:extLst>
          </p:cNvPr>
          <p:cNvCxnSpPr>
            <a:cxnSpLocks/>
          </p:cNvCxnSpPr>
          <p:nvPr/>
        </p:nvCxnSpPr>
        <p:spPr>
          <a:xfrm flipH="1" flipV="1">
            <a:off x="10999244" y="148077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/>
              <p:nvPr/>
            </p:nvSpPr>
            <p:spPr>
              <a:xfrm>
                <a:off x="14526725" y="2869045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725" y="2869045"/>
                <a:ext cx="3330015" cy="20615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/>
              <p:nvPr/>
            </p:nvSpPr>
            <p:spPr>
              <a:xfrm>
                <a:off x="15681143" y="44930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43" y="449301"/>
                <a:ext cx="1021953" cy="102195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/>
              <p:nvPr/>
            </p:nvSpPr>
            <p:spPr>
              <a:xfrm>
                <a:off x="15681142" y="6285350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42" y="6285350"/>
                <a:ext cx="1021953" cy="1021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A1783-A817-F940-A1C3-02E2252F589F}"/>
              </a:ext>
            </a:extLst>
          </p:cNvPr>
          <p:cNvCxnSpPr>
            <a:cxnSpLocks/>
          </p:cNvCxnSpPr>
          <p:nvPr/>
        </p:nvCxnSpPr>
        <p:spPr>
          <a:xfrm flipH="1" flipV="1">
            <a:off x="16191733" y="4909093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50530-BD45-DF42-AEC3-BA95C01FB79A}"/>
              </a:ext>
            </a:extLst>
          </p:cNvPr>
          <p:cNvSpPr/>
          <p:nvPr/>
        </p:nvSpPr>
        <p:spPr>
          <a:xfrm>
            <a:off x="16105764" y="2140531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73883-A85E-5B49-8164-721F2F412AC7}"/>
              </a:ext>
            </a:extLst>
          </p:cNvPr>
          <p:cNvCxnSpPr>
            <a:cxnSpLocks/>
          </p:cNvCxnSpPr>
          <p:nvPr/>
        </p:nvCxnSpPr>
        <p:spPr>
          <a:xfrm flipH="1" flipV="1">
            <a:off x="16191733" y="1471256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3D795-04AD-0A4D-822C-694C3C7619CE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12664249" y="3899837"/>
            <a:ext cx="1862474" cy="9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/>
              <p:nvPr/>
            </p:nvSpPr>
            <p:spPr>
              <a:xfrm>
                <a:off x="19718829" y="287667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829" y="2876670"/>
                <a:ext cx="3330015" cy="206158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/>
              <p:nvPr/>
            </p:nvSpPr>
            <p:spPr>
              <a:xfrm>
                <a:off x="20873247" y="45692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47" y="456926"/>
                <a:ext cx="1021953" cy="102195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/>
              <p:nvPr/>
            </p:nvSpPr>
            <p:spPr>
              <a:xfrm>
                <a:off x="20873246" y="6292975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246" y="6292975"/>
                <a:ext cx="1021953" cy="102195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617FC8-FCD7-A645-A804-FFA6D071DA0C}"/>
              </a:ext>
            </a:extLst>
          </p:cNvPr>
          <p:cNvCxnSpPr>
            <a:cxnSpLocks/>
          </p:cNvCxnSpPr>
          <p:nvPr/>
        </p:nvCxnSpPr>
        <p:spPr>
          <a:xfrm flipH="1" flipV="1">
            <a:off x="21383837" y="491671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1384D45-2F8F-EC4B-B3D8-A7F86B5BDE66}"/>
              </a:ext>
            </a:extLst>
          </p:cNvPr>
          <p:cNvSpPr/>
          <p:nvPr/>
        </p:nvSpPr>
        <p:spPr>
          <a:xfrm>
            <a:off x="21297868" y="214815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9D2596-423B-9F4A-9A4D-7C2ED1B51ED6}"/>
              </a:ext>
            </a:extLst>
          </p:cNvPr>
          <p:cNvCxnSpPr>
            <a:cxnSpLocks/>
          </p:cNvCxnSpPr>
          <p:nvPr/>
        </p:nvCxnSpPr>
        <p:spPr>
          <a:xfrm flipH="1" flipV="1">
            <a:off x="21383837" y="147888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B69262-5CAC-9140-BA04-4A191D204213}"/>
              </a:ext>
            </a:extLst>
          </p:cNvPr>
          <p:cNvCxnSpPr>
            <a:endCxn id="38" idx="1"/>
          </p:cNvCxnSpPr>
          <p:nvPr/>
        </p:nvCxnSpPr>
        <p:spPr>
          <a:xfrm flipV="1">
            <a:off x="17856352" y="3907463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BDCF5C5-7A97-5748-86C7-81DE761AD9FB}"/>
                  </a:ext>
                </a:extLst>
              </p:cNvPr>
              <p:cNvSpPr/>
              <p:nvPr/>
            </p:nvSpPr>
            <p:spPr>
              <a:xfrm>
                <a:off x="24910547" y="2876946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BDCF5C5-7A97-5748-86C7-81DE761AD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547" y="2876946"/>
                <a:ext cx="3330015" cy="20615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F3C2C8-F99D-BC40-84C0-605EC6AF0AE9}"/>
                  </a:ext>
                </a:extLst>
              </p:cNvPr>
              <p:cNvSpPr/>
              <p:nvPr/>
            </p:nvSpPr>
            <p:spPr>
              <a:xfrm>
                <a:off x="26064965" y="457202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DF3C2C8-F99D-BC40-84C0-605EC6AF0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965" y="457202"/>
                <a:ext cx="1021953" cy="102195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E29686F-D743-0A46-B377-657DC2AFD285}"/>
                  </a:ext>
                </a:extLst>
              </p:cNvPr>
              <p:cNvSpPr/>
              <p:nvPr/>
            </p:nvSpPr>
            <p:spPr>
              <a:xfrm>
                <a:off x="26064964" y="629325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E29686F-D743-0A46-B377-657DC2AFD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964" y="6293251"/>
                <a:ext cx="1021953" cy="102195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ACAFDC-4FA3-0142-86CC-B26D266F7ABC}"/>
              </a:ext>
            </a:extLst>
          </p:cNvPr>
          <p:cNvCxnSpPr>
            <a:cxnSpLocks/>
          </p:cNvCxnSpPr>
          <p:nvPr/>
        </p:nvCxnSpPr>
        <p:spPr>
          <a:xfrm flipH="1" flipV="1">
            <a:off x="26575555" y="4916994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6D61082-1986-834F-B197-3835B6870B39}"/>
              </a:ext>
            </a:extLst>
          </p:cNvPr>
          <p:cNvSpPr/>
          <p:nvPr/>
        </p:nvSpPr>
        <p:spPr>
          <a:xfrm>
            <a:off x="26489586" y="2148432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FA76DB-73B1-5547-AEFD-6F440D63E2E7}"/>
              </a:ext>
            </a:extLst>
          </p:cNvPr>
          <p:cNvCxnSpPr>
            <a:cxnSpLocks/>
          </p:cNvCxnSpPr>
          <p:nvPr/>
        </p:nvCxnSpPr>
        <p:spPr>
          <a:xfrm flipH="1" flipV="1">
            <a:off x="26575555" y="1479157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3E24D7-105E-D44E-8F1C-63F6DE49EA40}"/>
              </a:ext>
            </a:extLst>
          </p:cNvPr>
          <p:cNvCxnSpPr>
            <a:endCxn id="53" idx="1"/>
          </p:cNvCxnSpPr>
          <p:nvPr/>
        </p:nvCxnSpPr>
        <p:spPr>
          <a:xfrm flipV="1">
            <a:off x="23048070" y="3907739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B176C3C4-DF1D-A746-B205-F2B0AD153EE1}"/>
                  </a:ext>
                </a:extLst>
              </p:cNvPr>
              <p:cNvSpPr/>
              <p:nvPr/>
            </p:nvSpPr>
            <p:spPr>
              <a:xfrm>
                <a:off x="30101879" y="2876946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B176C3C4-DF1D-A746-B205-F2B0AD153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879" y="2876946"/>
                <a:ext cx="3330015" cy="206158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067A38B-B75D-0B46-A936-5DD7D1C066C2}"/>
                  </a:ext>
                </a:extLst>
              </p:cNvPr>
              <p:cNvSpPr/>
              <p:nvPr/>
            </p:nvSpPr>
            <p:spPr>
              <a:xfrm>
                <a:off x="31256297" y="457202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067A38B-B75D-0B46-A936-5DD7D1C06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297" y="457202"/>
                <a:ext cx="1021953" cy="102195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7EAE8C3-C9B4-8F46-BF32-518C86DDD0B7}"/>
                  </a:ext>
                </a:extLst>
              </p:cNvPr>
              <p:cNvSpPr/>
              <p:nvPr/>
            </p:nvSpPr>
            <p:spPr>
              <a:xfrm>
                <a:off x="31256296" y="629325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7EAE8C3-C9B4-8F46-BF32-518C86DD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296" y="6293251"/>
                <a:ext cx="1021953" cy="102195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5A1522-25ED-CD4F-AF72-639CD3C07777}"/>
              </a:ext>
            </a:extLst>
          </p:cNvPr>
          <p:cNvCxnSpPr>
            <a:cxnSpLocks/>
          </p:cNvCxnSpPr>
          <p:nvPr/>
        </p:nvCxnSpPr>
        <p:spPr>
          <a:xfrm flipH="1" flipV="1">
            <a:off x="31766887" y="4916994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0EB797A-DF1C-C14B-8C95-759026EA8E16}"/>
              </a:ext>
            </a:extLst>
          </p:cNvPr>
          <p:cNvSpPr/>
          <p:nvPr/>
        </p:nvSpPr>
        <p:spPr>
          <a:xfrm>
            <a:off x="31680918" y="2148432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BCFCE-5D29-924A-9126-9A0A27B68E38}"/>
              </a:ext>
            </a:extLst>
          </p:cNvPr>
          <p:cNvCxnSpPr>
            <a:cxnSpLocks/>
          </p:cNvCxnSpPr>
          <p:nvPr/>
        </p:nvCxnSpPr>
        <p:spPr>
          <a:xfrm flipH="1" flipV="1">
            <a:off x="31766887" y="1479157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67BCE9-4B4F-4B43-A359-93745A331FFD}"/>
              </a:ext>
            </a:extLst>
          </p:cNvPr>
          <p:cNvCxnSpPr>
            <a:endCxn id="61" idx="1"/>
          </p:cNvCxnSpPr>
          <p:nvPr/>
        </p:nvCxnSpPr>
        <p:spPr>
          <a:xfrm flipV="1">
            <a:off x="28239402" y="3907739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/>
              <p:nvPr/>
            </p:nvSpPr>
            <p:spPr>
              <a:xfrm>
                <a:off x="2280298" y="287856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09CF332-1DFC-3F4F-BE30-E473850EA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98" y="2878560"/>
                <a:ext cx="3330015" cy="20615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/>
              <p:nvPr/>
            </p:nvSpPr>
            <p:spPr>
              <a:xfrm>
                <a:off x="3434716" y="45881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8507FF7-F8C3-A942-BFD3-6734AD354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16" y="458816"/>
                <a:ext cx="1021953" cy="10219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/>
              <p:nvPr/>
            </p:nvSpPr>
            <p:spPr>
              <a:xfrm>
                <a:off x="3434715" y="6294865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A4CB03-F8FD-AD4A-8495-4635C17E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15" y="6294865"/>
                <a:ext cx="1021953" cy="1021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58506E-DDE8-294F-B788-C818BFE8B042}"/>
              </a:ext>
            </a:extLst>
          </p:cNvPr>
          <p:cNvCxnSpPr>
            <a:cxnSpLocks/>
          </p:cNvCxnSpPr>
          <p:nvPr/>
        </p:nvCxnSpPr>
        <p:spPr>
          <a:xfrm flipH="1" flipV="1">
            <a:off x="3945306" y="491860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9F6764-FC5F-E540-AF4F-7A5B57FFDFF7}"/>
              </a:ext>
            </a:extLst>
          </p:cNvPr>
          <p:cNvSpPr/>
          <p:nvPr/>
        </p:nvSpPr>
        <p:spPr>
          <a:xfrm>
            <a:off x="3859337" y="215004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78E01-6EC5-0B4F-BB15-02B15AA6B673}"/>
              </a:ext>
            </a:extLst>
          </p:cNvPr>
          <p:cNvCxnSpPr>
            <a:cxnSpLocks/>
          </p:cNvCxnSpPr>
          <p:nvPr/>
        </p:nvCxnSpPr>
        <p:spPr>
          <a:xfrm flipH="1" flipV="1">
            <a:off x="3945306" y="148077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/>
              <p:nvPr/>
            </p:nvSpPr>
            <p:spPr>
              <a:xfrm>
                <a:off x="7472787" y="2869045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8B07780-1265-7A40-82C0-1AA594C89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787" y="2869045"/>
                <a:ext cx="3330015" cy="206158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/>
              <p:nvPr/>
            </p:nvSpPr>
            <p:spPr>
              <a:xfrm>
                <a:off x="8627205" y="44930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26C1EE1-2DB4-3847-8264-610980F04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205" y="449301"/>
                <a:ext cx="1021953" cy="102195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/>
              <p:nvPr/>
            </p:nvSpPr>
            <p:spPr>
              <a:xfrm>
                <a:off x="8627204" y="6285350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9C5434F-B279-EE4F-BA0E-0FEE5A36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204" y="6285350"/>
                <a:ext cx="1021953" cy="102195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0A1783-A817-F940-A1C3-02E2252F589F}"/>
              </a:ext>
            </a:extLst>
          </p:cNvPr>
          <p:cNvCxnSpPr>
            <a:cxnSpLocks/>
          </p:cNvCxnSpPr>
          <p:nvPr/>
        </p:nvCxnSpPr>
        <p:spPr>
          <a:xfrm flipH="1" flipV="1">
            <a:off x="9137795" y="4909093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50530-BD45-DF42-AEC3-BA95C01FB79A}"/>
              </a:ext>
            </a:extLst>
          </p:cNvPr>
          <p:cNvSpPr/>
          <p:nvPr/>
        </p:nvSpPr>
        <p:spPr>
          <a:xfrm>
            <a:off x="9051826" y="2140531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73883-A85E-5B49-8164-721F2F412AC7}"/>
              </a:ext>
            </a:extLst>
          </p:cNvPr>
          <p:cNvCxnSpPr>
            <a:cxnSpLocks/>
          </p:cNvCxnSpPr>
          <p:nvPr/>
        </p:nvCxnSpPr>
        <p:spPr>
          <a:xfrm flipH="1" flipV="1">
            <a:off x="9137795" y="1471256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3D795-04AD-0A4D-822C-694C3C7619CE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5610311" y="3899837"/>
            <a:ext cx="1862474" cy="9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/>
              <p:nvPr/>
            </p:nvSpPr>
            <p:spPr>
              <a:xfrm>
                <a:off x="12664891" y="2876670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D83969F-8A2D-7A4D-85DB-A8C715702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891" y="2876670"/>
                <a:ext cx="3330015" cy="206158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/>
              <p:nvPr/>
            </p:nvSpPr>
            <p:spPr>
              <a:xfrm>
                <a:off x="13819309" y="456926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945B4DA-578A-CE4A-B3C4-04119FB3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309" y="456926"/>
                <a:ext cx="1021953" cy="102195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/>
              <p:nvPr/>
            </p:nvSpPr>
            <p:spPr>
              <a:xfrm>
                <a:off x="13819308" y="6292975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2232063-1FE6-3D4A-869F-3A350A07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308" y="6292975"/>
                <a:ext cx="1021953" cy="102195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617FC8-FCD7-A645-A804-FFA6D071DA0C}"/>
              </a:ext>
            </a:extLst>
          </p:cNvPr>
          <p:cNvCxnSpPr>
            <a:cxnSpLocks/>
          </p:cNvCxnSpPr>
          <p:nvPr/>
        </p:nvCxnSpPr>
        <p:spPr>
          <a:xfrm flipH="1" flipV="1">
            <a:off x="14329899" y="4916718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1384D45-2F8F-EC4B-B3D8-A7F86B5BDE66}"/>
              </a:ext>
            </a:extLst>
          </p:cNvPr>
          <p:cNvSpPr/>
          <p:nvPr/>
        </p:nvSpPr>
        <p:spPr>
          <a:xfrm>
            <a:off x="14243930" y="2148156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9D2596-423B-9F4A-9A4D-7C2ED1B51ED6}"/>
              </a:ext>
            </a:extLst>
          </p:cNvPr>
          <p:cNvCxnSpPr>
            <a:cxnSpLocks/>
          </p:cNvCxnSpPr>
          <p:nvPr/>
        </p:nvCxnSpPr>
        <p:spPr>
          <a:xfrm flipH="1" flipV="1">
            <a:off x="14329899" y="147888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B69262-5CAC-9140-BA04-4A191D204213}"/>
              </a:ext>
            </a:extLst>
          </p:cNvPr>
          <p:cNvCxnSpPr>
            <a:endCxn id="38" idx="1"/>
          </p:cNvCxnSpPr>
          <p:nvPr/>
        </p:nvCxnSpPr>
        <p:spPr>
          <a:xfrm flipV="1">
            <a:off x="10802414" y="3907463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66E78-4CE2-1D4E-AB0D-3D9AC16D045B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994906" y="3902043"/>
            <a:ext cx="4626831" cy="54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79D5D96-2232-8D4B-AACE-1DBCFDF4503D}"/>
                  </a:ext>
                </a:extLst>
              </p:cNvPr>
              <p:cNvSpPr/>
              <p:nvPr/>
            </p:nvSpPr>
            <p:spPr>
              <a:xfrm>
                <a:off x="20621737" y="2874483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79D5D96-2232-8D4B-AACE-1DBCFDF45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737" y="2874483"/>
                <a:ext cx="3330015" cy="20615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D245742-20D2-D74A-B2CC-40F9BDE34812}"/>
                  </a:ext>
                </a:extLst>
              </p:cNvPr>
              <p:cNvSpPr/>
              <p:nvPr/>
            </p:nvSpPr>
            <p:spPr>
              <a:xfrm>
                <a:off x="21776155" y="454739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D245742-20D2-D74A-B2CC-40F9BDE34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155" y="454739"/>
                <a:ext cx="1021953" cy="102195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DF2434E-E4C6-BF49-A92F-202426B01775}"/>
                  </a:ext>
                </a:extLst>
              </p:cNvPr>
              <p:cNvSpPr/>
              <p:nvPr/>
            </p:nvSpPr>
            <p:spPr>
              <a:xfrm>
                <a:off x="21776154" y="629078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DF2434E-E4C6-BF49-A92F-202426B01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154" y="6290788"/>
                <a:ext cx="1021953" cy="102195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FD727D-AA49-2A47-A5F5-5F73D215B329}"/>
              </a:ext>
            </a:extLst>
          </p:cNvPr>
          <p:cNvCxnSpPr>
            <a:cxnSpLocks/>
          </p:cNvCxnSpPr>
          <p:nvPr/>
        </p:nvCxnSpPr>
        <p:spPr>
          <a:xfrm flipH="1" flipV="1">
            <a:off x="22286745" y="491453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73818E8-931E-2843-A243-FD1305478F99}"/>
              </a:ext>
            </a:extLst>
          </p:cNvPr>
          <p:cNvSpPr/>
          <p:nvPr/>
        </p:nvSpPr>
        <p:spPr>
          <a:xfrm>
            <a:off x="22200776" y="2145969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44CE97-C4F2-B442-BFF5-75F058DFF922}"/>
              </a:ext>
            </a:extLst>
          </p:cNvPr>
          <p:cNvCxnSpPr>
            <a:cxnSpLocks/>
          </p:cNvCxnSpPr>
          <p:nvPr/>
        </p:nvCxnSpPr>
        <p:spPr>
          <a:xfrm flipH="1" flipV="1">
            <a:off x="22286745" y="1476694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1B1A1D74-F23E-754D-8BFF-688A82ECCCBB}"/>
                  </a:ext>
                </a:extLst>
              </p:cNvPr>
              <p:cNvSpPr/>
              <p:nvPr/>
            </p:nvSpPr>
            <p:spPr>
              <a:xfrm>
                <a:off x="25814226" y="2864968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1B1A1D74-F23E-754D-8BFF-688A82ECC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226" y="2864968"/>
                <a:ext cx="3330015" cy="206158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AF0A7CF-A0A3-8E49-B84A-0B7B10D9F48C}"/>
                  </a:ext>
                </a:extLst>
              </p:cNvPr>
              <p:cNvSpPr/>
              <p:nvPr/>
            </p:nvSpPr>
            <p:spPr>
              <a:xfrm>
                <a:off x="26968644" y="445224"/>
                <a:ext cx="1021953" cy="1021953"/>
              </a:xfrm>
              <a:prstGeom prst="ellipse">
                <a:avLst/>
              </a:prstGeom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AF0A7CF-A0A3-8E49-B84A-0B7B10D9F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8644" y="445224"/>
                <a:ext cx="1021953" cy="102195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845487-D358-C94B-A934-5396B415F1C8}"/>
                  </a:ext>
                </a:extLst>
              </p:cNvPr>
              <p:cNvSpPr/>
              <p:nvPr/>
            </p:nvSpPr>
            <p:spPr>
              <a:xfrm>
                <a:off x="26968643" y="6281273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845487-D358-C94B-A934-5396B415F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8643" y="6281273"/>
                <a:ext cx="1021953" cy="1021953"/>
              </a:xfrm>
              <a:prstGeom prst="ellipse">
                <a:avLst/>
              </a:prstGeom>
              <a:blipFill>
                <a:blip r:embed="rId17"/>
                <a:stretch>
                  <a:fillRect l="-11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FE414E-DC28-4842-A21B-D486E471C10C}"/>
              </a:ext>
            </a:extLst>
          </p:cNvPr>
          <p:cNvCxnSpPr>
            <a:cxnSpLocks/>
          </p:cNvCxnSpPr>
          <p:nvPr/>
        </p:nvCxnSpPr>
        <p:spPr>
          <a:xfrm flipH="1" flipV="1">
            <a:off x="27479234" y="4905016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3A1D92B-A401-1D49-A93F-98785DEF9BA1}"/>
              </a:ext>
            </a:extLst>
          </p:cNvPr>
          <p:cNvSpPr/>
          <p:nvPr/>
        </p:nvSpPr>
        <p:spPr>
          <a:xfrm>
            <a:off x="27393265" y="2136454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6FEB7A-31EA-EC46-8AA2-3FA810A0FB7D}"/>
              </a:ext>
            </a:extLst>
          </p:cNvPr>
          <p:cNvCxnSpPr>
            <a:cxnSpLocks/>
          </p:cNvCxnSpPr>
          <p:nvPr/>
        </p:nvCxnSpPr>
        <p:spPr>
          <a:xfrm flipH="1" flipV="1">
            <a:off x="27479234" y="1467179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1BD6B4-167E-5A45-822E-C2B931216F21}"/>
              </a:ext>
            </a:extLst>
          </p:cNvPr>
          <p:cNvCxnSpPr>
            <a:stCxn id="53" idx="3"/>
            <a:endCxn id="60" idx="1"/>
          </p:cNvCxnSpPr>
          <p:nvPr/>
        </p:nvCxnSpPr>
        <p:spPr>
          <a:xfrm flipV="1">
            <a:off x="23951750" y="3895760"/>
            <a:ext cx="1862474" cy="95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6D1B2425-BAEB-A14C-A3AB-A2A338FCE5F8}"/>
                  </a:ext>
                </a:extLst>
              </p:cNvPr>
              <p:cNvSpPr/>
              <p:nvPr/>
            </p:nvSpPr>
            <p:spPr>
              <a:xfrm>
                <a:off x="31006330" y="2872593"/>
                <a:ext cx="3330015" cy="2061580"/>
              </a:xfrm>
              <a:prstGeom prst="roundRect">
                <a:avLst/>
              </a:prstGeom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i="1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6D1B2425-BAEB-A14C-A3AB-A2A338FC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330" y="2872593"/>
                <a:ext cx="3330015" cy="206158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88ABE92-0098-2F45-B48C-76098CC53F1C}"/>
                  </a:ext>
                </a:extLst>
              </p:cNvPr>
              <p:cNvSpPr/>
              <p:nvPr/>
            </p:nvSpPr>
            <p:spPr>
              <a:xfrm>
                <a:off x="32160748" y="452849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88ABE92-0098-2F45-B48C-76098CC53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748" y="452849"/>
                <a:ext cx="1021953" cy="1021953"/>
              </a:xfrm>
              <a:prstGeom prst="ellipse">
                <a:avLst/>
              </a:prstGeom>
              <a:blipFill>
                <a:blip r:embed="rId19"/>
                <a:stretch>
                  <a:fillRect l="-595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8AEA3D-5280-564A-AF73-E458B9D2F897}"/>
                  </a:ext>
                </a:extLst>
              </p:cNvPr>
              <p:cNvSpPr/>
              <p:nvPr/>
            </p:nvSpPr>
            <p:spPr>
              <a:xfrm>
                <a:off x="32160747" y="628889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8AEA3D-5280-564A-AF73-E458B9D2F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747" y="6288898"/>
                <a:ext cx="1021953" cy="1021953"/>
              </a:xfrm>
              <a:prstGeom prst="ellipse">
                <a:avLst/>
              </a:prstGeom>
              <a:blipFill>
                <a:blip r:embed="rId20"/>
                <a:stretch>
                  <a:fillRect l="-11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71B360-F1F9-7E42-BCBE-8F7406E10FA1}"/>
              </a:ext>
            </a:extLst>
          </p:cNvPr>
          <p:cNvCxnSpPr>
            <a:cxnSpLocks/>
          </p:cNvCxnSpPr>
          <p:nvPr/>
        </p:nvCxnSpPr>
        <p:spPr>
          <a:xfrm flipH="1" flipV="1">
            <a:off x="32671338" y="4912641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C59AC4B-1B41-A043-B459-A47D5E787944}"/>
              </a:ext>
            </a:extLst>
          </p:cNvPr>
          <p:cNvSpPr/>
          <p:nvPr/>
        </p:nvSpPr>
        <p:spPr>
          <a:xfrm>
            <a:off x="32585369" y="2144079"/>
            <a:ext cx="179738" cy="1422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363844-D0CE-6149-A7D6-3C1D5851F52F}"/>
              </a:ext>
            </a:extLst>
          </p:cNvPr>
          <p:cNvCxnSpPr>
            <a:cxnSpLocks/>
          </p:cNvCxnSpPr>
          <p:nvPr/>
        </p:nvCxnSpPr>
        <p:spPr>
          <a:xfrm flipH="1" flipV="1">
            <a:off x="32671338" y="1474804"/>
            <a:ext cx="385" cy="137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362F3C-BA05-914E-9B21-A0FB6FAE3C8C}"/>
              </a:ext>
            </a:extLst>
          </p:cNvPr>
          <p:cNvCxnSpPr>
            <a:endCxn id="67" idx="1"/>
          </p:cNvCxnSpPr>
          <p:nvPr/>
        </p:nvCxnSpPr>
        <p:spPr>
          <a:xfrm flipV="1">
            <a:off x="29143853" y="3903386"/>
            <a:ext cx="1862474" cy="21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BD89FD-6397-2948-AE83-8AEA3B6E06D5}"/>
                  </a:ext>
                </a:extLst>
              </p:cNvPr>
              <p:cNvSpPr txBox="1"/>
              <p:nvPr/>
            </p:nvSpPr>
            <p:spPr>
              <a:xfrm>
                <a:off x="17802413" y="5593143"/>
                <a:ext cx="101181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BD89FD-6397-2948-AE83-8AEA3B6E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413" y="5593143"/>
                <a:ext cx="1011815" cy="11079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98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/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/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C8B2B5-6599-444B-BE30-57CB46F99F39}"/>
                  </a:ext>
                </a:extLst>
              </p:cNvPr>
              <p:cNvSpPr/>
              <p:nvPr/>
            </p:nvSpPr>
            <p:spPr>
              <a:xfrm>
                <a:off x="15308728" y="3655032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C8B2B5-6599-444B-BE30-57CB46F99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728" y="3655032"/>
                <a:ext cx="1143000" cy="462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63483D7-E111-0042-9D53-7C83DAC78858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13590071" y="4141965"/>
            <a:ext cx="2314752" cy="2265561"/>
          </a:xfrm>
          <a:prstGeom prst="bentConnector3">
            <a:avLst>
              <a:gd name="adj1" fmla="val 60973"/>
            </a:avLst>
          </a:prstGeom>
          <a:ln w="57150" cap="sq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52F4D-8581-7E45-9A9F-67D1F851A90B}"/>
              </a:ext>
            </a:extLst>
          </p:cNvPr>
          <p:cNvSpPr/>
          <p:nvPr/>
        </p:nvSpPr>
        <p:spPr>
          <a:xfrm>
            <a:off x="7670800" y="3327400"/>
            <a:ext cx="11938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7E70AA-5B31-6548-A64C-4F3C30C478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89885" y="1364875"/>
            <a:ext cx="2314752" cy="2265561"/>
          </a:xfrm>
          <a:prstGeom prst="bentConnector3">
            <a:avLst>
              <a:gd name="adj1" fmla="val 37930"/>
            </a:avLst>
          </a:prstGeom>
          <a:ln w="5715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3BB7ED-1BBE-6449-8AF6-E75A05D817E9}"/>
              </a:ext>
            </a:extLst>
          </p:cNvPr>
          <p:cNvCxnSpPr/>
          <p:nvPr/>
        </p:nvCxnSpPr>
        <p:spPr>
          <a:xfrm>
            <a:off x="18180043" y="2794000"/>
            <a:ext cx="203379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6E2F62F-0277-D54F-9891-6227814B0545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5963447" y="4176261"/>
            <a:ext cx="2314752" cy="2265561"/>
          </a:xfrm>
          <a:prstGeom prst="bentConnector3">
            <a:avLst>
              <a:gd name="adj1" fmla="val 60973"/>
            </a:avLst>
          </a:prstGeom>
          <a:ln w="57150" cap="sq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9E82857-D28A-FD45-A8D3-60BF631691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63261" y="1399171"/>
            <a:ext cx="2314752" cy="2265561"/>
          </a:xfrm>
          <a:prstGeom prst="bentConnector3">
            <a:avLst>
              <a:gd name="adj1" fmla="val 37930"/>
            </a:avLst>
          </a:prstGeom>
          <a:ln w="5715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10424-4828-5A41-83B3-07C5E236A0DE}"/>
              </a:ext>
            </a:extLst>
          </p:cNvPr>
          <p:cNvCxnSpPr/>
          <p:nvPr/>
        </p:nvCxnSpPr>
        <p:spPr>
          <a:xfrm>
            <a:off x="10529726" y="2794000"/>
            <a:ext cx="203379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BF94269-6BF1-2B48-BA0A-216E15F102CA}"/>
              </a:ext>
            </a:extLst>
          </p:cNvPr>
          <p:cNvCxnSpPr/>
          <p:nvPr/>
        </p:nvCxnSpPr>
        <p:spPr>
          <a:xfrm>
            <a:off x="4937978" y="2855686"/>
            <a:ext cx="3299584" cy="1323368"/>
          </a:xfrm>
          <a:prstGeom prst="bentConnector4">
            <a:avLst>
              <a:gd name="adj1" fmla="val 62894"/>
              <a:gd name="adj2" fmla="val 16717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3AAF53-BE89-6F4E-82E9-994484F59241}"/>
              </a:ext>
            </a:extLst>
          </p:cNvPr>
          <p:cNvSpPr/>
          <p:nvPr/>
        </p:nvSpPr>
        <p:spPr>
          <a:xfrm>
            <a:off x="4947454" y="1843459"/>
            <a:ext cx="6599169" cy="4085482"/>
          </a:xfrm>
          <a:prstGeom prst="round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1E129E-518F-464E-97F6-FA7681EAB1A3}"/>
                  </a:ext>
                </a:extLst>
              </p:cNvPr>
              <p:cNvSpPr/>
              <p:nvPr/>
            </p:nvSpPr>
            <p:spPr>
              <a:xfrm>
                <a:off x="5477067" y="6466417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1E129E-518F-464E-97F6-FA7681E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067" y="6466417"/>
                <a:ext cx="1021953" cy="10219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407C55-2183-5141-88B5-C521DF6CCCB0}"/>
                  </a:ext>
                </a:extLst>
              </p:cNvPr>
              <p:cNvSpPr/>
              <p:nvPr/>
            </p:nvSpPr>
            <p:spPr>
              <a:xfrm>
                <a:off x="10042442" y="352624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407C55-2183-5141-88B5-C521DF6CC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442" y="352624"/>
                <a:ext cx="1021953" cy="1021953"/>
              </a:xfrm>
              <a:prstGeom prst="ellipse">
                <a:avLst/>
              </a:prstGeom>
              <a:blipFill>
                <a:blip r:embed="rId6"/>
                <a:stretch>
                  <a:fillRect l="-595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D7678C-FD81-D74B-99C5-69C376AD147E}"/>
                  </a:ext>
                </a:extLst>
              </p:cNvPr>
              <p:cNvSpPr/>
              <p:nvPr/>
            </p:nvSpPr>
            <p:spPr>
              <a:xfrm>
                <a:off x="7715742" y="3327401"/>
                <a:ext cx="1336898" cy="118619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D7678C-FD81-D74B-99C5-69C376AD1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42" y="3327401"/>
                <a:ext cx="1336898" cy="11861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544E39D-31EF-EE41-887C-5868965AE55F}"/>
              </a:ext>
            </a:extLst>
          </p:cNvPr>
          <p:cNvCxnSpPr>
            <a:endCxn id="9" idx="2"/>
          </p:cNvCxnSpPr>
          <p:nvPr/>
        </p:nvCxnSpPr>
        <p:spPr>
          <a:xfrm>
            <a:off x="12580644" y="2794000"/>
            <a:ext cx="3299584" cy="1323368"/>
          </a:xfrm>
          <a:prstGeom prst="bentConnector4">
            <a:avLst>
              <a:gd name="adj1" fmla="val 62894"/>
              <a:gd name="adj2" fmla="val 16717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8296C-03EB-1443-B6AD-FFD87FF5EE23}"/>
              </a:ext>
            </a:extLst>
          </p:cNvPr>
          <p:cNvSpPr/>
          <p:nvPr/>
        </p:nvSpPr>
        <p:spPr>
          <a:xfrm>
            <a:off x="22982983" y="3293104"/>
            <a:ext cx="1193800" cy="127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62D81B8-DF42-1E4B-B0E9-65D1469AC839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21275630" y="4141965"/>
            <a:ext cx="2314752" cy="2265561"/>
          </a:xfrm>
          <a:prstGeom prst="bentConnector3">
            <a:avLst>
              <a:gd name="adj1" fmla="val 60973"/>
            </a:avLst>
          </a:prstGeom>
          <a:ln w="57150" cap="sq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CC05E28-BA7D-A945-80C4-8D5254A27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75444" y="1364875"/>
            <a:ext cx="2314752" cy="2265561"/>
          </a:xfrm>
          <a:prstGeom prst="bentConnector3">
            <a:avLst>
              <a:gd name="adj1" fmla="val 37930"/>
            </a:avLst>
          </a:prstGeom>
          <a:ln w="57150" cap="rnd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4F826D4-F283-5748-987F-7340265E23FC}"/>
              </a:ext>
            </a:extLst>
          </p:cNvPr>
          <p:cNvCxnSpPr/>
          <p:nvPr/>
        </p:nvCxnSpPr>
        <p:spPr>
          <a:xfrm>
            <a:off x="20250161" y="2821390"/>
            <a:ext cx="3299584" cy="1323368"/>
          </a:xfrm>
          <a:prstGeom prst="bentConnector4">
            <a:avLst>
              <a:gd name="adj1" fmla="val 62894"/>
              <a:gd name="adj2" fmla="val 16717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91961D4-C2DB-8146-89C5-99B648EF6B73}"/>
              </a:ext>
            </a:extLst>
          </p:cNvPr>
          <p:cNvSpPr/>
          <p:nvPr/>
        </p:nvSpPr>
        <p:spPr>
          <a:xfrm>
            <a:off x="20259637" y="1809163"/>
            <a:ext cx="6599169" cy="4085482"/>
          </a:xfrm>
          <a:prstGeom prst="round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54D060-85F9-EB48-BB36-8569028077F3}"/>
                  </a:ext>
                </a:extLst>
              </p:cNvPr>
              <p:cNvSpPr/>
              <p:nvPr/>
            </p:nvSpPr>
            <p:spPr>
              <a:xfrm>
                <a:off x="20789250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54D060-85F9-EB48-BB36-856902807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250" y="6432121"/>
                <a:ext cx="1021953" cy="1021953"/>
              </a:xfrm>
              <a:prstGeom prst="ellipse">
                <a:avLst/>
              </a:prstGeom>
              <a:blipFill>
                <a:blip r:embed="rId8"/>
                <a:stretch>
                  <a:fillRect l="-11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98B7630-08C2-4548-8844-0A2205EBA049}"/>
                  </a:ext>
                </a:extLst>
              </p:cNvPr>
              <p:cNvSpPr/>
              <p:nvPr/>
            </p:nvSpPr>
            <p:spPr>
              <a:xfrm>
                <a:off x="25354625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98B7630-08C2-4548-8844-0A2205EBA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625" y="318328"/>
                <a:ext cx="1021953" cy="1021953"/>
              </a:xfrm>
              <a:prstGeom prst="ellipse">
                <a:avLst/>
              </a:prstGeom>
              <a:blipFill>
                <a:blip r:embed="rId9"/>
                <a:stretch>
                  <a:fillRect l="-470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D67F89-4842-594B-BA6E-216688C70F36}"/>
                  </a:ext>
                </a:extLst>
              </p:cNvPr>
              <p:cNvSpPr/>
              <p:nvPr/>
            </p:nvSpPr>
            <p:spPr>
              <a:xfrm>
                <a:off x="23027925" y="3293105"/>
                <a:ext cx="1336898" cy="118619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D67F89-4842-594B-BA6E-216688C70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925" y="3293105"/>
                <a:ext cx="1336898" cy="11861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4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141BB7F-7FB8-4841-88D3-ADF553A3E146}"/>
              </a:ext>
            </a:extLst>
          </p:cNvPr>
          <p:cNvCxnSpPr>
            <a:cxnSpLocks/>
          </p:cNvCxnSpPr>
          <p:nvPr/>
        </p:nvCxnSpPr>
        <p:spPr>
          <a:xfrm flipH="1">
            <a:off x="20269685" y="5361938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CF4784-60D2-8745-BD9F-A23100CC3F87}"/>
              </a:ext>
            </a:extLst>
          </p:cNvPr>
          <p:cNvCxnSpPr>
            <a:cxnSpLocks/>
          </p:cNvCxnSpPr>
          <p:nvPr/>
        </p:nvCxnSpPr>
        <p:spPr>
          <a:xfrm flipH="1">
            <a:off x="4894564" y="5361939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/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/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stCxn id="4" idx="0"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16822"/>
            <a:ext cx="7286" cy="161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728138-C824-414E-95E5-05ED379D3E93}"/>
                  </a:ext>
                </a:extLst>
              </p:cNvPr>
              <p:cNvSpPr/>
              <p:nvPr/>
            </p:nvSpPr>
            <p:spPr>
              <a:xfrm>
                <a:off x="5429369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728138-C824-414E-95E5-05ED379D3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69" y="6432121"/>
                <a:ext cx="1021953" cy="1021953"/>
              </a:xfrm>
              <a:prstGeom prst="ellipse">
                <a:avLst/>
              </a:prstGeom>
              <a:blipFill>
                <a:blip r:embed="rId9"/>
                <a:stretch>
                  <a:fillRect l="-11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F9F078B-2200-6C4A-B0CF-966B5A50CD20}"/>
              </a:ext>
            </a:extLst>
          </p:cNvPr>
          <p:cNvCxnSpPr>
            <a:cxnSpLocks/>
            <a:endCxn id="103" idx="4"/>
          </p:cNvCxnSpPr>
          <p:nvPr/>
        </p:nvCxnSpPr>
        <p:spPr>
          <a:xfrm flipV="1">
            <a:off x="10505720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D81788-7147-D944-862C-EDA153D64E8D}"/>
              </a:ext>
            </a:extLst>
          </p:cNvPr>
          <p:cNvCxnSpPr>
            <a:cxnSpLocks/>
          </p:cNvCxnSpPr>
          <p:nvPr/>
        </p:nvCxnSpPr>
        <p:spPr>
          <a:xfrm>
            <a:off x="9825377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9AA9631-38F0-8E48-AB72-594F032237AD}"/>
                  </a:ext>
                </a:extLst>
              </p:cNvPr>
              <p:cNvSpPr/>
              <p:nvPr/>
            </p:nvSpPr>
            <p:spPr>
              <a:xfrm>
                <a:off x="9994744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9AA9631-38F0-8E48-AB72-594F03223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744" y="318328"/>
                <a:ext cx="1021953" cy="1021953"/>
              </a:xfrm>
              <a:prstGeom prst="ellipse">
                <a:avLst/>
              </a:prstGeom>
              <a:blipFill>
                <a:blip r:embed="rId10"/>
                <a:stretch>
                  <a:fillRect l="-595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072A293-0C4D-0D48-B90C-D34846653EB6}"/>
                  </a:ext>
                </a:extLst>
              </p:cNvPr>
              <p:cNvSpPr/>
              <p:nvPr/>
            </p:nvSpPr>
            <p:spPr>
              <a:xfrm>
                <a:off x="7391667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072A293-0C4D-0D48-B90C-D34846653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667" y="4528653"/>
                <a:ext cx="1143000" cy="4623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3DB5B92-64C5-904D-967A-40632CD6E6C2}"/>
                  </a:ext>
                </a:extLst>
              </p:cNvPr>
              <p:cNvSpPr/>
              <p:nvPr/>
            </p:nvSpPr>
            <p:spPr>
              <a:xfrm>
                <a:off x="5936894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3DB5B92-64C5-904D-967A-40632CD6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94" y="4533350"/>
                <a:ext cx="514428" cy="4576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6B4004A-77ED-4643-BAEF-A73A31BA38CE}"/>
                  </a:ext>
                </a:extLst>
              </p:cNvPr>
              <p:cNvSpPr/>
              <p:nvPr/>
            </p:nvSpPr>
            <p:spPr>
              <a:xfrm>
                <a:off x="6673494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6B4004A-77ED-4643-BAEF-A73A31BA3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94" y="4533350"/>
                <a:ext cx="514428" cy="4576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9A75772-E85D-F94B-A7B9-8FEFC1A84ECB}"/>
                  </a:ext>
                </a:extLst>
              </p:cNvPr>
              <p:cNvSpPr/>
              <p:nvPr/>
            </p:nvSpPr>
            <p:spPr>
              <a:xfrm>
                <a:off x="8731698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9A75772-E85D-F94B-A7B9-8FEFC1A8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698" y="4531746"/>
                <a:ext cx="514428" cy="4576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0928932A-82C4-B843-AB5F-620F267D287C}"/>
              </a:ext>
            </a:extLst>
          </p:cNvPr>
          <p:cNvSpPr/>
          <p:nvPr/>
        </p:nvSpPr>
        <p:spPr>
          <a:xfrm>
            <a:off x="7750896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B7664AE-9A1F-FD4A-AD90-CE20581587EF}"/>
              </a:ext>
            </a:extLst>
          </p:cNvPr>
          <p:cNvSpPr/>
          <p:nvPr/>
        </p:nvSpPr>
        <p:spPr>
          <a:xfrm>
            <a:off x="9613108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0D06E31-DDA0-4C42-89F6-63C54ED06954}"/>
              </a:ext>
            </a:extLst>
          </p:cNvPr>
          <p:cNvCxnSpPr>
            <a:stCxn id="99" idx="0"/>
            <a:endCxn id="107" idx="2"/>
          </p:cNvCxnSpPr>
          <p:nvPr/>
        </p:nvCxnSpPr>
        <p:spPr>
          <a:xfrm rot="5400000" flipH="1" flipV="1">
            <a:off x="6743261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1D0445-D6DC-4D40-BD0C-6A3E6E9BCDD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7963167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AB53EDE-DFAB-1444-B0FA-FB9351E01AB2}"/>
              </a:ext>
            </a:extLst>
          </p:cNvPr>
          <p:cNvCxnSpPr>
            <a:cxnSpLocks/>
          </p:cNvCxnSpPr>
          <p:nvPr/>
        </p:nvCxnSpPr>
        <p:spPr>
          <a:xfrm flipV="1">
            <a:off x="6930708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E9B4AB8-087D-F146-A374-C6FEDC4A0975}"/>
              </a:ext>
            </a:extLst>
          </p:cNvPr>
          <p:cNvCxnSpPr>
            <a:cxnSpLocks/>
          </p:cNvCxnSpPr>
          <p:nvPr/>
        </p:nvCxnSpPr>
        <p:spPr>
          <a:xfrm flipV="1">
            <a:off x="6201394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8B25EE6-5A13-C74B-9FAC-8E6AEC6AC21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6194108" y="2916822"/>
            <a:ext cx="7286" cy="161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68379E6-F4B9-4642-B713-344BE6051F1A}"/>
              </a:ext>
            </a:extLst>
          </p:cNvPr>
          <p:cNvCxnSpPr>
            <a:cxnSpLocks/>
            <a:stCxn id="104" idx="0"/>
            <a:endCxn id="108" idx="4"/>
          </p:cNvCxnSpPr>
          <p:nvPr/>
        </p:nvCxnSpPr>
        <p:spPr>
          <a:xfrm flipV="1">
            <a:off x="7963167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DA7D074-B7CA-A342-A45E-6B038306FBDF}"/>
              </a:ext>
            </a:extLst>
          </p:cNvPr>
          <p:cNvSpPr/>
          <p:nvPr/>
        </p:nvSpPr>
        <p:spPr>
          <a:xfrm>
            <a:off x="10326105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5571F1-55AB-B94A-AE67-057AF807F8DA}"/>
              </a:ext>
            </a:extLst>
          </p:cNvPr>
          <p:cNvCxnSpPr>
            <a:cxnSpLocks/>
            <a:stCxn id="108" idx="0"/>
            <a:endCxn id="120" idx="4"/>
          </p:cNvCxnSpPr>
          <p:nvPr/>
        </p:nvCxnSpPr>
        <p:spPr>
          <a:xfrm flipV="1">
            <a:off x="7963167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8A6CBD1-4F28-D846-9E74-906B30CB67E1}"/>
              </a:ext>
            </a:extLst>
          </p:cNvPr>
          <p:cNvCxnSpPr>
            <a:cxnSpLocks/>
          </p:cNvCxnSpPr>
          <p:nvPr/>
        </p:nvCxnSpPr>
        <p:spPr>
          <a:xfrm>
            <a:off x="4906323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4ADAA0B-6C20-334C-A84C-F65352F587A3}"/>
              </a:ext>
            </a:extLst>
          </p:cNvPr>
          <p:cNvSpPr/>
          <p:nvPr/>
        </p:nvSpPr>
        <p:spPr>
          <a:xfrm>
            <a:off x="5981837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94939B6-6025-8745-BA83-2749656ABBB2}"/>
              </a:ext>
            </a:extLst>
          </p:cNvPr>
          <p:cNvSpPr/>
          <p:nvPr/>
        </p:nvSpPr>
        <p:spPr>
          <a:xfrm>
            <a:off x="7750896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C23899-0088-7C4F-B57B-C9F3A0017A24}"/>
                  </a:ext>
                </a:extLst>
              </p:cNvPr>
              <p:cNvSpPr/>
              <p:nvPr/>
            </p:nvSpPr>
            <p:spPr>
              <a:xfrm>
                <a:off x="9418525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1C23899-0088-7C4F-B57B-C9F3A0017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525" y="3141192"/>
                <a:ext cx="813707" cy="3291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804F53F-7EEB-5148-85F4-54064BE93F30}"/>
              </a:ext>
            </a:extLst>
          </p:cNvPr>
          <p:cNvCxnSpPr>
            <a:cxnSpLocks/>
          </p:cNvCxnSpPr>
          <p:nvPr/>
        </p:nvCxnSpPr>
        <p:spPr>
          <a:xfrm>
            <a:off x="9799620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7FB186F5-C23E-E643-A6E4-A82824574795}"/>
              </a:ext>
            </a:extLst>
          </p:cNvPr>
          <p:cNvCxnSpPr>
            <a:stCxn id="107" idx="0"/>
            <a:endCxn id="109" idx="2"/>
          </p:cNvCxnSpPr>
          <p:nvPr/>
        </p:nvCxnSpPr>
        <p:spPr>
          <a:xfrm rot="5400000" flipH="1" flipV="1">
            <a:off x="9018529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4C15434-1515-1F41-B0C9-E8DCF0E11F8A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7048446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47630D1-F27D-704E-B22C-37E6CF6EADA5}"/>
              </a:ext>
            </a:extLst>
          </p:cNvPr>
          <p:cNvSpPr/>
          <p:nvPr/>
        </p:nvSpPr>
        <p:spPr>
          <a:xfrm>
            <a:off x="4906323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FA254B0-EEF9-8C48-83D4-EA7DE79FBA12}"/>
                  </a:ext>
                </a:extLst>
              </p:cNvPr>
              <p:cNvSpPr/>
              <p:nvPr/>
            </p:nvSpPr>
            <p:spPr>
              <a:xfrm>
                <a:off x="7715742" y="3327401"/>
                <a:ext cx="1336898" cy="118619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FA254B0-EEF9-8C48-83D4-EA7DE79FB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42" y="3327401"/>
                <a:ext cx="1336898" cy="11861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A1584CD-BA36-D74A-A4F4-F46FA05C3FF8}"/>
                  </a:ext>
                </a:extLst>
              </p:cNvPr>
              <p:cNvSpPr/>
              <p:nvPr/>
            </p:nvSpPr>
            <p:spPr>
              <a:xfrm>
                <a:off x="20768722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A1584CD-BA36-D74A-A4F4-F46FA05C3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722" y="6432121"/>
                <a:ext cx="1021953" cy="102195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F84309-6DF7-854B-AC37-B5A5CE64444C}"/>
              </a:ext>
            </a:extLst>
          </p:cNvPr>
          <p:cNvCxnSpPr>
            <a:cxnSpLocks/>
            <a:endCxn id="129" idx="4"/>
          </p:cNvCxnSpPr>
          <p:nvPr/>
        </p:nvCxnSpPr>
        <p:spPr>
          <a:xfrm flipV="1">
            <a:off x="25845073" y="1340281"/>
            <a:ext cx="0" cy="4046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74A3DD5-3ED4-4F4D-977B-73C6D168B4B2}"/>
              </a:ext>
            </a:extLst>
          </p:cNvPr>
          <p:cNvCxnSpPr>
            <a:cxnSpLocks/>
          </p:cNvCxnSpPr>
          <p:nvPr/>
        </p:nvCxnSpPr>
        <p:spPr>
          <a:xfrm>
            <a:off x="25164730" y="2793999"/>
            <a:ext cx="0" cy="2593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DEF932A-0BAC-AA40-AF7B-01E04C123A0B}"/>
                  </a:ext>
                </a:extLst>
              </p:cNvPr>
              <p:cNvSpPr/>
              <p:nvPr/>
            </p:nvSpPr>
            <p:spPr>
              <a:xfrm>
                <a:off x="25334097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DEF932A-0BAC-AA40-AF7B-01E04C123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097" y="318328"/>
                <a:ext cx="1021953" cy="1021953"/>
              </a:xfrm>
              <a:prstGeom prst="ellipse">
                <a:avLst/>
              </a:prstGeom>
              <a:blipFill>
                <a:blip r:embed="rId17"/>
                <a:stretch>
                  <a:fillRect l="-476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AA92FF5-7382-1A43-8C51-F3C1BFE60899}"/>
                  </a:ext>
                </a:extLst>
              </p:cNvPr>
              <p:cNvSpPr/>
              <p:nvPr/>
            </p:nvSpPr>
            <p:spPr>
              <a:xfrm>
                <a:off x="22731020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AA92FF5-7382-1A43-8C51-F3C1BFE60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020" y="4528653"/>
                <a:ext cx="1143000" cy="4623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F973185-0A3A-8B44-91B3-D0C724E8BBA8}"/>
                  </a:ext>
                </a:extLst>
              </p:cNvPr>
              <p:cNvSpPr/>
              <p:nvPr/>
            </p:nvSpPr>
            <p:spPr>
              <a:xfrm>
                <a:off x="21276247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F973185-0A3A-8B44-91B3-D0C724E8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247" y="4533350"/>
                <a:ext cx="514428" cy="45764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3906F0-24AC-0449-B9B8-B41D016CD9BF}"/>
                  </a:ext>
                </a:extLst>
              </p:cNvPr>
              <p:cNvSpPr/>
              <p:nvPr/>
            </p:nvSpPr>
            <p:spPr>
              <a:xfrm>
                <a:off x="22012847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3906F0-24AC-0449-B9B8-B41D016CD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7" y="4533350"/>
                <a:ext cx="514428" cy="4576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89C2BC-77D1-B046-A114-A52DB5D86693}"/>
                  </a:ext>
                </a:extLst>
              </p:cNvPr>
              <p:cNvSpPr/>
              <p:nvPr/>
            </p:nvSpPr>
            <p:spPr>
              <a:xfrm>
                <a:off x="24071051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89C2BC-77D1-B046-A114-A52DB5D86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051" y="4531746"/>
                <a:ext cx="514428" cy="4576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FDE0D198-723C-E844-9809-8EA171BA9BED}"/>
              </a:ext>
            </a:extLst>
          </p:cNvPr>
          <p:cNvSpPr/>
          <p:nvPr/>
        </p:nvSpPr>
        <p:spPr>
          <a:xfrm>
            <a:off x="23090249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EB67827-7D9E-994B-BCB5-1B48FD2C8CC6}"/>
              </a:ext>
            </a:extLst>
          </p:cNvPr>
          <p:cNvSpPr/>
          <p:nvPr/>
        </p:nvSpPr>
        <p:spPr>
          <a:xfrm>
            <a:off x="24952461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5ACBBE50-8D76-054A-B4BA-568D0B436E03}"/>
              </a:ext>
            </a:extLst>
          </p:cNvPr>
          <p:cNvCxnSpPr>
            <a:stCxn id="126" idx="0"/>
            <a:endCxn id="133" idx="2"/>
          </p:cNvCxnSpPr>
          <p:nvPr/>
        </p:nvCxnSpPr>
        <p:spPr>
          <a:xfrm rot="5400000" flipH="1" flipV="1">
            <a:off x="22082614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0746527-8852-844C-9DAE-1A5CB96BFC1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23302520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9E63363-DBD6-C241-A59A-A671DBBB8E03}"/>
              </a:ext>
            </a:extLst>
          </p:cNvPr>
          <p:cNvCxnSpPr>
            <a:cxnSpLocks/>
          </p:cNvCxnSpPr>
          <p:nvPr/>
        </p:nvCxnSpPr>
        <p:spPr>
          <a:xfrm flipV="1">
            <a:off x="22270061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24AFF07-4FEC-CA4D-8647-B03ABEFE5D01}"/>
              </a:ext>
            </a:extLst>
          </p:cNvPr>
          <p:cNvCxnSpPr>
            <a:cxnSpLocks/>
          </p:cNvCxnSpPr>
          <p:nvPr/>
        </p:nvCxnSpPr>
        <p:spPr>
          <a:xfrm flipV="1">
            <a:off x="21540747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2A95419-9E07-634C-A7C5-ECE8562F56B7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21533461" y="2916822"/>
            <a:ext cx="7286" cy="161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B931A7-CCB8-E343-8F25-5D0F49D6CF7E}"/>
              </a:ext>
            </a:extLst>
          </p:cNvPr>
          <p:cNvCxnSpPr>
            <a:cxnSpLocks/>
            <a:stCxn id="130" idx="0"/>
            <a:endCxn id="134" idx="4"/>
          </p:cNvCxnSpPr>
          <p:nvPr/>
        </p:nvCxnSpPr>
        <p:spPr>
          <a:xfrm flipV="1">
            <a:off x="23302520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30F87D-2E8D-FB4D-BCD7-C397AAC90B18}"/>
              </a:ext>
            </a:extLst>
          </p:cNvPr>
          <p:cNvSpPr/>
          <p:nvPr/>
        </p:nvSpPr>
        <p:spPr>
          <a:xfrm>
            <a:off x="25665458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3EC2E7-77A2-B54E-8FDF-C84D25EF3433}"/>
              </a:ext>
            </a:extLst>
          </p:cNvPr>
          <p:cNvCxnSpPr>
            <a:cxnSpLocks/>
            <a:stCxn id="134" idx="0"/>
            <a:endCxn id="146" idx="4"/>
          </p:cNvCxnSpPr>
          <p:nvPr/>
        </p:nvCxnSpPr>
        <p:spPr>
          <a:xfrm flipV="1">
            <a:off x="23302520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E55ADE1-34CA-5448-BED4-FD6E4501244B}"/>
              </a:ext>
            </a:extLst>
          </p:cNvPr>
          <p:cNvCxnSpPr>
            <a:cxnSpLocks/>
          </p:cNvCxnSpPr>
          <p:nvPr/>
        </p:nvCxnSpPr>
        <p:spPr>
          <a:xfrm>
            <a:off x="20245676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B06C95AF-4B7D-FB43-9FA4-8D3C5C38CEE5}"/>
              </a:ext>
            </a:extLst>
          </p:cNvPr>
          <p:cNvSpPr/>
          <p:nvPr/>
        </p:nvSpPr>
        <p:spPr>
          <a:xfrm>
            <a:off x="21321190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D76D685-A18A-2546-AA9D-2FFA426AE8A4}"/>
              </a:ext>
            </a:extLst>
          </p:cNvPr>
          <p:cNvSpPr/>
          <p:nvPr/>
        </p:nvSpPr>
        <p:spPr>
          <a:xfrm>
            <a:off x="2309024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D0BD04-FDE5-1742-A86B-BAEBB6A861CD}"/>
                  </a:ext>
                </a:extLst>
              </p:cNvPr>
              <p:cNvSpPr/>
              <p:nvPr/>
            </p:nvSpPr>
            <p:spPr>
              <a:xfrm>
                <a:off x="24757878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D0BD04-FDE5-1742-A86B-BAEBB6A86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878" y="3141192"/>
                <a:ext cx="813707" cy="3291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BCAD828-066A-BD4F-B81A-0158CECF47A0}"/>
              </a:ext>
            </a:extLst>
          </p:cNvPr>
          <p:cNvCxnSpPr>
            <a:cxnSpLocks/>
          </p:cNvCxnSpPr>
          <p:nvPr/>
        </p:nvCxnSpPr>
        <p:spPr>
          <a:xfrm>
            <a:off x="25138973" y="5377069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375D8A08-B440-4D48-836B-338072F01831}"/>
              </a:ext>
            </a:extLst>
          </p:cNvPr>
          <p:cNvCxnSpPr>
            <a:stCxn id="133" idx="0"/>
            <a:endCxn id="135" idx="2"/>
          </p:cNvCxnSpPr>
          <p:nvPr/>
        </p:nvCxnSpPr>
        <p:spPr>
          <a:xfrm rot="5400000" flipH="1" flipV="1">
            <a:off x="24357882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547AD57-9BD1-1D46-A0C2-4B168EAC5E46}"/>
              </a:ext>
            </a:extLst>
          </p:cNvPr>
          <p:cNvCxnSpPr>
            <a:cxnSpLocks/>
            <a:stCxn id="132" idx="0"/>
            <a:endCxn id="134" idx="2"/>
          </p:cNvCxnSpPr>
          <p:nvPr/>
        </p:nvCxnSpPr>
        <p:spPr>
          <a:xfrm rot="5400000" flipH="1" flipV="1">
            <a:off x="22387799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E7AF092-F810-C64B-A0E7-DFFF3BA142FB}"/>
              </a:ext>
            </a:extLst>
          </p:cNvPr>
          <p:cNvSpPr/>
          <p:nvPr/>
        </p:nvSpPr>
        <p:spPr>
          <a:xfrm>
            <a:off x="20245676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059B32A-8F1E-9440-8473-3D5C31F8E8DD}"/>
                  </a:ext>
                </a:extLst>
              </p:cNvPr>
              <p:cNvSpPr/>
              <p:nvPr/>
            </p:nvSpPr>
            <p:spPr>
              <a:xfrm>
                <a:off x="23055095" y="3327401"/>
                <a:ext cx="1336898" cy="118619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059B32A-8F1E-9440-8473-3D5C31F8E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095" y="3327401"/>
                <a:ext cx="1336898" cy="11861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glow rad="228600">
                  <a:schemeClr val="bg1"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0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/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8021AD5-71A5-9F43-967C-FEB9CB3C4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691" y="6432121"/>
                <a:ext cx="1021953" cy="10219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/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F68DBE-8BFE-C945-B3EB-95785CF4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066" y="318328"/>
                <a:ext cx="1021953" cy="10219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stCxn id="4" idx="0"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16822"/>
            <a:ext cx="7286" cy="161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B9B8-4C60-D24E-AA21-446B78ED18CE}"/>
              </a:ext>
            </a:extLst>
          </p:cNvPr>
          <p:cNvCxnSpPr>
            <a:cxnSpLocks/>
          </p:cNvCxnSpPr>
          <p:nvPr/>
        </p:nvCxnSpPr>
        <p:spPr>
          <a:xfrm flipH="1">
            <a:off x="11605846" y="2793999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4EF605-733B-A641-9CAA-193EA6BA60AB}"/>
              </a:ext>
            </a:extLst>
          </p:cNvPr>
          <p:cNvCxnSpPr>
            <a:cxnSpLocks/>
          </p:cNvCxnSpPr>
          <p:nvPr/>
        </p:nvCxnSpPr>
        <p:spPr>
          <a:xfrm flipH="1">
            <a:off x="11605845" y="5360370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/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39EF89-EFC1-A244-A243-57F2FB98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26" y="4127964"/>
                <a:ext cx="353430" cy="376834"/>
              </a:xfrm>
              <a:prstGeom prst="rect">
                <a:avLst/>
              </a:prstGeom>
              <a:blipFill>
                <a:blip r:embed="rId2"/>
                <a:stretch>
                  <a:fillRect l="-20690" t="-12903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/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4959D-4345-DE40-A864-51022E98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979" y="3550930"/>
                <a:ext cx="340863" cy="369332"/>
              </a:xfrm>
              <a:prstGeom prst="rect">
                <a:avLst/>
              </a:prstGeom>
              <a:blipFill>
                <a:blip r:embed="rId3"/>
                <a:stretch>
                  <a:fillRect l="-10714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/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70F44-2B5F-7248-AB37-B2B3BBA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949" y="3526519"/>
                <a:ext cx="284885" cy="369332"/>
              </a:xfrm>
              <a:prstGeom prst="rect">
                <a:avLst/>
              </a:prstGeom>
              <a:blipFill>
                <a:blip r:embed="rId4"/>
                <a:stretch>
                  <a:fillRect l="-26087" r="-869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/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96F4D3-1DF1-F54C-9CF0-609DA088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631" y="3547367"/>
                <a:ext cx="308931" cy="369332"/>
              </a:xfrm>
              <a:prstGeom prst="rect">
                <a:avLst/>
              </a:prstGeom>
              <a:blipFill>
                <a:blip r:embed="rId5"/>
                <a:stretch>
                  <a:fillRect l="-30769" r="-1153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/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B7A9CA-0817-F646-9C2A-780EA380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2060" y="987329"/>
                <a:ext cx="358624" cy="369332"/>
              </a:xfrm>
              <a:prstGeom prst="rect">
                <a:avLst/>
              </a:prstGeom>
              <a:blipFill>
                <a:blip r:embed="rId6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/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8BC3B2-2534-AB48-9571-2C26BA1F0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56" y="4889881"/>
                <a:ext cx="358624" cy="369332"/>
              </a:xfrm>
              <a:prstGeom prst="rect">
                <a:avLst/>
              </a:prstGeom>
              <a:blipFill>
                <a:blip r:embed="rId7"/>
                <a:stretch>
                  <a:fillRect l="-20690" r="-3448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16E2E6-55C1-3D46-8FC9-CF55A662AEE0}"/>
              </a:ext>
            </a:extLst>
          </p:cNvPr>
          <p:cNvCxnSpPr>
            <a:cxnSpLocks/>
          </p:cNvCxnSpPr>
          <p:nvPr/>
        </p:nvCxnSpPr>
        <p:spPr>
          <a:xfrm flipV="1">
            <a:off x="18180042" y="1340281"/>
            <a:ext cx="0" cy="4010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CC3625-2A3D-CE43-9BBD-B9F8E9CA0AC5}"/>
              </a:ext>
            </a:extLst>
          </p:cNvPr>
          <p:cNvCxnSpPr>
            <a:cxnSpLocks/>
          </p:cNvCxnSpPr>
          <p:nvPr/>
        </p:nvCxnSpPr>
        <p:spPr>
          <a:xfrm>
            <a:off x="17499699" y="2793999"/>
            <a:ext cx="0" cy="25569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/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2D6287-C577-3D47-9B63-2E06AB5D0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989" y="4528653"/>
                <a:ext cx="1143000" cy="462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/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7C1696-B486-1E4B-8D77-109E42FDC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1216" y="4533350"/>
                <a:ext cx="514428" cy="4576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/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AAA068-0A9C-384F-82BF-D0DA7056B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816" y="4533350"/>
                <a:ext cx="514428" cy="457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/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12D9F-8205-B94D-8C78-0A9808BFA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6020" y="4531746"/>
                <a:ext cx="514428" cy="457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3A51F35-487B-4F4B-A22F-8F43C9BFBB29}"/>
              </a:ext>
            </a:extLst>
          </p:cNvPr>
          <p:cNvSpPr/>
          <p:nvPr/>
        </p:nvSpPr>
        <p:spPr>
          <a:xfrm>
            <a:off x="15425218" y="373636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270996-01E2-9C43-A690-B0D3EF3F66C2}"/>
              </a:ext>
            </a:extLst>
          </p:cNvPr>
          <p:cNvSpPr/>
          <p:nvPr/>
        </p:nvSpPr>
        <p:spPr>
          <a:xfrm>
            <a:off x="17287430" y="3754512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AA0C31E-D2F4-D041-B43F-26D42FFCFC99}"/>
              </a:ext>
            </a:extLst>
          </p:cNvPr>
          <p:cNvCxnSpPr>
            <a:cxnSpLocks/>
            <a:endCxn id="46" idx="2"/>
          </p:cNvCxnSpPr>
          <p:nvPr/>
        </p:nvCxnSpPr>
        <p:spPr>
          <a:xfrm rot="5400000" flipH="1" flipV="1">
            <a:off x="14417583" y="4186471"/>
            <a:ext cx="1442734" cy="3048567"/>
          </a:xfrm>
          <a:prstGeom prst="bentConnector3">
            <a:avLst>
              <a:gd name="adj1" fmla="val 741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4F7559-4DAD-384A-A70C-11B44E8949C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5637489" y="4990989"/>
            <a:ext cx="0" cy="396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363AB-52D7-1941-90E7-B735ADD25D4A}"/>
              </a:ext>
            </a:extLst>
          </p:cNvPr>
          <p:cNvCxnSpPr>
            <a:cxnSpLocks/>
          </p:cNvCxnSpPr>
          <p:nvPr/>
        </p:nvCxnSpPr>
        <p:spPr>
          <a:xfrm flipV="1">
            <a:off x="14605030" y="4989389"/>
            <a:ext cx="0" cy="397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94FC55-0FF6-884D-83D0-54A0B04D261F}"/>
              </a:ext>
            </a:extLst>
          </p:cNvPr>
          <p:cNvCxnSpPr>
            <a:cxnSpLocks/>
          </p:cNvCxnSpPr>
          <p:nvPr/>
        </p:nvCxnSpPr>
        <p:spPr>
          <a:xfrm flipV="1">
            <a:off x="13875716" y="4989387"/>
            <a:ext cx="0" cy="3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7E230-AD14-364A-8BAE-C3D42E4014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868430" y="2916822"/>
            <a:ext cx="7286" cy="161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96CED-5CB8-B342-A556-32006C70207B}"/>
              </a:ext>
            </a:extLst>
          </p:cNvPr>
          <p:cNvCxnSpPr>
            <a:cxnSpLocks/>
            <a:stCxn id="33" idx="0"/>
            <a:endCxn id="2" idx="4"/>
          </p:cNvCxnSpPr>
          <p:nvPr/>
        </p:nvCxnSpPr>
        <p:spPr>
          <a:xfrm flipV="1">
            <a:off x="15637489" y="4160912"/>
            <a:ext cx="0" cy="3677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783C228-9D1C-1D45-A97D-035F035EF3E0}"/>
              </a:ext>
            </a:extLst>
          </p:cNvPr>
          <p:cNvSpPr/>
          <p:nvPr/>
        </p:nvSpPr>
        <p:spPr>
          <a:xfrm>
            <a:off x="18000427" y="2657299"/>
            <a:ext cx="359228" cy="26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565979-3AD8-9940-9D07-6A38E5038EB3}"/>
              </a:ext>
            </a:extLst>
          </p:cNvPr>
          <p:cNvCxnSpPr>
            <a:cxnSpLocks/>
            <a:stCxn id="2" idx="0"/>
            <a:endCxn id="32" idx="4"/>
          </p:cNvCxnSpPr>
          <p:nvPr/>
        </p:nvCxnSpPr>
        <p:spPr>
          <a:xfrm flipV="1">
            <a:off x="15637489" y="3006272"/>
            <a:ext cx="0" cy="730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/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20AC54-EEDC-DB40-BA25-AF4867B19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47" y="3141192"/>
                <a:ext cx="813707" cy="3291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C32186-D6AA-1842-B9AB-3E8B5CB2D536}"/>
              </a:ext>
            </a:extLst>
          </p:cNvPr>
          <p:cNvCxnSpPr>
            <a:cxnSpLocks/>
          </p:cNvCxnSpPr>
          <p:nvPr/>
        </p:nvCxnSpPr>
        <p:spPr>
          <a:xfrm>
            <a:off x="17473942" y="5350943"/>
            <a:ext cx="28098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0E8B1D6-5C00-8744-9C6C-9AD714BCB669}"/>
              </a:ext>
            </a:extLst>
          </p:cNvPr>
          <p:cNvSpPr/>
          <p:nvPr/>
        </p:nvSpPr>
        <p:spPr>
          <a:xfrm>
            <a:off x="19160666" y="4271934"/>
            <a:ext cx="1127972" cy="1297577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1E2C5EE-0F7F-CF40-9E1A-6A47A21787DC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rot="5400000" flipH="1" flipV="1">
            <a:off x="16692851" y="3937169"/>
            <a:ext cx="564963" cy="624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7684EF3-EDFB-1A49-8FBB-6A50F9EC0A0A}"/>
              </a:ext>
            </a:extLst>
          </p:cNvPr>
          <p:cNvCxnSpPr>
            <a:cxnSpLocks/>
            <a:stCxn id="45" idx="0"/>
            <a:endCxn id="2" idx="2"/>
          </p:cNvCxnSpPr>
          <p:nvPr/>
        </p:nvCxnSpPr>
        <p:spPr>
          <a:xfrm rot="5400000" flipH="1" flipV="1">
            <a:off x="14722768" y="3830903"/>
            <a:ext cx="584710" cy="82018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6BBBE1C-55FC-4E44-BD2C-AB1BA17510F7}"/>
              </a:ext>
            </a:extLst>
          </p:cNvPr>
          <p:cNvCxnSpPr>
            <a:cxnSpLocks/>
          </p:cNvCxnSpPr>
          <p:nvPr/>
        </p:nvCxnSpPr>
        <p:spPr>
          <a:xfrm flipH="1">
            <a:off x="12575840" y="5360370"/>
            <a:ext cx="10353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B9B8-4C60-D24E-AA21-446B78ED18CE}"/>
              </a:ext>
            </a:extLst>
          </p:cNvPr>
          <p:cNvCxnSpPr>
            <a:cxnSpLocks/>
          </p:cNvCxnSpPr>
          <p:nvPr/>
        </p:nvCxnSpPr>
        <p:spPr>
          <a:xfrm flipH="1">
            <a:off x="11605846" y="2793999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/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CFDB83-4BDE-1249-A74C-37D8A0FFC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332" y="6065642"/>
                <a:ext cx="347595" cy="369332"/>
              </a:xfrm>
              <a:prstGeom prst="rect">
                <a:avLst/>
              </a:prstGeom>
              <a:blipFill>
                <a:blip r:embed="rId13"/>
                <a:stretch>
                  <a:fillRect l="-14286" r="-3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04B6747-864F-E34B-B9FA-9CECF3028AE3}"/>
              </a:ext>
            </a:extLst>
          </p:cNvPr>
          <p:cNvSpPr/>
          <p:nvPr/>
        </p:nvSpPr>
        <p:spPr>
          <a:xfrm>
            <a:off x="16639000" y="1044112"/>
            <a:ext cx="2204482" cy="80987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4B687D-7F00-5944-B285-847FC0658250}"/>
              </a:ext>
            </a:extLst>
          </p:cNvPr>
          <p:cNvSpPr/>
          <p:nvPr/>
        </p:nvSpPr>
        <p:spPr>
          <a:xfrm>
            <a:off x="12835533" y="5928051"/>
            <a:ext cx="2204482" cy="53416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/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FC3969-50C7-A54A-852E-14D9AC73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838" y="4920721"/>
                <a:ext cx="651973" cy="369332"/>
              </a:xfrm>
              <a:prstGeom prst="rect">
                <a:avLst/>
              </a:prstGeom>
              <a:blipFill>
                <a:blip r:embed="rId14"/>
                <a:stretch>
                  <a:fillRect l="-9434" r="-188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4EF605-733B-A641-9CAA-193EA6BA60AB}"/>
              </a:ext>
            </a:extLst>
          </p:cNvPr>
          <p:cNvCxnSpPr>
            <a:cxnSpLocks/>
          </p:cNvCxnSpPr>
          <p:nvPr/>
        </p:nvCxnSpPr>
        <p:spPr>
          <a:xfrm flipH="1">
            <a:off x="11605845" y="5360370"/>
            <a:ext cx="9699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E6398-DD46-5A47-B2A0-B0EE4A931564}"/>
              </a:ext>
            </a:extLst>
          </p:cNvPr>
          <p:cNvSpPr/>
          <p:nvPr/>
        </p:nvSpPr>
        <p:spPr>
          <a:xfrm>
            <a:off x="11471818" y="4862190"/>
            <a:ext cx="1142904" cy="154646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ECBAD7-4F79-EA41-9F88-BB45DCEB3BD3}"/>
              </a:ext>
            </a:extLst>
          </p:cNvPr>
          <p:cNvSpPr/>
          <p:nvPr/>
        </p:nvSpPr>
        <p:spPr>
          <a:xfrm>
            <a:off x="12580645" y="1843459"/>
            <a:ext cx="6599169" cy="4085482"/>
          </a:xfrm>
          <a:prstGeom prst="roundRect">
            <a:avLst/>
          </a:prstGeom>
          <a:solidFill>
            <a:srgbClr val="FFFFFF">
              <a:alpha val="85098"/>
            </a:srgbClr>
          </a:solidFill>
          <a:ln w="38100">
            <a:solidFill>
              <a:srgbClr val="000000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b="1" i="1" dirty="0">
              <a:latin typeface="Times" pitchFamily="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E6A22-6399-AD44-9A3F-7F737871BAE2}"/>
              </a:ext>
            </a:extLst>
          </p:cNvPr>
          <p:cNvCxnSpPr>
            <a:cxnSpLocks/>
          </p:cNvCxnSpPr>
          <p:nvPr/>
        </p:nvCxnSpPr>
        <p:spPr>
          <a:xfrm>
            <a:off x="12580645" y="2794000"/>
            <a:ext cx="76695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019EED8-5D95-5D4A-8F17-B01DF7C6F575}"/>
              </a:ext>
            </a:extLst>
          </p:cNvPr>
          <p:cNvSpPr/>
          <p:nvPr/>
        </p:nvSpPr>
        <p:spPr>
          <a:xfrm>
            <a:off x="13656159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36BF9-5164-4E42-9D6B-9711CE7600A1}"/>
              </a:ext>
            </a:extLst>
          </p:cNvPr>
          <p:cNvSpPr/>
          <p:nvPr/>
        </p:nvSpPr>
        <p:spPr>
          <a:xfrm>
            <a:off x="15425218" y="2581729"/>
            <a:ext cx="424543" cy="424543"/>
          </a:xfrm>
          <a:prstGeom prst="ellipse">
            <a:avLst/>
          </a:prstGeom>
          <a:ln w="190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/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C25009-61DC-0846-94FD-EAFDF94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91" y="2349913"/>
                <a:ext cx="646780" cy="369332"/>
              </a:xfrm>
              <a:prstGeom prst="rect">
                <a:avLst/>
              </a:prstGeom>
              <a:blipFill>
                <a:blip r:embed="rId15"/>
                <a:stretch>
                  <a:fillRect l="-9615" r="-384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/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E4D9CE-4CB5-874B-BD45-F821644D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321" y="2337043"/>
                <a:ext cx="353430" cy="369332"/>
              </a:xfrm>
              <a:prstGeom prst="rect">
                <a:avLst/>
              </a:prstGeom>
              <a:blipFill>
                <a:blip r:embed="rId16"/>
                <a:stretch>
                  <a:fillRect l="-21429" r="-714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0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227</Words>
  <Application>Microsoft Macintosh PowerPoint</Application>
  <PresentationFormat>Custom</PresentationFormat>
  <Paragraphs>199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</vt:lpstr>
      <vt:lpstr>XB Niloofar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Jamali</dc:creator>
  <cp:lastModifiedBy>Alireza Jamali</cp:lastModifiedBy>
  <cp:revision>65</cp:revision>
  <dcterms:created xsi:type="dcterms:W3CDTF">2022-07-29T13:38:36Z</dcterms:created>
  <dcterms:modified xsi:type="dcterms:W3CDTF">2022-11-27T08:32:33Z</dcterms:modified>
</cp:coreProperties>
</file>