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背景相减法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滑动均值</a:t>
            </a:r>
            <a:b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474E23-2D75-4627-AF62-7D987198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2" y="3253538"/>
            <a:ext cx="1562100" cy="1847850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941832C-78B8-4034-8904-93BBF2982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30" y="1785464"/>
            <a:ext cx="1562100" cy="18478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26BD971-D7AE-462B-B549-440D5B6C3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77" y="1785464"/>
            <a:ext cx="1562100" cy="18478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ECD27F-650B-4AE3-8FE5-F52D7BE23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30" y="4429132"/>
            <a:ext cx="1562100" cy="18478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296CDAF-D981-44B3-8997-3617ADA04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77" y="4429132"/>
            <a:ext cx="1562100" cy="18478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21DC5F-434B-453D-BA9F-3089303E4CF2}"/>
              </a:ext>
            </a:extLst>
          </p:cNvPr>
          <p:cNvSpPr txBox="1"/>
          <p:nvPr/>
        </p:nvSpPr>
        <p:spPr>
          <a:xfrm>
            <a:off x="4631946" y="3830923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Α</a:t>
            </a:r>
            <a:r>
              <a:rPr lang="en-US" altLang="zh-CN" dirty="0"/>
              <a:t>=0.01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B870F-B320-476D-9EE7-79BD3D68A468}"/>
              </a:ext>
            </a:extLst>
          </p:cNvPr>
          <p:cNvSpPr txBox="1"/>
          <p:nvPr/>
        </p:nvSpPr>
        <p:spPr>
          <a:xfrm>
            <a:off x="7895438" y="3782385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Α</a:t>
            </a:r>
            <a:r>
              <a:rPr lang="en-US" altLang="zh-CN" dirty="0"/>
              <a:t>=0.01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7E87D6-1603-446A-8613-719917F36D75}"/>
              </a:ext>
            </a:extLst>
          </p:cNvPr>
          <p:cNvSpPr txBox="1"/>
          <p:nvPr/>
        </p:nvSpPr>
        <p:spPr>
          <a:xfrm>
            <a:off x="4631946" y="6308208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Α</a:t>
            </a:r>
            <a:r>
              <a:rPr lang="en-US" altLang="zh-CN" dirty="0"/>
              <a:t>=0.3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3A7CA-E928-4421-A39E-B0074E65CDE3}"/>
              </a:ext>
            </a:extLst>
          </p:cNvPr>
          <p:cNvSpPr txBox="1"/>
          <p:nvPr/>
        </p:nvSpPr>
        <p:spPr>
          <a:xfrm>
            <a:off x="7963774" y="6321193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Α</a:t>
            </a:r>
            <a:r>
              <a:rPr lang="en-US" altLang="zh-CN" dirty="0"/>
              <a:t>=0.3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背景相减法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中值滤波</a:t>
            </a:r>
            <a:b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474E23-2D75-4627-AF62-7D987198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2" y="3253538"/>
            <a:ext cx="1562100" cy="184785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6DBFCD-76BD-42DB-BDA7-EDC2E3894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98" y="1875902"/>
            <a:ext cx="1562100" cy="1847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CEBB07-4242-4F54-8B9F-0B910B0E518D}"/>
              </a:ext>
            </a:extLst>
          </p:cNvPr>
          <p:cNvSpPr txBox="1"/>
          <p:nvPr/>
        </p:nvSpPr>
        <p:spPr>
          <a:xfrm>
            <a:off x="3934437" y="4043494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滑动均值滤波，其学习因子的选定会影响其模板的效果，学习因子小时，其更倾向于最后一张模板，平均效果差。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中值滤波，可以看到中值滤波对于边缘保持较为完整，</a:t>
            </a:r>
            <a:r>
              <a:rPr lang="zh-CN" altLang="en-US"/>
              <a:t>但对于一闪即过的目标会有重影现象。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DFA454-513E-4338-A892-261C8E677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7" y="1909829"/>
            <a:ext cx="1562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微软雅黑</vt:lpstr>
      <vt:lpstr>Arial</vt:lpstr>
      <vt:lpstr>Office 主题​​</vt:lpstr>
      <vt:lpstr>背景相减法——滑动均值 </vt:lpstr>
      <vt:lpstr>背景相减法——中值滤波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zerzeg</cp:lastModifiedBy>
  <cp:revision>24</cp:revision>
  <dcterms:created xsi:type="dcterms:W3CDTF">2018-08-12T03:36:57Z</dcterms:created>
  <dcterms:modified xsi:type="dcterms:W3CDTF">2020-12-09T09:09:04Z</dcterms:modified>
</cp:coreProperties>
</file>