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-840" y="-312"/>
      </p:cViewPr>
      <p:guideLst>
        <p:guide orient="horz" pos="2160"/>
        <p:guide orient="horz" pos="1026"/>
        <p:guide orient="horz" pos="39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1D-43C1-A013-2488494277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61D-43C1-A013-2488494277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61D-43C1-A013-2488494277CC}"/>
            </c:ext>
          </c:extLst>
        </c:ser>
        <c:dLbls/>
        <c:gapWidth val="100"/>
        <c:overlap val="-24"/>
        <c:axId val="287627136"/>
        <c:axId val="287628672"/>
      </c:barChart>
      <c:catAx>
        <c:axId val="28762713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628672"/>
        <c:crosses val="autoZero"/>
        <c:auto val="1"/>
        <c:lblAlgn val="ctr"/>
        <c:lblOffset val="100"/>
      </c:catAx>
      <c:valAx>
        <c:axId val="2876286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62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94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27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444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752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38200" y="209445"/>
            <a:ext cx="11164650" cy="1436793"/>
            <a:chOff x="838200" y="209445"/>
            <a:chExt cx="11164650" cy="1436793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38200" y="1624013"/>
              <a:ext cx="10515600" cy="0"/>
            </a:xfrm>
            <a:prstGeom prst="line">
              <a:avLst/>
            </a:prstGeom>
            <a:ln w="38100">
              <a:gradFill flip="none" rotWithShape="1">
                <a:gsLst>
                  <a:gs pos="100000">
                    <a:schemeClr val="accent2">
                      <a:lumMod val="0"/>
                      <a:lumOff val="100000"/>
                    </a:schemeClr>
                  </a:gs>
                  <a:gs pos="83375">
                    <a:srgbClr val="F5E2E4"/>
                  </a:gs>
                  <a:gs pos="66750">
                    <a:srgbClr val="EBC4C9"/>
                  </a:gs>
                  <a:gs pos="45500">
                    <a:srgbClr val="D78992"/>
                  </a:gs>
                  <a:gs pos="3000">
                    <a:srgbClr val="AE1324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62850" y="209445"/>
              <a:ext cx="1440000" cy="1436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5410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38200" y="209445"/>
            <a:ext cx="11164650" cy="1436793"/>
            <a:chOff x="838200" y="209445"/>
            <a:chExt cx="11164650" cy="1436793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38200" y="1624013"/>
              <a:ext cx="10515600" cy="0"/>
            </a:xfrm>
            <a:prstGeom prst="line">
              <a:avLst/>
            </a:prstGeom>
            <a:ln w="38100">
              <a:gradFill flip="none" rotWithShape="1">
                <a:gsLst>
                  <a:gs pos="100000">
                    <a:schemeClr val="accent2">
                      <a:lumMod val="0"/>
                      <a:lumOff val="100000"/>
                    </a:schemeClr>
                  </a:gs>
                  <a:gs pos="83375">
                    <a:srgbClr val="F5E2E4"/>
                  </a:gs>
                  <a:gs pos="66750">
                    <a:srgbClr val="EBC4C9"/>
                  </a:gs>
                  <a:gs pos="45500">
                    <a:srgbClr val="D78992"/>
                  </a:gs>
                  <a:gs pos="3000">
                    <a:srgbClr val="AE1324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62850" y="209445"/>
              <a:ext cx="1440000" cy="1436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44949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6827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699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27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293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bg>
      <p:bgPr>
        <a:blipFill dpi="0" rotWithShape="1">
          <a:blip r:embed="rId2" cstate="print">
            <a:lum/>
          </a:blip>
          <a:srcRect/>
          <a:stretch>
            <a:fillRect l="-500" t="-2000" r="-5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8420" y="3895698"/>
            <a:ext cx="7196535" cy="19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5897" y="900679"/>
            <a:ext cx="2708648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491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667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C33B-2348-4FC2-9B6E-1DE82187DFAB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5814-2213-48CB-91F9-7D718251B3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060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4454" y="548775"/>
            <a:ext cx="4530391" cy="10800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31850" y="3629025"/>
            <a:ext cx="10515600" cy="1613535"/>
          </a:xfrm>
        </p:spPr>
        <p:txBody>
          <a:bodyPr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7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556075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0099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6763" y="261800"/>
            <a:ext cx="5285851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16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4241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</Words>
  <Application>Microsoft Office PowerPoint</Application>
  <PresentationFormat>自定义</PresentationFormat>
  <Paragraphs>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幻灯片 1</vt:lpstr>
      <vt:lpstr>幻灯片 2</vt:lpstr>
      <vt:lpstr>幻灯片 3</vt:lpstr>
      <vt:lpstr>幻灯片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王秀全</cp:lastModifiedBy>
  <cp:revision>14</cp:revision>
  <dcterms:created xsi:type="dcterms:W3CDTF">2018-08-11T04:21:38Z</dcterms:created>
  <dcterms:modified xsi:type="dcterms:W3CDTF">2018-08-30T10:23:12Z</dcterms:modified>
</cp:coreProperties>
</file>