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"/>
  </p:notesMasterIdLst>
  <p:handoutMasterIdLst>
    <p:handoutMasterId r:id="rId5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F1AA4-A462-47E3-8E7F-B8B5FF7F329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EB614-924E-4C89-9523-9C1B208C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31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0A07B-40E5-435E-A1A5-912216C7ACC6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76F88-8157-40B3-BCE2-581245B3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4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F9F7-D59A-47CE-8C5F-6A1CB54F19EA}" type="datetimeFigureOut">
              <a:rPr lang="en-US" smtClean="0"/>
              <a:t>21/05/2013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4396-87F2-4117-A61F-2A6E696E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100" y="2345196"/>
            <a:ext cx="6939099" cy="1215276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-1839588" y="3799212"/>
            <a:ext cx="42887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"/>
          <a:stretch/>
        </p:blipFill>
        <p:spPr bwMode="auto">
          <a:xfrm rot="5400000" flipH="1">
            <a:off x="5943600" y="33528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7004"/>
            <a:ext cx="1295400" cy="2345196"/>
          </a:xfrm>
          <a:prstGeom prst="rect">
            <a:avLst/>
          </a:prstGeom>
        </p:spPr>
      </p:pic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324601"/>
            <a:ext cx="2667000" cy="380999"/>
          </a:xfrm>
        </p:spPr>
        <p:txBody>
          <a:bodyPr/>
          <a:lstStyle/>
          <a:p>
            <a:pPr algn="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Thought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Works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0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-2563488" y="3020688"/>
            <a:ext cx="581277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5972175" y="3324225"/>
            <a:ext cx="5791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324601"/>
            <a:ext cx="2667000" cy="380999"/>
          </a:xfrm>
        </p:spPr>
        <p:txBody>
          <a:bodyPr/>
          <a:lstStyle/>
          <a:p>
            <a:pPr algn="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Thought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Works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9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Lorem Ipsum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Thoughtworks</cp:lastModifiedBy>
  <cp:revision>20</cp:revision>
  <dcterms:created xsi:type="dcterms:W3CDTF">2013-05-17T14:26:59Z</dcterms:created>
  <dcterms:modified xsi:type="dcterms:W3CDTF">2013-05-22T03:18:32Z</dcterms:modified>
</cp:coreProperties>
</file>