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6e6916ed1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Mark's Stock Report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Symbol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AAPL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9.16%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58.6%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GOOG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28.8%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NVDA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25.1%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187%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Mark</cp:lastModifiedBy>
  <cp:revision>3</cp:revision>
  <dcterms:created xsi:type="dcterms:W3CDTF">2017-02-13T16:18:36Z</dcterms:created>
  <dcterms:modified xsi:type="dcterms:W3CDTF">2021-02-23T09:13:10Z</dcterms:modified>
  <cp:category/>
</cp:coreProperties>
</file>