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e40fed84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e40fed84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40fed84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40fed84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40fed84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40fed84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40fed84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40fed84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4ad12b1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4ad12b1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40fed84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40fed84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e40fed84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e40fed84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.acm.org/doi/10.5555/2483628.2483633" TargetMode="External"/><Relationship Id="rId4" Type="http://schemas.openxmlformats.org/officeDocument/2006/relationships/hyperlink" Target="https://doi.org/10.1109/ISCON52037.2021.9702314" TargetMode="External"/><Relationship Id="rId5" Type="http://schemas.openxmlformats.org/officeDocument/2006/relationships/hyperlink" Target="https://dl.acm.org/doi/10.1145/3342999.3343015" TargetMode="External"/><Relationship Id="rId6" Type="http://schemas.openxmlformats.org/officeDocument/2006/relationships/hyperlink" Target="https://dl.acm.org/doi/10.1145/3175684.317570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Heart Disease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Detection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A simple yet effective ML practice.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201500" y="2968475"/>
            <a:ext cx="4242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20101074_Sarika Bintey Sabur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20101040_Jawad Bin Alam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20101383_</a:t>
            </a:r>
            <a:r>
              <a:rPr lang="en">
                <a:solidFill>
                  <a:srgbClr val="F9F9FE"/>
                </a:solidFill>
              </a:rPr>
              <a:t>Abdullah Saeed</a:t>
            </a:r>
            <a:endParaRPr sz="1560">
              <a:solidFill>
                <a:srgbClr val="F9F9F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23341135_MD. Abdullah Al Sadik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solidFill>
                  <a:srgbClr val="EFEFEF"/>
                </a:solidFill>
              </a:rPr>
              <a:t>23341136_Samia Semu</a:t>
            </a:r>
            <a:endParaRPr sz="156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495"/>
              <a:t>Heart disease is a leading global cause of death.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Machine learning offers efficient prediction by analyzing risk factors and patterns.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Our project aims to develop an accurate ML-based prediction model using comprehensive health data.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The model can enhance patient care by identifying high-risk individuals.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Growing demand exists for ML-driven predictive modeling in healthcare due to electronic health records.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Our work covers data processing, risk factor analysis, model training, and performance metrics.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Outcomes could significantly impact clinical practice and public health strategies.</a:t>
            </a:r>
            <a:endParaRPr sz="14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369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264175"/>
            <a:ext cx="4166400" cy="4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Using decision tree for diagnosing heart disease patients | Proceedings of the Ninth Australasian Data Mining Conference - Volume 121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Heart Disease Prediction Using Supervised Machine Learning Algorithms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Prediction of Coronary Heart Disease using Machine Learning: An Experimental Analysis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Efficient Heart Disease Prediction System using K-Nearest Neighbor Classification Technique | Proceedings of the International Conference on Big Data and Internet of Thing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90825" y="258725"/>
            <a:ext cx="4166400" cy="6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12"/>
              <a:t>Methodologies</a:t>
            </a:r>
            <a:r>
              <a:rPr lang="en" sz="1712"/>
              <a:t> we have used in this project -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Dataset Description:</a:t>
            </a:r>
            <a:r>
              <a:rPr lang="en" sz="1712"/>
              <a:t> Source from UCI Machine Learning Repository and Kaggle, 14 attributes selected for analysis among 76 available attributes.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Data Pre-processing</a:t>
            </a:r>
            <a:r>
              <a:rPr lang="en" sz="1712"/>
              <a:t>: Handling null values, encoding categorical features, feature scaling, dataset splitting.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Model Training &amp; Testing:</a:t>
            </a:r>
            <a:r>
              <a:rPr lang="en" sz="1712"/>
              <a:t> </a:t>
            </a:r>
            <a:r>
              <a:rPr b="1" lang="en" sz="1712"/>
              <a:t>KNN</a:t>
            </a:r>
            <a:r>
              <a:rPr lang="en" sz="1712"/>
              <a:t>, </a:t>
            </a:r>
            <a:r>
              <a:rPr b="1" lang="en" sz="1712"/>
              <a:t>Decision Tree</a:t>
            </a:r>
            <a:r>
              <a:rPr lang="en" sz="1712"/>
              <a:t>, </a:t>
            </a:r>
            <a:r>
              <a:rPr b="1" lang="en" sz="1712"/>
              <a:t>SVM</a:t>
            </a:r>
            <a:r>
              <a:rPr lang="en" sz="1712"/>
              <a:t>, </a:t>
            </a:r>
            <a:r>
              <a:rPr b="1" lang="en" sz="1712"/>
              <a:t>Logistic Regression </a:t>
            </a:r>
            <a:r>
              <a:rPr lang="en" sz="1712"/>
              <a:t>algorithms used for heart disease prediction.</a:t>
            </a:r>
            <a:endParaRPr sz="18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712"/>
              <a:t>Model Selection/Comparison Analysis:</a:t>
            </a:r>
            <a:r>
              <a:rPr lang="en" sz="1712"/>
              <a:t> Evaluation based on accuracy, precision, recall, and F1 score metrics.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7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90800" y="85750"/>
            <a:ext cx="4166400" cy="4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Collection: </a:t>
            </a:r>
            <a:r>
              <a:rPr lang="en" sz="1500"/>
              <a:t>The origin of the data Cleveland database from UCI Machine Learning Repository, later downloaded in a formatted way from Kaggle. Total 1028 data points.</a:t>
            </a:r>
            <a:endParaRPr b="1"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Correlation Analysis:</a:t>
            </a:r>
            <a:r>
              <a:rPr lang="en" sz="1500"/>
              <a:t> Explored relationships between risk factors and heart disease through statistical analysis.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Distribution:</a:t>
            </a:r>
            <a:r>
              <a:rPr lang="en" sz="1500"/>
              <a:t> Examined the distribution of quantitative and categorical data points in the dataset.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Pre-processing:</a:t>
            </a:r>
            <a:r>
              <a:rPr lang="en" sz="1500"/>
              <a:t> Handled null values, encoded categorical features, performed feature scaling, and split the dataset for analysis.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 Splitting: </a:t>
            </a:r>
            <a:r>
              <a:rPr lang="en" sz="1500"/>
              <a:t>Used 70% data for </a:t>
            </a:r>
            <a:r>
              <a:rPr lang="en" sz="1500"/>
              <a:t>training</a:t>
            </a:r>
            <a:r>
              <a:rPr lang="en" sz="1500"/>
              <a:t> and 30% data for testing.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25" y="0"/>
            <a:ext cx="5965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294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 models accurately predict heart disease risk.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Valuable insights for early detection and intervention.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Significant implications for healthcare practitioners, researchers, and policymakers.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Assist in identifying high-risk individuals for preventive measures.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Contribute to research on ML in healthcare and heart disease prediction.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research needed for validation and refinement of models.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9F9FE"/>
                </a:solidFill>
              </a:rPr>
              <a:t>f</a:t>
            </a:r>
            <a:endParaRPr>
              <a:solidFill>
                <a:srgbClr val="F9F9FE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25" y="858975"/>
            <a:ext cx="3191600" cy="33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