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720"/>
  </p:normalViewPr>
  <p:slideViewPr>
    <p:cSldViewPr snapToGrid="0">
      <p:cViewPr varScale="1">
        <p:scale>
          <a:sx n="215" d="100"/>
          <a:sy n="215" d="100"/>
        </p:scale>
        <p:origin x="10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F3B8-5D13-E541-FD52-7009F1A9C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DE17A-B3BA-E880-998A-6303637A2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5E941-A22D-42C5-AB5D-C04CFD2A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DE1CA-CF61-EF8F-761A-C623695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0098E-324B-4F3E-194B-6D8CE3B83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48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2F4E-D7EA-EB0D-C3B3-0D7490F7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675F9-D2E6-FF5C-AAD1-2772A6293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8E7DA-2DA7-E2DB-59B3-CB3F5475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43D3D-392A-05CE-BEAC-FF95F5699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E29C8-783D-8D40-3188-67E65DD16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914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B8279-6693-C436-DB02-9A72CBAE2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720AAE-83A4-C8D4-0CCC-273F6A443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69399-CEC6-DD4F-0050-718C1E78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9F11D-2EAA-94B2-ED90-4617C34C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F2F6B-3305-91A6-814A-D3E148FF2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1943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3441-237C-B7A5-C4EC-ABAE07B6C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9E2A7-7CAC-14A9-B09B-83F67A8AF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38B12-D444-27F5-2531-E8BE5B979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DE114-7F4B-E7C0-94BC-1BC7CD47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91EE8-187A-3395-D974-69B0BD558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7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6C97-46D0-7D48-579C-BBA6B38BC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2E8E0-A699-5C06-1D8C-BF192322E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BCE5-C1BC-A9C4-2B32-6ACD70E92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D4D74-030D-2A3E-5124-ECC23D88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8CA-6310-18CE-8B11-2AF27305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322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0F99-06C0-39D9-70B2-7D447EA1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87F9F-6D19-A1F0-1CDF-38EEEF86D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A1ABE-0E38-D917-8A1A-CBA63E76C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3A0FE8-C046-5838-47AB-F159AE903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1BFC8-72FE-2A79-47E5-02C0288FC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7D174-4F38-7189-9CD6-9F9BE7D50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17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CF4D-F235-7B65-5CD3-C9C65A9F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4F24B-8142-ECCA-A9D2-4D6269A11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96DD1-A5A0-01EF-EE0A-D970A0174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B322AE-3C40-59E9-5A7D-F8F5C99913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85D675-98DC-5EC0-85DE-B46504A47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84E58-BF31-071D-C03F-7A095AB9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0CA54-4E37-532A-1F55-8C88D1477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7912A2-A863-6FCB-CCAD-5D66BE41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85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A6A1-E6F7-48E8-6C44-0FD19BCD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790FBD-C410-3B6E-EBF8-6D2C1697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E9541-1019-74E3-A7F8-B418ED735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AFA09-AD66-F4FD-273C-ECB12B0F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5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59A97-08EE-D49F-5D59-485BFE130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4763EB-7067-5F78-27FB-3D12BD93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A21F2-686D-EA9D-C397-7C2E1E25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050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23E1B-0701-00A1-BDF0-6F195DA9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40D30-71E0-C804-3EE1-189BD6A52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3C922-1D38-BFA8-0C08-0A79E0F94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297C6-6BBA-9382-A756-3DBAC0CCA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9053E-5C01-3083-FD99-B64B01C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19FD1-11FA-4D71-1213-CB65791F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184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5364-96F3-D5A7-3932-2FDEC1B57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A8134-A90F-93EE-38FE-68C8F773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756DC-4DB4-7ED8-988B-5B55AB25A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3AAFF-549C-232C-5C1D-4F07FB12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1859D6-00AF-27E4-9174-0A70375E9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9FAED7-0AAC-7BF7-9ECE-EE54DEAC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791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31349-978E-06B9-4824-EF057448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6FD2-DE02-DC75-6F57-3B5DB995AA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29C5-0803-6E9F-635D-6BBE64A7F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0ED1E9-8AD3-6043-B74D-5E2F880ED73F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4D1FE-B649-4870-4E04-801257B2F9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2E79A-EFAE-66CB-07FF-4823CAEBA1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A4A46-58FE-7F4F-820D-D10101F3AF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8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145D3B-F0CB-E4C1-BDA6-8E731584D94C}"/>
              </a:ext>
            </a:extLst>
          </p:cNvPr>
          <p:cNvSpPr txBox="1"/>
          <p:nvPr/>
        </p:nvSpPr>
        <p:spPr>
          <a:xfrm>
            <a:off x="155655" y="421536"/>
            <a:ext cx="10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4EFE7-FD82-7AEB-C1E5-D477DC4BE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59" y="421536"/>
            <a:ext cx="3410698" cy="7506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40B7AA-18D3-5D17-3A77-C7B76FFA1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4" y="1620500"/>
            <a:ext cx="4533630" cy="40600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306E05-0AC4-4455-11AE-14E6DD4C5DC7}"/>
              </a:ext>
            </a:extLst>
          </p:cNvPr>
          <p:cNvSpPr txBox="1"/>
          <p:nvPr/>
        </p:nvSpPr>
        <p:spPr>
          <a:xfrm>
            <a:off x="155655" y="1251168"/>
            <a:ext cx="10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8654D9-2BA8-93CB-ACD8-57419A7BB2FA}"/>
              </a:ext>
            </a:extLst>
          </p:cNvPr>
          <p:cNvSpPr txBox="1"/>
          <p:nvPr/>
        </p:nvSpPr>
        <p:spPr>
          <a:xfrm>
            <a:off x="5819506" y="421536"/>
            <a:ext cx="10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C)</a:t>
            </a:r>
          </a:p>
        </p:txBody>
      </p:sp>
      <p:pic>
        <p:nvPicPr>
          <p:cNvPr id="10" name="Picture 9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9BC0C5AF-D211-D690-C7E3-2B09F78D90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9589" t="10929"/>
          <a:stretch/>
        </p:blipFill>
        <p:spPr>
          <a:xfrm>
            <a:off x="6782844" y="370603"/>
            <a:ext cx="4467059" cy="26000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9E578C-40C3-4B5D-C4D5-8C6934B10395}"/>
              </a:ext>
            </a:extLst>
          </p:cNvPr>
          <p:cNvSpPr txBox="1"/>
          <p:nvPr/>
        </p:nvSpPr>
        <p:spPr>
          <a:xfrm>
            <a:off x="5909094" y="3059668"/>
            <a:ext cx="105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7C23C8-BF53-C337-41D6-34BC190BA1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2844" y="3059668"/>
            <a:ext cx="4308779" cy="34322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CBEC75-EB8E-E37B-B3E2-8B21652323D4}"/>
              </a:ext>
            </a:extLst>
          </p:cNvPr>
          <p:cNvSpPr txBox="1"/>
          <p:nvPr/>
        </p:nvSpPr>
        <p:spPr>
          <a:xfrm>
            <a:off x="397824" y="6363222"/>
            <a:ext cx="4533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Albert Sagarra (NIU 2017480)</a:t>
            </a:r>
          </a:p>
        </p:txBody>
      </p:sp>
    </p:spTree>
    <p:extLst>
      <p:ext uri="{BB962C8B-B14F-4D97-AF65-F5344CB8AC3E}">
        <p14:creationId xmlns:p14="http://schemas.microsoft.com/office/powerpoint/2010/main" val="2534841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 SAGARRA</dc:creator>
  <cp:lastModifiedBy>ALBERT SAGARRA</cp:lastModifiedBy>
  <cp:revision>1</cp:revision>
  <dcterms:created xsi:type="dcterms:W3CDTF">2025-04-27T13:32:51Z</dcterms:created>
  <dcterms:modified xsi:type="dcterms:W3CDTF">2025-04-27T13:42:31Z</dcterms:modified>
</cp:coreProperties>
</file>