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Quantopian project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Fernando Chacón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00" y="1344575"/>
            <a:ext cx="7244999" cy="27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Corazón del </a:t>
            </a:r>
            <a:r>
              <a:rPr lang="es"/>
              <a:t>éxito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675" y="1474729"/>
            <a:ext cx="5160825" cy="13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Constrains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75" y="1302725"/>
            <a:ext cx="6677199" cy="29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>
            <p:ph type="title"/>
          </p:nvPr>
        </p:nvSpPr>
        <p:spPr>
          <a:xfrm>
            <a:off x="1328575" y="425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Contest</a:t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150" y="3502998"/>
            <a:ext cx="4589350" cy="14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Backtest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100" y="1403500"/>
            <a:ext cx="3481092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