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199313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2BA"/>
    <a:srgbClr val="3B74A3"/>
    <a:srgbClr val="7DAB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708486"/>
            <a:ext cx="6119416" cy="3634458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483102"/>
            <a:ext cx="5399485" cy="2520438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38EC-DA84-491C-8125-45B9A6141033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545B-6A79-4F7D-8AF8-6B02FCA07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13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38EC-DA84-491C-8125-45B9A6141033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545B-6A79-4F7D-8AF8-6B02FCA07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2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55801"/>
            <a:ext cx="1552352" cy="884690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55801"/>
            <a:ext cx="4567064" cy="884690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38EC-DA84-491C-8125-45B9A6141033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545B-6A79-4F7D-8AF8-6B02FCA07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18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38EC-DA84-491C-8125-45B9A6141033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545B-6A79-4F7D-8AF8-6B02FCA07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602603"/>
            <a:ext cx="6209407" cy="4342500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6986185"/>
            <a:ext cx="6209407" cy="2283618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38EC-DA84-491C-8125-45B9A6141033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545B-6A79-4F7D-8AF8-6B02FCA07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010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779007"/>
            <a:ext cx="3059708" cy="66237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779007"/>
            <a:ext cx="3059708" cy="66237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38EC-DA84-491C-8125-45B9A6141033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545B-6A79-4F7D-8AF8-6B02FCA07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80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55804"/>
            <a:ext cx="6209407" cy="201780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559104"/>
            <a:ext cx="3045646" cy="125417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813281"/>
            <a:ext cx="3045646" cy="56087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559104"/>
            <a:ext cx="3060646" cy="125417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813281"/>
            <a:ext cx="3060646" cy="56087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38EC-DA84-491C-8125-45B9A6141033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545B-6A79-4F7D-8AF8-6B02FCA07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44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38EC-DA84-491C-8125-45B9A6141033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545B-6A79-4F7D-8AF8-6B02FCA07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76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38EC-DA84-491C-8125-45B9A6141033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545B-6A79-4F7D-8AF8-6B02FCA07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86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695960"/>
            <a:ext cx="2321966" cy="243586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503083"/>
            <a:ext cx="3644652" cy="7418740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131820"/>
            <a:ext cx="2321966" cy="5802084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38EC-DA84-491C-8125-45B9A6141033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545B-6A79-4F7D-8AF8-6B02FCA07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65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695960"/>
            <a:ext cx="2321966" cy="243586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503083"/>
            <a:ext cx="3644652" cy="741874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131820"/>
            <a:ext cx="2321966" cy="5802084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38EC-DA84-491C-8125-45B9A6141033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545B-6A79-4F7D-8AF8-6B02FCA07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46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55804"/>
            <a:ext cx="6209407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779007"/>
            <a:ext cx="6209407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9675780"/>
            <a:ext cx="1619845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F38EC-DA84-491C-8125-45B9A6141033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9675780"/>
            <a:ext cx="2429768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9675780"/>
            <a:ext cx="1619845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D545B-6A79-4F7D-8AF8-6B02FCA07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14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1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별: 꼭짓점 32개 65">
            <a:extLst>
              <a:ext uri="{FF2B5EF4-FFF2-40B4-BE49-F238E27FC236}">
                <a16:creationId xmlns:a16="http://schemas.microsoft.com/office/drawing/2014/main" id="{2FCF75BD-5065-48A8-B6BD-C0EEBFC9D897}"/>
              </a:ext>
            </a:extLst>
          </p:cNvPr>
          <p:cNvSpPr/>
          <p:nvPr/>
        </p:nvSpPr>
        <p:spPr>
          <a:xfrm rot="334896">
            <a:off x="2752543" y="4141197"/>
            <a:ext cx="5705887" cy="2292351"/>
          </a:xfrm>
          <a:prstGeom prst="star32">
            <a:avLst>
              <a:gd name="adj" fmla="val 48463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별: 꼭짓점 32개 64">
            <a:extLst>
              <a:ext uri="{FF2B5EF4-FFF2-40B4-BE49-F238E27FC236}">
                <a16:creationId xmlns:a16="http://schemas.microsoft.com/office/drawing/2014/main" id="{AA50634C-0085-4A65-AE4A-F0253A63943C}"/>
              </a:ext>
            </a:extLst>
          </p:cNvPr>
          <p:cNvSpPr/>
          <p:nvPr/>
        </p:nvSpPr>
        <p:spPr>
          <a:xfrm rot="334896">
            <a:off x="758945" y="4230661"/>
            <a:ext cx="5705887" cy="2292351"/>
          </a:xfrm>
          <a:prstGeom prst="star32">
            <a:avLst>
              <a:gd name="adj" fmla="val 48463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별: 꼭짓점 32개 63">
            <a:extLst>
              <a:ext uri="{FF2B5EF4-FFF2-40B4-BE49-F238E27FC236}">
                <a16:creationId xmlns:a16="http://schemas.microsoft.com/office/drawing/2014/main" id="{AA981012-CACD-4CF0-B379-4DA84C4EBA7C}"/>
              </a:ext>
            </a:extLst>
          </p:cNvPr>
          <p:cNvSpPr/>
          <p:nvPr/>
        </p:nvSpPr>
        <p:spPr>
          <a:xfrm rot="334896">
            <a:off x="-1949478" y="4324754"/>
            <a:ext cx="5705887" cy="2292351"/>
          </a:xfrm>
          <a:prstGeom prst="star32">
            <a:avLst>
              <a:gd name="adj" fmla="val 48463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별: 꼭짓점 32개 60">
            <a:extLst>
              <a:ext uri="{FF2B5EF4-FFF2-40B4-BE49-F238E27FC236}">
                <a16:creationId xmlns:a16="http://schemas.microsoft.com/office/drawing/2014/main" id="{89383634-42E2-4C21-B3D8-8B01F2A86843}"/>
              </a:ext>
            </a:extLst>
          </p:cNvPr>
          <p:cNvSpPr/>
          <p:nvPr/>
        </p:nvSpPr>
        <p:spPr>
          <a:xfrm rot="334896">
            <a:off x="2820293" y="2258695"/>
            <a:ext cx="5705887" cy="2292351"/>
          </a:xfrm>
          <a:prstGeom prst="star32">
            <a:avLst>
              <a:gd name="adj" fmla="val 48463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별: 꼭짓점 32개 59">
            <a:extLst>
              <a:ext uri="{FF2B5EF4-FFF2-40B4-BE49-F238E27FC236}">
                <a16:creationId xmlns:a16="http://schemas.microsoft.com/office/drawing/2014/main" id="{93B4CB16-4855-499D-AD61-B7D0DE2B6D7B}"/>
              </a:ext>
            </a:extLst>
          </p:cNvPr>
          <p:cNvSpPr/>
          <p:nvPr/>
        </p:nvSpPr>
        <p:spPr>
          <a:xfrm rot="334896">
            <a:off x="-155992" y="2286816"/>
            <a:ext cx="5705887" cy="2292351"/>
          </a:xfrm>
          <a:prstGeom prst="star32">
            <a:avLst>
              <a:gd name="adj" fmla="val 48463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CA9A3C8-74C4-406E-AC31-554EAFDC3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087" y="7306953"/>
            <a:ext cx="3810739" cy="32554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1A82E8-7590-4082-BF74-ED292DDCABAB}"/>
              </a:ext>
            </a:extLst>
          </p:cNvPr>
          <p:cNvSpPr txBox="1"/>
          <p:nvPr/>
        </p:nvSpPr>
        <p:spPr>
          <a:xfrm>
            <a:off x="-2540000" y="789046"/>
            <a:ext cx="9941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latin typeface="Microsoft PhagsPa" panose="020B0502040204020203" pitchFamily="34" charset="0"/>
                <a:cs typeface="Leelawadee" panose="020B0502040204020203" pitchFamily="34" charset="-34"/>
              </a:rPr>
              <a:t>M</a:t>
            </a:r>
            <a:endParaRPr lang="ko-KR" altLang="en-US" sz="8800" dirty="0">
              <a:latin typeface="Microsoft PhagsPa" panose="020B0502040204020203" pitchFamily="34" charset="0"/>
              <a:cs typeface="Leelawadee" panose="020B0502040204020203" pitchFamily="34" charset="-34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B7F8F76-B1E5-4A54-AF91-B6E4EA643982}"/>
              </a:ext>
            </a:extLst>
          </p:cNvPr>
          <p:cNvGrpSpPr/>
          <p:nvPr/>
        </p:nvGrpSpPr>
        <p:grpSpPr>
          <a:xfrm>
            <a:off x="-3414930" y="2235596"/>
            <a:ext cx="1197469" cy="1556736"/>
            <a:chOff x="445981" y="1262437"/>
            <a:chExt cx="1197469" cy="1556736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9EC2F03-939C-4FE3-A477-3C314E85C3D3}"/>
                </a:ext>
              </a:extLst>
            </p:cNvPr>
            <p:cNvSpPr/>
            <p:nvPr/>
          </p:nvSpPr>
          <p:spPr>
            <a:xfrm rot="784471">
              <a:off x="445981" y="1282473"/>
              <a:ext cx="292111" cy="15367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E84B61D-EA8D-458D-A5AB-F49A3AB8F41E}"/>
                </a:ext>
              </a:extLst>
            </p:cNvPr>
            <p:cNvSpPr/>
            <p:nvPr/>
          </p:nvSpPr>
          <p:spPr>
            <a:xfrm rot="20174734">
              <a:off x="761621" y="1290085"/>
              <a:ext cx="292999" cy="903617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569C6E0-3A3A-4273-977D-FB96EFE89521}"/>
                </a:ext>
              </a:extLst>
            </p:cNvPr>
            <p:cNvSpPr/>
            <p:nvPr/>
          </p:nvSpPr>
          <p:spPr>
            <a:xfrm rot="20815529" flipV="1">
              <a:off x="1351339" y="1273646"/>
              <a:ext cx="292111" cy="15367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455B1CA-3481-4074-BDD3-7B275F9231FA}"/>
                </a:ext>
              </a:extLst>
            </p:cNvPr>
            <p:cNvSpPr/>
            <p:nvPr/>
          </p:nvSpPr>
          <p:spPr>
            <a:xfrm rot="1425266" flipV="1">
              <a:off x="1056258" y="1262437"/>
              <a:ext cx="292999" cy="903617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2A3D07E-7A2A-410B-ABD6-6384285F9681}"/>
              </a:ext>
            </a:extLst>
          </p:cNvPr>
          <p:cNvGrpSpPr/>
          <p:nvPr/>
        </p:nvGrpSpPr>
        <p:grpSpPr>
          <a:xfrm>
            <a:off x="545802" y="218018"/>
            <a:ext cx="1409552" cy="2024490"/>
            <a:chOff x="296461" y="245663"/>
            <a:chExt cx="1135076" cy="1767192"/>
          </a:xfrm>
          <a:solidFill>
            <a:schemeClr val="tx1"/>
          </a:solidFill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3CBAB6BF-1BB5-44C3-8AFD-E0096821DCB5}"/>
                </a:ext>
              </a:extLst>
            </p:cNvPr>
            <p:cNvSpPr/>
            <p:nvPr/>
          </p:nvSpPr>
          <p:spPr>
            <a:xfrm rot="20174734">
              <a:off x="658324" y="263128"/>
              <a:ext cx="292999" cy="99605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1D81D25-DD87-45B3-A1C4-BD2317F5C1D8}"/>
                </a:ext>
              </a:extLst>
            </p:cNvPr>
            <p:cNvSpPr/>
            <p:nvPr/>
          </p:nvSpPr>
          <p:spPr>
            <a:xfrm flipV="1">
              <a:off x="1139426" y="248107"/>
              <a:ext cx="292111" cy="161801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69FC1208-BD51-4780-A99A-03E0E3B73658}"/>
                </a:ext>
              </a:extLst>
            </p:cNvPr>
            <p:cNvSpPr/>
            <p:nvPr/>
          </p:nvSpPr>
          <p:spPr>
            <a:xfrm rot="1599516" flipV="1">
              <a:off x="975708" y="255228"/>
              <a:ext cx="254101" cy="102013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1FD63EF-71D8-4505-8BC4-C61614220D84}"/>
                </a:ext>
              </a:extLst>
            </p:cNvPr>
            <p:cNvSpPr/>
            <p:nvPr/>
          </p:nvSpPr>
          <p:spPr>
            <a:xfrm rot="1094738">
              <a:off x="296461" y="245663"/>
              <a:ext cx="330278" cy="176719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DD92AFE-3F35-4AA0-BCBF-1E37CA443A64}"/>
              </a:ext>
            </a:extLst>
          </p:cNvPr>
          <p:cNvGrpSpPr/>
          <p:nvPr/>
        </p:nvGrpSpPr>
        <p:grpSpPr>
          <a:xfrm>
            <a:off x="4081151" y="547542"/>
            <a:ext cx="2603786" cy="1558016"/>
            <a:chOff x="4512874" y="3498658"/>
            <a:chExt cx="2603786" cy="1558016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1A1D6E1-AB7A-42A7-920A-996D970F9F8B}"/>
                </a:ext>
              </a:extLst>
            </p:cNvPr>
            <p:cNvGrpSpPr/>
            <p:nvPr/>
          </p:nvGrpSpPr>
          <p:grpSpPr>
            <a:xfrm>
              <a:off x="4664300" y="3557830"/>
              <a:ext cx="2297213" cy="1498844"/>
              <a:chOff x="4664300" y="3557830"/>
              <a:chExt cx="2297213" cy="1498844"/>
            </a:xfrm>
          </p:grpSpPr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D5DA8C78-0495-4434-BEA9-FDB6E21145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3549"/>
              <a:stretch/>
            </p:blipFill>
            <p:spPr>
              <a:xfrm>
                <a:off x="4664300" y="3560786"/>
                <a:ext cx="979197" cy="1495551"/>
              </a:xfrm>
              <a:prstGeom prst="rect">
                <a:avLst/>
              </a:prstGeom>
            </p:spPr>
          </p:pic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A74C77DF-D553-4A8C-83BE-8AED877E02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917" r="33254"/>
              <a:stretch/>
            </p:blipFill>
            <p:spPr>
              <a:xfrm>
                <a:off x="5383806" y="3561123"/>
                <a:ext cx="881911" cy="1495551"/>
              </a:xfrm>
              <a:prstGeom prst="rect">
                <a:avLst/>
              </a:prstGeom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825DB013-72E5-4810-8472-450196F2E0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344"/>
              <a:stretch/>
            </p:blipFill>
            <p:spPr>
              <a:xfrm>
                <a:off x="5976800" y="3557830"/>
                <a:ext cx="984713" cy="1495551"/>
              </a:xfrm>
              <a:prstGeom prst="rect">
                <a:avLst/>
              </a:prstGeom>
            </p:spPr>
          </p:pic>
        </p:grpSp>
        <p:pic>
          <p:nvPicPr>
            <p:cNvPr id="34" name="Picture 6" descr="Marco F Ramos Portfolio">
              <a:extLst>
                <a:ext uri="{FF2B5EF4-FFF2-40B4-BE49-F238E27FC236}">
                  <a16:creationId xmlns:a16="http://schemas.microsoft.com/office/drawing/2014/main" id="{E2B5B4D3-0CC9-4B0B-B005-5A20E00F2A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969" b="79110"/>
            <a:stretch/>
          </p:blipFill>
          <p:spPr bwMode="auto">
            <a:xfrm>
              <a:off x="4512874" y="3516426"/>
              <a:ext cx="1119864" cy="406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6" descr="Marco F Ramos Portfolio">
              <a:extLst>
                <a:ext uri="{FF2B5EF4-FFF2-40B4-BE49-F238E27FC236}">
                  <a16:creationId xmlns:a16="http://schemas.microsoft.com/office/drawing/2014/main" id="{242E63F1-C133-4B10-94DA-5237D317C0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55" r="39459" b="79110"/>
            <a:stretch/>
          </p:blipFill>
          <p:spPr bwMode="auto">
            <a:xfrm>
              <a:off x="5467757" y="3498658"/>
              <a:ext cx="712722" cy="406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6" descr="Marco F Ramos Portfolio">
              <a:extLst>
                <a:ext uri="{FF2B5EF4-FFF2-40B4-BE49-F238E27FC236}">
                  <a16:creationId xmlns:a16="http://schemas.microsoft.com/office/drawing/2014/main" id="{55595859-396C-430B-A614-03776EE324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92" b="77829"/>
            <a:stretch/>
          </p:blipFill>
          <p:spPr bwMode="auto">
            <a:xfrm>
              <a:off x="6137463" y="3502681"/>
              <a:ext cx="979197" cy="431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3712224-EF66-41EE-A374-A9A84A867BF0}"/>
              </a:ext>
            </a:extLst>
          </p:cNvPr>
          <p:cNvSpPr txBox="1"/>
          <p:nvPr/>
        </p:nvSpPr>
        <p:spPr>
          <a:xfrm>
            <a:off x="4738976" y="218120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>
                <a:latin typeface="굴림체" panose="020B0609000101010101" pitchFamily="49" charset="-127"/>
                <a:ea typeface="굴림체" panose="020B0609000101010101" pitchFamily="49" charset="-127"/>
              </a:rPr>
              <a:t>신수민 </a:t>
            </a:r>
            <a:r>
              <a:rPr lang="en-US" altLang="ko-KR" b="1" spc="-300" dirty="0">
                <a:latin typeface="굴림체" panose="020B0609000101010101" pitchFamily="49" charset="-127"/>
                <a:ea typeface="굴림체" panose="020B0609000101010101" pitchFamily="49" charset="-127"/>
              </a:rPr>
              <a:t>/ </a:t>
            </a:r>
            <a:r>
              <a:rPr lang="ko-KR" altLang="en-US" b="1" spc="-300" dirty="0">
                <a:latin typeface="굴림체" panose="020B0609000101010101" pitchFamily="49" charset="-127"/>
                <a:ea typeface="굴림체" panose="020B0609000101010101" pitchFamily="49" charset="-127"/>
              </a:rPr>
              <a:t>오정민 </a:t>
            </a:r>
            <a:r>
              <a:rPr lang="en-US" altLang="ko-KR" b="1" spc="-300" dirty="0">
                <a:latin typeface="굴림체" panose="020B0609000101010101" pitchFamily="49" charset="-127"/>
                <a:ea typeface="굴림체" panose="020B0609000101010101" pitchFamily="49" charset="-127"/>
              </a:rPr>
              <a:t>/ </a:t>
            </a:r>
            <a:r>
              <a:rPr lang="ko-KR" altLang="en-US" b="1" spc="-300" dirty="0">
                <a:latin typeface="굴림체" panose="020B0609000101010101" pitchFamily="49" charset="-127"/>
                <a:ea typeface="굴림체" panose="020B0609000101010101" pitchFamily="49" charset="-127"/>
              </a:rPr>
              <a:t>최민정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C444B742-CD9F-4326-A292-08A2E2D40C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982" y="876613"/>
            <a:ext cx="613533" cy="707299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80B5A400-34B5-495C-BC3E-E942E4ADE813}"/>
              </a:ext>
            </a:extLst>
          </p:cNvPr>
          <p:cNvGrpSpPr/>
          <p:nvPr/>
        </p:nvGrpSpPr>
        <p:grpSpPr>
          <a:xfrm flipH="1">
            <a:off x="2064166" y="207118"/>
            <a:ext cx="1409552" cy="2024490"/>
            <a:chOff x="296461" y="245663"/>
            <a:chExt cx="1135076" cy="1767192"/>
          </a:xfrm>
          <a:solidFill>
            <a:schemeClr val="tx1"/>
          </a:solidFill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904054BD-12E6-41AD-A3ED-5FC688CDC5E2}"/>
                </a:ext>
              </a:extLst>
            </p:cNvPr>
            <p:cNvSpPr/>
            <p:nvPr/>
          </p:nvSpPr>
          <p:spPr>
            <a:xfrm rot="20174734">
              <a:off x="658324" y="263128"/>
              <a:ext cx="292999" cy="99605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76E592E-DBAF-4518-9244-CE8F176CF1C7}"/>
                </a:ext>
              </a:extLst>
            </p:cNvPr>
            <p:cNvSpPr/>
            <p:nvPr/>
          </p:nvSpPr>
          <p:spPr>
            <a:xfrm flipV="1">
              <a:off x="1139426" y="248107"/>
              <a:ext cx="292111" cy="161801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208501FD-8364-435A-815C-FFC3AA917BC5}"/>
                </a:ext>
              </a:extLst>
            </p:cNvPr>
            <p:cNvSpPr/>
            <p:nvPr/>
          </p:nvSpPr>
          <p:spPr>
            <a:xfrm rot="1599516" flipV="1">
              <a:off x="975708" y="255228"/>
              <a:ext cx="254101" cy="102013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CB2E6DA0-5997-4041-8F9F-6564ED5E6942}"/>
                </a:ext>
              </a:extLst>
            </p:cNvPr>
            <p:cNvSpPr/>
            <p:nvPr/>
          </p:nvSpPr>
          <p:spPr>
            <a:xfrm rot="1094738">
              <a:off x="296461" y="245663"/>
              <a:ext cx="330278" cy="176719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0E92472-86CC-41D8-A973-6B9CBCEF3462}"/>
              </a:ext>
            </a:extLst>
          </p:cNvPr>
          <p:cNvCxnSpPr>
            <a:cxnSpLocks/>
          </p:cNvCxnSpPr>
          <p:nvPr/>
        </p:nvCxnSpPr>
        <p:spPr>
          <a:xfrm>
            <a:off x="512596" y="7480300"/>
            <a:ext cx="35685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620F869-5AA7-468C-B35B-4A92E8E6334E}"/>
              </a:ext>
            </a:extLst>
          </p:cNvPr>
          <p:cNvCxnSpPr>
            <a:cxnSpLocks/>
          </p:cNvCxnSpPr>
          <p:nvPr/>
        </p:nvCxnSpPr>
        <p:spPr>
          <a:xfrm>
            <a:off x="498177" y="8051800"/>
            <a:ext cx="274058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10045BA-3D1B-4CFC-947C-FF518402CC19}"/>
              </a:ext>
            </a:extLst>
          </p:cNvPr>
          <p:cNvCxnSpPr>
            <a:cxnSpLocks/>
          </p:cNvCxnSpPr>
          <p:nvPr/>
        </p:nvCxnSpPr>
        <p:spPr>
          <a:xfrm>
            <a:off x="498177" y="8661400"/>
            <a:ext cx="274058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0E59448-A1FC-46CA-9929-84A63CB7629A}"/>
              </a:ext>
            </a:extLst>
          </p:cNvPr>
          <p:cNvCxnSpPr>
            <a:cxnSpLocks/>
          </p:cNvCxnSpPr>
          <p:nvPr/>
        </p:nvCxnSpPr>
        <p:spPr>
          <a:xfrm>
            <a:off x="498177" y="9321800"/>
            <a:ext cx="274058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A93B51B-1AF8-40DF-9C6E-14B8C96E1C53}"/>
              </a:ext>
            </a:extLst>
          </p:cNvPr>
          <p:cNvCxnSpPr>
            <a:cxnSpLocks/>
          </p:cNvCxnSpPr>
          <p:nvPr/>
        </p:nvCxnSpPr>
        <p:spPr>
          <a:xfrm>
            <a:off x="498177" y="9982200"/>
            <a:ext cx="274058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별: 꼭짓점 32개 58">
            <a:extLst>
              <a:ext uri="{FF2B5EF4-FFF2-40B4-BE49-F238E27FC236}">
                <a16:creationId xmlns:a16="http://schemas.microsoft.com/office/drawing/2014/main" id="{2147DD38-8DA7-4C49-B7DF-59F4FE100758}"/>
              </a:ext>
            </a:extLst>
          </p:cNvPr>
          <p:cNvSpPr/>
          <p:nvPr/>
        </p:nvSpPr>
        <p:spPr>
          <a:xfrm rot="334896">
            <a:off x="-2460644" y="2236335"/>
            <a:ext cx="5705887" cy="2292351"/>
          </a:xfrm>
          <a:prstGeom prst="star32">
            <a:avLst>
              <a:gd name="adj" fmla="val 48463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별: 꼭짓점 32개 61">
            <a:extLst>
              <a:ext uri="{FF2B5EF4-FFF2-40B4-BE49-F238E27FC236}">
                <a16:creationId xmlns:a16="http://schemas.microsoft.com/office/drawing/2014/main" id="{02F472B1-AD19-4ACA-AA6D-EE5469777832}"/>
              </a:ext>
            </a:extLst>
          </p:cNvPr>
          <p:cNvSpPr/>
          <p:nvPr/>
        </p:nvSpPr>
        <p:spPr>
          <a:xfrm rot="334896">
            <a:off x="-1957002" y="4115608"/>
            <a:ext cx="2963927" cy="2681880"/>
          </a:xfrm>
          <a:prstGeom prst="star32">
            <a:avLst>
              <a:gd name="adj" fmla="val 48463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순서도: 지연 67">
            <a:extLst>
              <a:ext uri="{FF2B5EF4-FFF2-40B4-BE49-F238E27FC236}">
                <a16:creationId xmlns:a16="http://schemas.microsoft.com/office/drawing/2014/main" id="{6202A570-51CA-4051-A688-8E3F1DD7A80A}"/>
              </a:ext>
            </a:extLst>
          </p:cNvPr>
          <p:cNvSpPr/>
          <p:nvPr/>
        </p:nvSpPr>
        <p:spPr>
          <a:xfrm rot="16200000">
            <a:off x="92085" y="2901328"/>
            <a:ext cx="3945821" cy="3662724"/>
          </a:xfrm>
          <a:prstGeom prst="flowChartDelay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7" name="순서도: 지연 66">
            <a:extLst>
              <a:ext uri="{FF2B5EF4-FFF2-40B4-BE49-F238E27FC236}">
                <a16:creationId xmlns:a16="http://schemas.microsoft.com/office/drawing/2014/main" id="{92034EC7-7B25-43BC-ADD7-C70EE13970D7}"/>
              </a:ext>
            </a:extLst>
          </p:cNvPr>
          <p:cNvSpPr/>
          <p:nvPr/>
        </p:nvSpPr>
        <p:spPr>
          <a:xfrm rot="16200000">
            <a:off x="288513" y="3402577"/>
            <a:ext cx="3512688" cy="3093359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8BEB8A-E40C-4ACA-AC40-5EEA6BE61A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5" y="3392666"/>
            <a:ext cx="3620294" cy="3732623"/>
          </a:xfrm>
          <a:prstGeom prst="rect">
            <a:avLst/>
          </a:prstGeom>
        </p:spPr>
      </p:pic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3A46E9E0-B965-41C1-ABF1-E478720CD4B9}"/>
              </a:ext>
            </a:extLst>
          </p:cNvPr>
          <p:cNvSpPr/>
          <p:nvPr/>
        </p:nvSpPr>
        <p:spPr>
          <a:xfrm>
            <a:off x="3343198" y="2434615"/>
            <a:ext cx="4655539" cy="2519060"/>
          </a:xfrm>
          <a:prstGeom prst="wedgeEllipseCallout">
            <a:avLst>
              <a:gd name="adj1" fmla="val -49786"/>
              <a:gd name="adj2" fmla="val 3612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안녕하세오</a:t>
            </a:r>
            <a:r>
              <a:rPr lang="ko-KR" altLang="en-US" dirty="0"/>
              <a:t> 학교 덫에 </a:t>
            </a:r>
            <a:r>
              <a:rPr lang="ko-KR" altLang="en-US" b="1" dirty="0" err="1"/>
              <a:t>미쥐</a:t>
            </a:r>
            <a:r>
              <a:rPr lang="ko-KR" altLang="en-US" dirty="0" err="1"/>
              <a:t>에오</a:t>
            </a:r>
            <a:r>
              <a:rPr lang="en-US" altLang="ko-KR" dirty="0"/>
              <a:t>. </a:t>
            </a:r>
            <a:r>
              <a:rPr lang="ko-KR" altLang="en-US" dirty="0"/>
              <a:t>미림을 잘 탈출하게 도와줘</a:t>
            </a:r>
            <a:r>
              <a:rPr lang="en-US" altLang="ko-KR" dirty="0"/>
              <a:t>!!!</a:t>
            </a:r>
          </a:p>
          <a:p>
            <a:pPr algn="ctr"/>
            <a:r>
              <a:rPr lang="ko-KR" altLang="en-US" dirty="0"/>
              <a:t>교무실</a:t>
            </a:r>
            <a:r>
              <a:rPr lang="en-US" altLang="ko-KR" dirty="0"/>
              <a:t>, </a:t>
            </a:r>
            <a:r>
              <a:rPr lang="ko-KR" altLang="en-US" dirty="0"/>
              <a:t>화장실에서 단서를 찾아서 풀면 나갈 수 </a:t>
            </a:r>
            <a:r>
              <a:rPr lang="ko-KR" altLang="en-US" dirty="0" err="1"/>
              <a:t>있어오</a:t>
            </a:r>
            <a:r>
              <a:rPr lang="en-US" altLang="ko-KR" dirty="0"/>
              <a:t> `(*&gt;﹏&lt;*)′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DEB782E-9F5D-45B7-A9AC-4AFC246B1D26}"/>
              </a:ext>
            </a:extLst>
          </p:cNvPr>
          <p:cNvSpPr txBox="1"/>
          <p:nvPr/>
        </p:nvSpPr>
        <p:spPr>
          <a:xfrm>
            <a:off x="467732" y="7097752"/>
            <a:ext cx="349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To. </a:t>
            </a:r>
            <a:r>
              <a:rPr lang="ko-KR" altLang="en-US" dirty="0"/>
              <a:t>덫에 걸리게 된 우리 쥐들에게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70DE1D-C059-4929-A6BB-EF35E6CB0A78}"/>
              </a:ext>
            </a:extLst>
          </p:cNvPr>
          <p:cNvSpPr txBox="1"/>
          <p:nvPr/>
        </p:nvSpPr>
        <p:spPr>
          <a:xfrm>
            <a:off x="415640" y="7719584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교무실 </a:t>
            </a:r>
            <a:r>
              <a:rPr lang="en-US" altLang="ko-KR" dirty="0"/>
              <a:t>: </a:t>
            </a:r>
            <a:r>
              <a:rPr lang="ko-KR" altLang="en-US" dirty="0"/>
              <a:t>인물 맞추기 </a:t>
            </a:r>
            <a:r>
              <a:rPr lang="en-US" altLang="ko-KR" dirty="0"/>
              <a:t>, </a:t>
            </a:r>
            <a:r>
              <a:rPr lang="ko-KR" altLang="en-US" dirty="0" err="1"/>
              <a:t>칻</a:t>
            </a:r>
            <a:endParaRPr lang="en-US" altLang="ko-KR" dirty="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8C582DE-9BBF-49D2-88F3-FEB3F17B8018}"/>
              </a:ext>
            </a:extLst>
          </p:cNvPr>
          <p:cNvGrpSpPr/>
          <p:nvPr/>
        </p:nvGrpSpPr>
        <p:grpSpPr>
          <a:xfrm>
            <a:off x="-4918542" y="4974128"/>
            <a:ext cx="1232906" cy="1290680"/>
            <a:chOff x="-4918542" y="4974128"/>
            <a:chExt cx="1232906" cy="1290680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677D2E34-41E0-40A7-88E6-C0E24C0CB5D5}"/>
                </a:ext>
              </a:extLst>
            </p:cNvPr>
            <p:cNvSpPr/>
            <p:nvPr/>
          </p:nvSpPr>
          <p:spPr>
            <a:xfrm rot="20116145">
              <a:off x="-4623417" y="4982191"/>
              <a:ext cx="363850" cy="99528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5FB85010-A734-47B4-8D82-03F9A7DA8D31}"/>
                </a:ext>
              </a:extLst>
            </p:cNvPr>
            <p:cNvSpPr/>
            <p:nvPr/>
          </p:nvSpPr>
          <p:spPr>
            <a:xfrm rot="20590229" flipH="1">
              <a:off x="-4048383" y="4974128"/>
              <a:ext cx="362747" cy="129067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CF0DFE8E-7F42-4E73-BA80-79A607192887}"/>
                </a:ext>
              </a:extLst>
            </p:cNvPr>
            <p:cNvSpPr/>
            <p:nvPr/>
          </p:nvSpPr>
          <p:spPr>
            <a:xfrm rot="1483855" flipH="1">
              <a:off x="-4350107" y="4982192"/>
              <a:ext cx="363850" cy="99528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6B560438-A953-4125-A773-741729061E52}"/>
                </a:ext>
              </a:extLst>
            </p:cNvPr>
            <p:cNvSpPr/>
            <p:nvPr/>
          </p:nvSpPr>
          <p:spPr>
            <a:xfrm rot="1009771">
              <a:off x="-4918542" y="4974129"/>
              <a:ext cx="362747" cy="129067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6962EBA-93A6-42EE-AC55-C1B8EFF648F3}"/>
              </a:ext>
            </a:extLst>
          </p:cNvPr>
          <p:cNvSpPr/>
          <p:nvPr/>
        </p:nvSpPr>
        <p:spPr>
          <a:xfrm>
            <a:off x="-5765800" y="750840"/>
            <a:ext cx="2286837" cy="216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2DF4D015-0807-4EBD-8EB2-3B9A203EC3BB}"/>
              </a:ext>
            </a:extLst>
          </p:cNvPr>
          <p:cNvGrpSpPr/>
          <p:nvPr/>
        </p:nvGrpSpPr>
        <p:grpSpPr>
          <a:xfrm>
            <a:off x="-4912214" y="1543809"/>
            <a:ext cx="556002" cy="556002"/>
            <a:chOff x="-5179146" y="3345624"/>
            <a:chExt cx="556002" cy="556002"/>
          </a:xfrm>
        </p:grpSpPr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F52D03A6-2322-4F6D-BE6D-F94A26D1AD70}"/>
                </a:ext>
              </a:extLst>
            </p:cNvPr>
            <p:cNvCxnSpPr>
              <a:cxnSpLocks/>
            </p:cNvCxnSpPr>
            <p:nvPr/>
          </p:nvCxnSpPr>
          <p:spPr>
            <a:xfrm>
              <a:off x="-5179146" y="3623626"/>
              <a:ext cx="55600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947585AA-37B6-476B-846F-715912B4CCB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5161055" y="3623625"/>
              <a:ext cx="55600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044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39</Words>
  <Application>Microsoft Office PowerPoint</Application>
  <PresentationFormat>사용자 지정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굴림체</vt:lpstr>
      <vt:lpstr>Arial</vt:lpstr>
      <vt:lpstr>Calibri</vt:lpstr>
      <vt:lpstr>Calibri Light</vt:lpstr>
      <vt:lpstr>Microsoft PhagsPa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 Jeongmin</dc:creator>
  <cp:lastModifiedBy>Oh Jeongmin</cp:lastModifiedBy>
  <cp:revision>9</cp:revision>
  <dcterms:created xsi:type="dcterms:W3CDTF">2021-06-10T10:03:19Z</dcterms:created>
  <dcterms:modified xsi:type="dcterms:W3CDTF">2021-06-11T01:36:05Z</dcterms:modified>
</cp:coreProperties>
</file>