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0"/>
    <a:srgbClr val="DEDCEE"/>
    <a:srgbClr val="6A60A9"/>
    <a:srgbClr val="FBD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3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BB52-A2EA-42EF-8B2E-A46F40EB9C99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63B59-46EB-4613-9B97-5B90C4581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671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BB52-A2EA-42EF-8B2E-A46F40EB9C99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63B59-46EB-4613-9B97-5B90C4581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110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BB52-A2EA-42EF-8B2E-A46F40EB9C99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63B59-46EB-4613-9B97-5B90C4581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468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BB52-A2EA-42EF-8B2E-A46F40EB9C99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63B59-46EB-4613-9B97-5B90C4581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29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BB52-A2EA-42EF-8B2E-A46F40EB9C99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63B59-46EB-4613-9B97-5B90C4581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392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BB52-A2EA-42EF-8B2E-A46F40EB9C99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63B59-46EB-4613-9B97-5B90C4581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788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BB52-A2EA-42EF-8B2E-A46F40EB9C99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63B59-46EB-4613-9B97-5B90C4581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340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BB52-A2EA-42EF-8B2E-A46F40EB9C99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63B59-46EB-4613-9B97-5B90C4581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301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BB52-A2EA-42EF-8B2E-A46F40EB9C99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63B59-46EB-4613-9B97-5B90C4581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783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BB52-A2EA-42EF-8B2E-A46F40EB9C99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63B59-46EB-4613-9B97-5B90C4581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97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BB52-A2EA-42EF-8B2E-A46F40EB9C99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63B59-46EB-4613-9B97-5B90C4581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970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BBB52-A2EA-42EF-8B2E-A46F40EB9C99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63B59-46EB-4613-9B97-5B90C4581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0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A0F000B-ED4C-45B1-A924-82E405D8CA3A}"/>
              </a:ext>
            </a:extLst>
          </p:cNvPr>
          <p:cNvSpPr/>
          <p:nvPr/>
        </p:nvSpPr>
        <p:spPr>
          <a:xfrm rot="16200000">
            <a:off x="-3711252" y="1337428"/>
            <a:ext cx="14280503" cy="8947648"/>
          </a:xfrm>
          <a:prstGeom prst="rect">
            <a:avLst/>
          </a:prstGeom>
          <a:solidFill>
            <a:srgbClr val="FFFCF0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FB7D0936-E2E0-4742-BA2D-F4E2C54F82CE}"/>
              </a:ext>
            </a:extLst>
          </p:cNvPr>
          <p:cNvGrpSpPr/>
          <p:nvPr/>
        </p:nvGrpSpPr>
        <p:grpSpPr>
          <a:xfrm>
            <a:off x="-71154" y="-191406"/>
            <a:ext cx="5274878" cy="3247877"/>
            <a:chOff x="156075" y="-266889"/>
            <a:chExt cx="4811021" cy="324787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6A833F7-0F91-401D-8E90-A1975FAFBC54}"/>
                </a:ext>
              </a:extLst>
            </p:cNvPr>
            <p:cNvSpPr txBox="1"/>
            <p:nvPr/>
          </p:nvSpPr>
          <p:spPr>
            <a:xfrm>
              <a:off x="156075" y="-266889"/>
              <a:ext cx="2598568" cy="3247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500" spc="-3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M</a:t>
              </a:r>
              <a:endParaRPr lang="ko-KR" altLang="en-US" sz="20500" spc="-3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FAEB54E-54E2-4310-81DE-7422E654EAEA}"/>
                </a:ext>
              </a:extLst>
            </p:cNvPr>
            <p:cNvSpPr txBox="1"/>
            <p:nvPr/>
          </p:nvSpPr>
          <p:spPr>
            <a:xfrm>
              <a:off x="2368528" y="-266055"/>
              <a:ext cx="2598568" cy="3247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500" spc="-3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M</a:t>
              </a:r>
              <a:endParaRPr lang="ko-KR" altLang="en-US" sz="20500" spc="-3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CFDC9713-6CEB-4AD8-9365-033CF171785A}"/>
              </a:ext>
            </a:extLst>
          </p:cNvPr>
          <p:cNvGrpSpPr/>
          <p:nvPr/>
        </p:nvGrpSpPr>
        <p:grpSpPr>
          <a:xfrm rot="21329498">
            <a:off x="1907374" y="4698389"/>
            <a:ext cx="5693290" cy="7732104"/>
            <a:chOff x="1873531" y="4926207"/>
            <a:chExt cx="5693290" cy="7732104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1BE14D7-64EE-4C0D-8F1E-563B31228A4C}"/>
                </a:ext>
              </a:extLst>
            </p:cNvPr>
            <p:cNvSpPr/>
            <p:nvPr/>
          </p:nvSpPr>
          <p:spPr>
            <a:xfrm rot="17467161">
              <a:off x="854124" y="5945614"/>
              <a:ext cx="7732104" cy="5693290"/>
            </a:xfrm>
            <a:prstGeom prst="rect">
              <a:avLst/>
            </a:prstGeom>
            <a:solidFill>
              <a:srgbClr val="FBD14B"/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A01A7AB-B5A2-4E5A-8283-DF2C64231D86}"/>
                </a:ext>
              </a:extLst>
            </p:cNvPr>
            <p:cNvSpPr/>
            <p:nvPr/>
          </p:nvSpPr>
          <p:spPr>
            <a:xfrm rot="17527261">
              <a:off x="1726788" y="6404107"/>
              <a:ext cx="6439705" cy="4507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F0A8800-FE55-4AE1-80FB-EBA8F230AA8C}"/>
                </a:ext>
              </a:extLst>
            </p:cNvPr>
            <p:cNvSpPr/>
            <p:nvPr/>
          </p:nvSpPr>
          <p:spPr>
            <a:xfrm rot="1335402">
              <a:off x="3432731" y="6230012"/>
              <a:ext cx="3776542" cy="265131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F5E71BA1-1408-48C5-AA3F-299E284B1C94}"/>
                </a:ext>
              </a:extLst>
            </p:cNvPr>
            <p:cNvGrpSpPr/>
            <p:nvPr/>
          </p:nvGrpSpPr>
          <p:grpSpPr>
            <a:xfrm rot="797834">
              <a:off x="4796289" y="5247446"/>
              <a:ext cx="2614304" cy="966580"/>
              <a:chOff x="666371" y="2086310"/>
              <a:chExt cx="2614304" cy="96658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731AE09D-9DCC-404E-A740-6326F55A3816}"/>
                  </a:ext>
                </a:extLst>
              </p:cNvPr>
              <p:cNvSpPr/>
              <p:nvPr/>
            </p:nvSpPr>
            <p:spPr>
              <a:xfrm rot="420000">
                <a:off x="762800" y="2230624"/>
                <a:ext cx="2517875" cy="2519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aseline="-25000" dirty="0"/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601D7648-7A2D-479F-94C2-ECD787074765}"/>
                  </a:ext>
                </a:extLst>
              </p:cNvPr>
              <p:cNvSpPr/>
              <p:nvPr/>
            </p:nvSpPr>
            <p:spPr>
              <a:xfrm rot="420000">
                <a:off x="670521" y="2716012"/>
                <a:ext cx="2517875" cy="13383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aseline="-25000" dirty="0"/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12346B45-FC75-475F-B10B-C0BB58982E6E}"/>
                  </a:ext>
                </a:extLst>
              </p:cNvPr>
              <p:cNvSpPr/>
              <p:nvPr/>
            </p:nvSpPr>
            <p:spPr>
              <a:xfrm rot="16684533">
                <a:off x="500312" y="2320141"/>
                <a:ext cx="628383" cy="16072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aseline="-25000" dirty="0"/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7E780AFC-9A8C-4598-930A-07258280C02D}"/>
                  </a:ext>
                </a:extLst>
              </p:cNvPr>
              <p:cNvSpPr/>
              <p:nvPr/>
            </p:nvSpPr>
            <p:spPr>
              <a:xfrm rot="16684533">
                <a:off x="2815506" y="2621431"/>
                <a:ext cx="670497" cy="16072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aseline="-25000" dirty="0"/>
              </a:p>
            </p:txBody>
          </p:sp>
          <p:sp>
            <p:nvSpPr>
              <p:cNvPr id="20" name="L 도형 19">
                <a:extLst>
                  <a:ext uri="{FF2B5EF4-FFF2-40B4-BE49-F238E27FC236}">
                    <a16:creationId xmlns:a16="http://schemas.microsoft.com/office/drawing/2014/main" id="{4D027DC0-9A0A-432A-8BDF-40127B6C0107}"/>
                  </a:ext>
                </a:extLst>
              </p:cNvPr>
              <p:cNvSpPr/>
              <p:nvPr/>
            </p:nvSpPr>
            <p:spPr>
              <a:xfrm rot="462012">
                <a:off x="666371" y="2345073"/>
                <a:ext cx="430613" cy="428352"/>
              </a:xfrm>
              <a:prstGeom prst="corner">
                <a:avLst>
                  <a:gd name="adj1" fmla="val 55867"/>
                  <a:gd name="adj2" fmla="val 52842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L 도형 20">
                <a:extLst>
                  <a:ext uri="{FF2B5EF4-FFF2-40B4-BE49-F238E27FC236}">
                    <a16:creationId xmlns:a16="http://schemas.microsoft.com/office/drawing/2014/main" id="{E67CA3C5-C5CA-49C5-B823-D962D625E130}"/>
                  </a:ext>
                </a:extLst>
              </p:cNvPr>
              <p:cNvSpPr/>
              <p:nvPr/>
            </p:nvSpPr>
            <p:spPr>
              <a:xfrm rot="433157" flipH="1">
                <a:off x="2819772" y="2624538"/>
                <a:ext cx="430613" cy="428352"/>
              </a:xfrm>
              <a:prstGeom prst="corner">
                <a:avLst>
                  <a:gd name="adj1" fmla="val 55867"/>
                  <a:gd name="adj2" fmla="val 52842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E3D22F4-525D-45BD-B165-7D0A51B4AA22}"/>
                </a:ext>
              </a:extLst>
            </p:cNvPr>
            <p:cNvSpPr txBox="1"/>
            <p:nvPr/>
          </p:nvSpPr>
          <p:spPr>
            <a:xfrm rot="1363774">
              <a:off x="5356291" y="9503328"/>
              <a:ext cx="13104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/>
                <a:t>화장실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FF2E4862-53D6-4579-8CE6-FDABEAF46B69}"/>
              </a:ext>
            </a:extLst>
          </p:cNvPr>
          <p:cNvGrpSpPr/>
          <p:nvPr/>
        </p:nvGrpSpPr>
        <p:grpSpPr>
          <a:xfrm rot="20712450">
            <a:off x="-1280089" y="1931739"/>
            <a:ext cx="5979673" cy="8491148"/>
            <a:chOff x="-1239860" y="1928300"/>
            <a:chExt cx="5649455" cy="8563786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7B941E0-FECD-421A-BE2B-DA4042E29FF8}"/>
                </a:ext>
              </a:extLst>
            </p:cNvPr>
            <p:cNvSpPr/>
            <p:nvPr/>
          </p:nvSpPr>
          <p:spPr>
            <a:xfrm rot="16611820">
              <a:off x="-2697025" y="3385465"/>
              <a:ext cx="8563786" cy="5649455"/>
            </a:xfrm>
            <a:prstGeom prst="rect">
              <a:avLst/>
            </a:prstGeom>
            <a:solidFill>
              <a:srgbClr val="DEDCEE"/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632A58F-23D4-4EF1-BF63-24229D604436}"/>
                </a:ext>
              </a:extLst>
            </p:cNvPr>
            <p:cNvSpPr/>
            <p:nvPr/>
          </p:nvSpPr>
          <p:spPr>
            <a:xfrm rot="16611820">
              <a:off x="-2076467" y="3792431"/>
              <a:ext cx="7322670" cy="4507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49F75DE9-87D0-497F-834A-25CFAE627441}"/>
                </a:ext>
              </a:extLst>
            </p:cNvPr>
            <p:cNvGrpSpPr/>
            <p:nvPr/>
          </p:nvGrpSpPr>
          <p:grpSpPr>
            <a:xfrm>
              <a:off x="628271" y="2067260"/>
              <a:ext cx="2614304" cy="966580"/>
              <a:chOff x="666371" y="2086310"/>
              <a:chExt cx="2614304" cy="966580"/>
            </a:xfrm>
          </p:grpSpPr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1CB0BFC8-AD76-4771-9DB9-6EE19CB0F991}"/>
                  </a:ext>
                </a:extLst>
              </p:cNvPr>
              <p:cNvSpPr/>
              <p:nvPr/>
            </p:nvSpPr>
            <p:spPr>
              <a:xfrm rot="420000">
                <a:off x="762800" y="2230624"/>
                <a:ext cx="2517875" cy="2519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aseline="-25000" dirty="0"/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A4D40DB2-025B-4573-AA3F-2240D9F00F98}"/>
                  </a:ext>
                </a:extLst>
              </p:cNvPr>
              <p:cNvSpPr/>
              <p:nvPr/>
            </p:nvSpPr>
            <p:spPr>
              <a:xfrm rot="420000">
                <a:off x="670521" y="2716012"/>
                <a:ext cx="2517875" cy="13383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aseline="-25000" dirty="0"/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F10FBFC4-334B-46FF-9FF1-E663A4489454}"/>
                  </a:ext>
                </a:extLst>
              </p:cNvPr>
              <p:cNvSpPr/>
              <p:nvPr/>
            </p:nvSpPr>
            <p:spPr>
              <a:xfrm rot="16684533">
                <a:off x="500312" y="2320141"/>
                <a:ext cx="628383" cy="16072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aseline="-25000" dirty="0"/>
              </a:p>
            </p:txBody>
          </p:sp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98747194-6EBE-442D-880D-6A62A8B3E4AC}"/>
                  </a:ext>
                </a:extLst>
              </p:cNvPr>
              <p:cNvSpPr/>
              <p:nvPr/>
            </p:nvSpPr>
            <p:spPr>
              <a:xfrm rot="16684533">
                <a:off x="2815506" y="2621431"/>
                <a:ext cx="670497" cy="16072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aseline="-25000" dirty="0"/>
              </a:p>
            </p:txBody>
          </p:sp>
          <p:sp>
            <p:nvSpPr>
              <p:cNvPr id="28" name="L 도형 27">
                <a:extLst>
                  <a:ext uri="{FF2B5EF4-FFF2-40B4-BE49-F238E27FC236}">
                    <a16:creationId xmlns:a16="http://schemas.microsoft.com/office/drawing/2014/main" id="{DDDE191B-BF5C-47BA-852D-B5DF2E2DAD34}"/>
                  </a:ext>
                </a:extLst>
              </p:cNvPr>
              <p:cNvSpPr/>
              <p:nvPr/>
            </p:nvSpPr>
            <p:spPr>
              <a:xfrm rot="462012">
                <a:off x="666371" y="2345073"/>
                <a:ext cx="430613" cy="428352"/>
              </a:xfrm>
              <a:prstGeom prst="corner">
                <a:avLst>
                  <a:gd name="adj1" fmla="val 55867"/>
                  <a:gd name="adj2" fmla="val 52842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L 도형 28">
                <a:extLst>
                  <a:ext uri="{FF2B5EF4-FFF2-40B4-BE49-F238E27FC236}">
                    <a16:creationId xmlns:a16="http://schemas.microsoft.com/office/drawing/2014/main" id="{B5BA1F22-D204-47EF-BE01-C4BF831D8BF4}"/>
                  </a:ext>
                </a:extLst>
              </p:cNvPr>
              <p:cNvSpPr/>
              <p:nvPr/>
            </p:nvSpPr>
            <p:spPr>
              <a:xfrm rot="433157" flipH="1">
                <a:off x="2819772" y="2624538"/>
                <a:ext cx="430613" cy="428352"/>
              </a:xfrm>
              <a:prstGeom prst="corner">
                <a:avLst>
                  <a:gd name="adj1" fmla="val 55867"/>
                  <a:gd name="adj2" fmla="val 52842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FE618B9-AA15-49D3-9896-44BDA773F085}"/>
                </a:ext>
              </a:extLst>
            </p:cNvPr>
            <p:cNvSpPr/>
            <p:nvPr/>
          </p:nvSpPr>
          <p:spPr>
            <a:xfrm rot="386268">
              <a:off x="-171185" y="3107236"/>
              <a:ext cx="3776542" cy="265131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BF8FCDB-FF2E-4259-ABB4-3C52FD058EF2}"/>
                </a:ext>
              </a:extLst>
            </p:cNvPr>
            <p:cNvSpPr txBox="1"/>
            <p:nvPr/>
          </p:nvSpPr>
          <p:spPr>
            <a:xfrm rot="375626">
              <a:off x="2323743" y="6064088"/>
              <a:ext cx="13104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/>
                <a:t>교무실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314943A1-F7BA-4B98-9DDD-62C92720DE03}"/>
              </a:ext>
            </a:extLst>
          </p:cNvPr>
          <p:cNvSpPr txBox="1"/>
          <p:nvPr/>
        </p:nvSpPr>
        <p:spPr>
          <a:xfrm>
            <a:off x="5824762" y="175695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신수민</a:t>
            </a:r>
            <a:endParaRPr lang="en-US" altLang="ko-KR" b="1" dirty="0"/>
          </a:p>
          <a:p>
            <a:r>
              <a:rPr lang="ko-KR" altLang="en-US" b="1" dirty="0"/>
              <a:t>오정민</a:t>
            </a:r>
            <a:endParaRPr lang="en-US" altLang="ko-KR" b="1" dirty="0"/>
          </a:p>
          <a:p>
            <a:r>
              <a:rPr lang="ko-KR" altLang="en-US" b="1" dirty="0"/>
              <a:t>최민정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4A44FCF-5F66-4DF3-B72A-50EC7062C753}"/>
              </a:ext>
            </a:extLst>
          </p:cNvPr>
          <p:cNvGrpSpPr/>
          <p:nvPr/>
        </p:nvGrpSpPr>
        <p:grpSpPr>
          <a:xfrm>
            <a:off x="4189001" y="3022708"/>
            <a:ext cx="2603786" cy="1558016"/>
            <a:chOff x="4512874" y="3498658"/>
            <a:chExt cx="2603786" cy="1558016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225F5016-2BA6-4C2D-9892-C1EC38ECEF10}"/>
                </a:ext>
              </a:extLst>
            </p:cNvPr>
            <p:cNvGrpSpPr/>
            <p:nvPr/>
          </p:nvGrpSpPr>
          <p:grpSpPr>
            <a:xfrm>
              <a:off x="4664300" y="3557830"/>
              <a:ext cx="2297213" cy="1498844"/>
              <a:chOff x="4664300" y="3557830"/>
              <a:chExt cx="2297213" cy="1498844"/>
            </a:xfrm>
          </p:grpSpPr>
          <p:pic>
            <p:nvPicPr>
              <p:cNvPr id="38" name="그림 37">
                <a:extLst>
                  <a:ext uri="{FF2B5EF4-FFF2-40B4-BE49-F238E27FC236}">
                    <a16:creationId xmlns:a16="http://schemas.microsoft.com/office/drawing/2014/main" id="{A8D3A61B-F17A-4D2D-A3DF-6B651AC3F9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3549"/>
              <a:stretch/>
            </p:blipFill>
            <p:spPr>
              <a:xfrm>
                <a:off x="4664300" y="3560786"/>
                <a:ext cx="979197" cy="1495551"/>
              </a:xfrm>
              <a:prstGeom prst="rect">
                <a:avLst/>
              </a:prstGeom>
            </p:spPr>
          </p:pic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1FC9BC8B-F5EB-44DF-92A4-6DD5AC4AD5C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917" r="33254"/>
              <a:stretch/>
            </p:blipFill>
            <p:spPr>
              <a:xfrm>
                <a:off x="5383806" y="3561123"/>
                <a:ext cx="881911" cy="1495551"/>
              </a:xfrm>
              <a:prstGeom prst="rect">
                <a:avLst/>
              </a:prstGeom>
            </p:spPr>
          </p:pic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1C041E30-120C-4CFC-8FA2-F78B8CFCF6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344"/>
              <a:stretch/>
            </p:blipFill>
            <p:spPr>
              <a:xfrm>
                <a:off x="5976800" y="3557830"/>
                <a:ext cx="984713" cy="1495551"/>
              </a:xfrm>
              <a:prstGeom prst="rect">
                <a:avLst/>
              </a:prstGeom>
            </p:spPr>
          </p:pic>
        </p:grpSp>
        <p:pic>
          <p:nvPicPr>
            <p:cNvPr id="1030" name="Picture 6" descr="Marco F Ramos Portfolio">
              <a:extLst>
                <a:ext uri="{FF2B5EF4-FFF2-40B4-BE49-F238E27FC236}">
                  <a16:creationId xmlns:a16="http://schemas.microsoft.com/office/drawing/2014/main" id="{4EC1F954-68A9-46AD-9C14-FF28464185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7969" b="79110"/>
            <a:stretch/>
          </p:blipFill>
          <p:spPr bwMode="auto">
            <a:xfrm>
              <a:off x="4512874" y="3516426"/>
              <a:ext cx="1119864" cy="406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6" descr="Marco F Ramos Portfolio">
              <a:extLst>
                <a:ext uri="{FF2B5EF4-FFF2-40B4-BE49-F238E27FC236}">
                  <a16:creationId xmlns:a16="http://schemas.microsoft.com/office/drawing/2014/main" id="{6B93D1AA-69DE-4853-AFE2-1D8982BC379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155" r="39459" b="79110"/>
            <a:stretch/>
          </p:blipFill>
          <p:spPr bwMode="auto">
            <a:xfrm>
              <a:off x="5467757" y="3498658"/>
              <a:ext cx="712722" cy="406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6" descr="Marco F Ramos Portfolio">
              <a:extLst>
                <a:ext uri="{FF2B5EF4-FFF2-40B4-BE49-F238E27FC236}">
                  <a16:creationId xmlns:a16="http://schemas.microsoft.com/office/drawing/2014/main" id="{276A8DAB-AC0C-4008-9834-00A30F09A7F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992" b="77829"/>
            <a:stretch/>
          </p:blipFill>
          <p:spPr bwMode="auto">
            <a:xfrm>
              <a:off x="6137463" y="3502681"/>
              <a:ext cx="979197" cy="431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82080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</TotalTime>
  <Words>7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휴먼둥근헤드라인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Oh Jeongmin</dc:creator>
  <cp:lastModifiedBy>Oh Jeongmin</cp:lastModifiedBy>
  <cp:revision>20</cp:revision>
  <dcterms:created xsi:type="dcterms:W3CDTF">2021-06-09T13:31:12Z</dcterms:created>
  <dcterms:modified xsi:type="dcterms:W3CDTF">2021-06-09T17:39:36Z</dcterms:modified>
</cp:coreProperties>
</file>