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D0"/>
    <a:srgbClr val="FFD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6CDFE-9870-458E-91A8-216F0CB2D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D2A97D-7CD2-43D0-A217-0EA0DCFB5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E455F-A3CE-4327-AAC7-D98698E7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C1DA-E9E1-4927-AC1C-911D74FD1D3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13C09-6F38-4300-B9DE-63C94A68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BD536-9842-4BB8-B003-81824E51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08C1-1A10-453E-A462-AE28419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8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EA768-45BE-46BF-AFCD-407C2F3E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362B6E-1A94-4344-B85C-FEEE49E92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9343C-BBAC-4040-AE78-2A00DEC4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C1DA-E9E1-4927-AC1C-911D74FD1D3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670D3-AD53-4574-9BBC-86CF4661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ED7C2-207F-4D08-A060-6B06B7A0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08C1-1A10-453E-A462-AE28419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93C872-7EAB-4BE9-9A5D-9EBB5E9BE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305DED-8894-498F-AA21-0B0F7ABD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D6B45-05DC-4088-9209-7F8536A3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C1DA-E9E1-4927-AC1C-911D74FD1D3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E779E-9B77-472F-9ACB-0CDF6881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54C72A-9D02-411B-AE59-887E973C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08C1-1A10-453E-A462-AE28419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8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40FB5-E9BB-4912-B67F-8024FB32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F16FE-E978-4EDB-B9F1-9EAB7182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9D69E-0C83-45A7-92F5-ED3A2045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C1DA-E9E1-4927-AC1C-911D74FD1D3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ACAC4-32F3-4E91-997C-6FDA36F4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25153-F916-4BA6-9348-1798EE2F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08C1-1A10-453E-A462-AE28419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1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21755-A7BB-4FD2-987D-538A0CAE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11DB8C-37F6-4714-A4A5-98CA799C0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2E54A-2E7B-46DE-BA6B-8C377ED1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C1DA-E9E1-4927-AC1C-911D74FD1D3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D3945-47E2-4BE0-9750-8668293C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F9D0D-5D5E-43AD-BB4B-4ADBEA5B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08C1-1A10-453E-A462-AE28419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18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97DF7-402C-4FCE-9AA8-45D8DBAB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D50D0-BFF0-45AF-B57B-F858EA6F9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1FA83-E928-4AEF-A77D-FF38294CE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A3C53-C4CE-4BEC-B8A0-06B0A463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C1DA-E9E1-4927-AC1C-911D74FD1D3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D6EC98-70FA-4447-8F39-94CF8C13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7F1CA-CB09-4AC3-A553-7819EEE1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08C1-1A10-453E-A462-AE28419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3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90EE6-C3E8-4E69-8564-0E28CF43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F8149-D683-414A-8C8C-E2E554024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A8EB63-3E74-48F4-81AB-C5A525512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764438-A542-470C-8001-BAC51E736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6AEF7E-FAE9-4826-9FAC-8771A1BCB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132B4C-6539-43D3-9D22-B355B7E1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C1DA-E9E1-4927-AC1C-911D74FD1D3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F943D6-09D0-4AC1-999C-06F5FADE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2C47DC-7F11-4C68-9A9C-46FCF397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08C1-1A10-453E-A462-AE28419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0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A1B84-9F54-4F3C-B780-559F412B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DD59EB-E4AC-4D68-AC97-BFBF07A5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C1DA-E9E1-4927-AC1C-911D74FD1D3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667C34-664E-454D-AC6D-EAE56285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BAB11B-C6CD-4654-B3FF-5FF45C00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08C1-1A10-453E-A462-AE28419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0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13233B-A235-4E91-8A64-722D7EC4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C1DA-E9E1-4927-AC1C-911D74FD1D3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676B41-7031-418C-A6A5-114AB491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C60B7F-445E-409A-98EB-1B41D4F7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08C1-1A10-453E-A462-AE28419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4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2095-9BD0-4164-A929-A379E3F4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899DC-CAB9-452D-A393-2A5B07501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A28338-8751-4BA6-B6F7-030F003C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A3ABE-B59E-4F3B-BCF3-5A3B1D12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C1DA-E9E1-4927-AC1C-911D74FD1D3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E4253D-1B8C-4E78-84D3-32D4CF7D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8889C-5803-4F3B-A082-D10EB329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08C1-1A10-453E-A462-AE28419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5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EF888-4BF3-4634-BDCD-2B5B55C9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E7ACF-6DEE-426A-A8B8-26A0F2C25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A5AEA6-3FE9-4C4F-88C4-6D09CDF78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1A86D-E438-4FE0-BE76-C74FA714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C1DA-E9E1-4927-AC1C-911D74FD1D3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CC505-A99A-4B77-8F61-3FA3BD00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685D28-F236-4A01-9721-5A475998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08C1-1A10-453E-A462-AE28419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0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076583-FD43-4E5A-ACBF-E1D18DD2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1776F3-6A3E-44A2-A631-85C5626E9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B7953-DDBA-4070-8E4A-73687C691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C1DA-E9E1-4927-AC1C-911D74FD1D3A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F5C84-98CF-4390-8E7B-0979F65AE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16546-C484-4243-81A9-FF2EF6443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508C1-1A10-453E-A462-AE28419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1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F6B91CF6-2384-4120-A418-F230F73226C9}"/>
              </a:ext>
            </a:extLst>
          </p:cNvPr>
          <p:cNvGrpSpPr/>
          <p:nvPr/>
        </p:nvGrpSpPr>
        <p:grpSpPr>
          <a:xfrm>
            <a:off x="1731652" y="1526795"/>
            <a:ext cx="3546910" cy="1906962"/>
            <a:chOff x="9411324" y="1779454"/>
            <a:chExt cx="3546910" cy="190696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FAFFF32-C568-4642-A012-3E8BBA3C6D60}"/>
                </a:ext>
              </a:extLst>
            </p:cNvPr>
            <p:cNvGrpSpPr/>
            <p:nvPr/>
          </p:nvGrpSpPr>
          <p:grpSpPr>
            <a:xfrm>
              <a:off x="9411324" y="1781833"/>
              <a:ext cx="2172200" cy="1904583"/>
              <a:chOff x="1694576" y="1526796"/>
              <a:chExt cx="2172200" cy="1904583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513FA40-0FF4-4DEE-9F15-0FA4181F76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576" y="1526796"/>
                <a:ext cx="704675" cy="1902205"/>
              </a:xfrm>
              <a:prstGeom prst="line">
                <a:avLst/>
              </a:prstGeom>
              <a:ln w="38100" cap="rnd">
                <a:solidFill>
                  <a:srgbClr val="7DAB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1F797E86-A889-46F7-A58D-237C430E1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4016" y="1526798"/>
                <a:ext cx="374902" cy="609912"/>
              </a:xfrm>
              <a:prstGeom prst="line">
                <a:avLst/>
              </a:prstGeom>
              <a:ln w="38100" cap="rnd">
                <a:solidFill>
                  <a:srgbClr val="7DABD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31E0008E-4EBF-4CA9-8197-1C9885630D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3680" y="1527371"/>
                <a:ext cx="374902" cy="609912"/>
              </a:xfrm>
              <a:prstGeom prst="line">
                <a:avLst/>
              </a:prstGeom>
              <a:ln w="38100" cap="rnd">
                <a:solidFill>
                  <a:srgbClr val="7DABD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AD967ED-9504-4CF0-A8E9-78927D6B82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62101" y="1529174"/>
                <a:ext cx="704675" cy="1902205"/>
              </a:xfrm>
              <a:prstGeom prst="line">
                <a:avLst/>
              </a:prstGeom>
              <a:ln w="38100" cap="rnd">
                <a:solidFill>
                  <a:srgbClr val="7DAB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D148C5F-7048-47E1-8CA9-9D90FBCE61DC}"/>
                </a:ext>
              </a:extLst>
            </p:cNvPr>
            <p:cNvGrpSpPr/>
            <p:nvPr/>
          </p:nvGrpSpPr>
          <p:grpSpPr>
            <a:xfrm>
              <a:off x="10786034" y="1779454"/>
              <a:ext cx="2172200" cy="1904583"/>
              <a:chOff x="1694576" y="1526796"/>
              <a:chExt cx="2172200" cy="1904583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1B09394E-773D-4FFB-9500-23E4E41E8D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4576" y="1526796"/>
                <a:ext cx="704675" cy="1902205"/>
              </a:xfrm>
              <a:prstGeom prst="line">
                <a:avLst/>
              </a:prstGeom>
              <a:ln w="38100" cap="rnd">
                <a:solidFill>
                  <a:srgbClr val="7DAB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9BF78F1-0F00-4EFA-8CFC-38043A363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04016" y="1526798"/>
                <a:ext cx="374902" cy="609912"/>
              </a:xfrm>
              <a:prstGeom prst="line">
                <a:avLst/>
              </a:prstGeom>
              <a:ln w="38100" cap="rnd">
                <a:solidFill>
                  <a:srgbClr val="7DABD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02A68A5C-F200-430A-8B7C-DCF89D7620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3680" y="1527371"/>
                <a:ext cx="374902" cy="609912"/>
              </a:xfrm>
              <a:prstGeom prst="line">
                <a:avLst/>
              </a:prstGeom>
              <a:ln w="38100" cap="rnd">
                <a:solidFill>
                  <a:srgbClr val="7DABD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7714AAAA-68D2-45CE-BF4A-70895852F1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62101" y="1529174"/>
                <a:ext cx="704675" cy="1902205"/>
              </a:xfrm>
              <a:prstGeom prst="line">
                <a:avLst/>
              </a:prstGeom>
              <a:ln w="38100" cap="rnd">
                <a:solidFill>
                  <a:srgbClr val="7DAB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D44987-38CC-4991-9DBA-34FCFDCE009D}"/>
              </a:ext>
            </a:extLst>
          </p:cNvPr>
          <p:cNvGrpSpPr/>
          <p:nvPr/>
        </p:nvGrpSpPr>
        <p:grpSpPr>
          <a:xfrm>
            <a:off x="1694576" y="1526796"/>
            <a:ext cx="2172200" cy="1904583"/>
            <a:chOff x="1694576" y="1526796"/>
            <a:chExt cx="2172200" cy="1904583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151C0CE-F080-457C-B1BD-86248743C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4576" y="1526796"/>
              <a:ext cx="704675" cy="1902205"/>
            </a:xfrm>
            <a:prstGeom prst="line">
              <a:avLst/>
            </a:prstGeom>
            <a:ln w="38100" cap="rnd">
              <a:solidFill>
                <a:srgbClr val="FFD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A19FA80-3B46-4B63-A923-88B1A8CD3B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4016" y="1526798"/>
              <a:ext cx="374902" cy="609912"/>
            </a:xfrm>
            <a:prstGeom prst="line">
              <a:avLst/>
            </a:prstGeom>
            <a:ln w="38100" cap="rnd">
              <a:solidFill>
                <a:srgbClr val="FFDF6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9931CBB-486C-49E6-B300-191F08D7F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680" y="1527371"/>
              <a:ext cx="374902" cy="609912"/>
            </a:xfrm>
            <a:prstGeom prst="line">
              <a:avLst/>
            </a:prstGeom>
            <a:ln w="38100" cap="rnd">
              <a:solidFill>
                <a:srgbClr val="FFDF6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FD57A1B-5772-4BD7-A1D5-0FFDAC3850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2101" y="1529174"/>
              <a:ext cx="704675" cy="1902205"/>
            </a:xfrm>
            <a:prstGeom prst="line">
              <a:avLst/>
            </a:prstGeom>
            <a:ln w="38100" cap="rnd">
              <a:solidFill>
                <a:srgbClr val="FFD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1554A81-AE7B-4882-8B36-D54BB21C5166}"/>
              </a:ext>
            </a:extLst>
          </p:cNvPr>
          <p:cNvGrpSpPr/>
          <p:nvPr/>
        </p:nvGrpSpPr>
        <p:grpSpPr>
          <a:xfrm>
            <a:off x="3069286" y="1524417"/>
            <a:ext cx="2172200" cy="1904583"/>
            <a:chOff x="1694576" y="1526796"/>
            <a:chExt cx="2172200" cy="1904583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26E3BFE-1275-467C-8E7B-19E0517F1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4576" y="1526796"/>
              <a:ext cx="704675" cy="1902205"/>
            </a:xfrm>
            <a:prstGeom prst="line">
              <a:avLst/>
            </a:prstGeom>
            <a:ln w="38100" cap="rnd">
              <a:solidFill>
                <a:srgbClr val="FFD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E4F476B-4D77-40CE-B6B0-02E35E85D4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4016" y="1526798"/>
              <a:ext cx="374902" cy="609912"/>
            </a:xfrm>
            <a:prstGeom prst="line">
              <a:avLst/>
            </a:prstGeom>
            <a:ln w="38100" cap="rnd">
              <a:solidFill>
                <a:srgbClr val="FFDF6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94CFC18-2B38-4287-8BEC-D5AA1FC33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680" y="1527371"/>
              <a:ext cx="374902" cy="609912"/>
            </a:xfrm>
            <a:prstGeom prst="line">
              <a:avLst/>
            </a:prstGeom>
            <a:ln w="38100" cap="rnd">
              <a:solidFill>
                <a:srgbClr val="FFDF6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B2FFD4A-0D55-4C88-ABDC-82832E86EE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2101" y="1529174"/>
              <a:ext cx="704675" cy="1902205"/>
            </a:xfrm>
            <a:prstGeom prst="line">
              <a:avLst/>
            </a:prstGeom>
            <a:ln w="38100" cap="rnd">
              <a:solidFill>
                <a:srgbClr val="FFD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222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1554A81-AE7B-4882-8B36-D54BB21C5166}"/>
              </a:ext>
            </a:extLst>
          </p:cNvPr>
          <p:cNvGrpSpPr/>
          <p:nvPr/>
        </p:nvGrpSpPr>
        <p:grpSpPr>
          <a:xfrm>
            <a:off x="2901335" y="1123200"/>
            <a:ext cx="2172200" cy="1904583"/>
            <a:chOff x="1694576" y="1526796"/>
            <a:chExt cx="2172200" cy="1904583"/>
          </a:xfrm>
          <a:effectLst>
            <a:outerShdw blurRad="50800" dist="38100" dir="2700000" algn="tl" rotWithShape="0">
              <a:srgbClr val="7DABD0">
                <a:alpha val="40000"/>
              </a:srgb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26E3BFE-1275-467C-8E7B-19E0517F1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4576" y="1526796"/>
              <a:ext cx="704675" cy="1902205"/>
            </a:xfrm>
            <a:prstGeom prst="line">
              <a:avLst/>
            </a:prstGeom>
            <a:ln w="76200" cap="rnd">
              <a:solidFill>
                <a:srgbClr val="FFD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E4F476B-4D77-40CE-B6B0-02E35E85D4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4016" y="1526798"/>
              <a:ext cx="374902" cy="609912"/>
            </a:xfrm>
            <a:prstGeom prst="line">
              <a:avLst/>
            </a:prstGeom>
            <a:ln w="76200" cap="rnd">
              <a:solidFill>
                <a:srgbClr val="FFDF6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94CFC18-2B38-4287-8BEC-D5AA1FC33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680" y="1527371"/>
              <a:ext cx="374902" cy="609912"/>
            </a:xfrm>
            <a:prstGeom prst="line">
              <a:avLst/>
            </a:prstGeom>
            <a:ln w="76200" cap="rnd">
              <a:solidFill>
                <a:srgbClr val="FFDF6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B2FFD4A-0D55-4C88-ABDC-82832E86EE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2101" y="1529174"/>
              <a:ext cx="704675" cy="1902205"/>
            </a:xfrm>
            <a:prstGeom prst="line">
              <a:avLst/>
            </a:prstGeom>
            <a:ln w="76200" cap="rnd">
              <a:solidFill>
                <a:srgbClr val="FFD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D44987-38CC-4991-9DBA-34FCFDCE009D}"/>
              </a:ext>
            </a:extLst>
          </p:cNvPr>
          <p:cNvGrpSpPr/>
          <p:nvPr/>
        </p:nvGrpSpPr>
        <p:grpSpPr>
          <a:xfrm>
            <a:off x="1526625" y="1125579"/>
            <a:ext cx="2172200" cy="1904583"/>
            <a:chOff x="1694576" y="1526796"/>
            <a:chExt cx="2172200" cy="1904583"/>
          </a:xfrm>
          <a:effectLst>
            <a:outerShdw blurRad="50800" dist="38100" dir="2700000" algn="tl" rotWithShape="0">
              <a:srgbClr val="7DABD0">
                <a:alpha val="40000"/>
              </a:srgbClr>
            </a:outerShdw>
          </a:effectLst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151C0CE-F080-457C-B1BD-86248743C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4576" y="1526796"/>
              <a:ext cx="704675" cy="1902205"/>
            </a:xfrm>
            <a:prstGeom prst="line">
              <a:avLst/>
            </a:prstGeom>
            <a:ln w="76200" cap="rnd">
              <a:solidFill>
                <a:srgbClr val="FFD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A19FA80-3B46-4B63-A923-88B1A8CD3B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4016" y="1526798"/>
              <a:ext cx="374902" cy="609912"/>
            </a:xfrm>
            <a:prstGeom prst="line">
              <a:avLst/>
            </a:prstGeom>
            <a:ln w="76200" cap="rnd">
              <a:solidFill>
                <a:srgbClr val="FFDF6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9931CBB-486C-49E6-B300-191F08D7F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680" y="1527371"/>
              <a:ext cx="374902" cy="609912"/>
            </a:xfrm>
            <a:prstGeom prst="line">
              <a:avLst/>
            </a:prstGeom>
            <a:ln w="76200" cap="rnd">
              <a:solidFill>
                <a:srgbClr val="FFDF6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FD57A1B-5772-4BD7-A1D5-0FFDAC3850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2101" y="1529174"/>
              <a:ext cx="704675" cy="1902205"/>
            </a:xfrm>
            <a:prstGeom prst="line">
              <a:avLst/>
            </a:prstGeom>
            <a:ln w="76200" cap="rnd">
              <a:solidFill>
                <a:srgbClr val="FFD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01ACF6A-9E3E-4585-AE9B-3F89FFC5E23C}"/>
              </a:ext>
            </a:extLst>
          </p:cNvPr>
          <p:cNvGrpSpPr/>
          <p:nvPr/>
        </p:nvGrpSpPr>
        <p:grpSpPr>
          <a:xfrm>
            <a:off x="6913499" y="1194003"/>
            <a:ext cx="2172200" cy="1904583"/>
            <a:chOff x="1694576" y="1526796"/>
            <a:chExt cx="2172200" cy="1904583"/>
          </a:xfrm>
          <a:effectLst>
            <a:outerShdw blurRad="50800" dist="38100" dir="2700000" algn="tl" rotWithShape="0">
              <a:srgbClr val="7DABD0">
                <a:alpha val="40000"/>
              </a:srgbClr>
            </a:outerShdw>
          </a:effectLst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A3AD19C-94F1-4255-A046-BEEAC4D1DB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4576" y="1526796"/>
              <a:ext cx="704675" cy="1902205"/>
            </a:xfrm>
            <a:prstGeom prst="line">
              <a:avLst/>
            </a:prstGeom>
            <a:ln w="76200" cap="rnd">
              <a:solidFill>
                <a:srgbClr val="FFD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67BA24C-0EDA-4943-AF34-CDCF6C734F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4016" y="1526798"/>
              <a:ext cx="374902" cy="609912"/>
            </a:xfrm>
            <a:prstGeom prst="line">
              <a:avLst/>
            </a:prstGeom>
            <a:ln w="76200" cap="rnd">
              <a:solidFill>
                <a:srgbClr val="FFDF6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306946A-B706-4734-9007-B56876D63F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680" y="1527371"/>
              <a:ext cx="374902" cy="609912"/>
            </a:xfrm>
            <a:prstGeom prst="line">
              <a:avLst/>
            </a:prstGeom>
            <a:ln w="76200" cap="rnd">
              <a:solidFill>
                <a:srgbClr val="FFDF6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3FFF7A3-A828-4895-8E93-7D1E7B095C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2101" y="1529174"/>
              <a:ext cx="704675" cy="1902205"/>
            </a:xfrm>
            <a:prstGeom prst="line">
              <a:avLst/>
            </a:prstGeom>
            <a:ln w="76200" cap="rnd">
              <a:solidFill>
                <a:srgbClr val="FFD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1FF919C-89C6-4136-9319-DCEA589B3A72}"/>
              </a:ext>
            </a:extLst>
          </p:cNvPr>
          <p:cNvGrpSpPr/>
          <p:nvPr/>
        </p:nvGrpSpPr>
        <p:grpSpPr>
          <a:xfrm>
            <a:off x="8288209" y="1191624"/>
            <a:ext cx="2172200" cy="1904583"/>
            <a:chOff x="1694576" y="1526796"/>
            <a:chExt cx="2172200" cy="1904583"/>
          </a:xfrm>
          <a:effectLst>
            <a:outerShdw blurRad="50800" dist="38100" dir="2700000" algn="tl" rotWithShape="0">
              <a:srgbClr val="7DABD0">
                <a:alpha val="40000"/>
              </a:srgbClr>
            </a:outerShdw>
          </a:effectLst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27649FF-2CCC-4D8D-BAF1-8F4762194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4576" y="1526796"/>
              <a:ext cx="704675" cy="1902205"/>
            </a:xfrm>
            <a:prstGeom prst="line">
              <a:avLst/>
            </a:prstGeom>
            <a:ln w="76200" cap="rnd">
              <a:solidFill>
                <a:srgbClr val="FFD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719DDD0-70D7-4C69-8940-D61745B055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4016" y="1526798"/>
              <a:ext cx="374902" cy="609912"/>
            </a:xfrm>
            <a:prstGeom prst="line">
              <a:avLst/>
            </a:prstGeom>
            <a:ln w="76200" cap="rnd">
              <a:solidFill>
                <a:srgbClr val="FFDF6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2A71756-68CA-4C6C-96AE-7EC47B5D4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680" y="1527371"/>
              <a:ext cx="374902" cy="609912"/>
            </a:xfrm>
            <a:prstGeom prst="line">
              <a:avLst/>
            </a:prstGeom>
            <a:ln w="76200" cap="rnd">
              <a:solidFill>
                <a:srgbClr val="FFDF6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AAD0497-2530-4F66-B4DA-00119D9C4B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2101" y="1529174"/>
              <a:ext cx="704675" cy="1902205"/>
            </a:xfrm>
            <a:prstGeom prst="line">
              <a:avLst/>
            </a:prstGeom>
            <a:ln w="76200" cap="rnd">
              <a:solidFill>
                <a:srgbClr val="FFDF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68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Jeongmin</dc:creator>
  <cp:lastModifiedBy>Oh Jeongmin</cp:lastModifiedBy>
  <cp:revision>5</cp:revision>
  <dcterms:created xsi:type="dcterms:W3CDTF">2021-06-06T10:30:01Z</dcterms:created>
  <dcterms:modified xsi:type="dcterms:W3CDTF">2021-06-06T19:43:33Z</dcterms:modified>
</cp:coreProperties>
</file>