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AFD2-40AE-4D6B-9B96-39B4A1474A8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F06E-B781-4AC0-8422-B398EDE5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1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AFD2-40AE-4D6B-9B96-39B4A1474A8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F06E-B781-4AC0-8422-B398EDE5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9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AFD2-40AE-4D6B-9B96-39B4A1474A8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F06E-B781-4AC0-8422-B398EDE5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44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AFD2-40AE-4D6B-9B96-39B4A1474A8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F06E-B781-4AC0-8422-B398EDE5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8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AFD2-40AE-4D6B-9B96-39B4A1474A8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F06E-B781-4AC0-8422-B398EDE5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73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AFD2-40AE-4D6B-9B96-39B4A1474A8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F06E-B781-4AC0-8422-B398EDE5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6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AFD2-40AE-4D6B-9B96-39B4A1474A8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F06E-B781-4AC0-8422-B398EDE5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59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AFD2-40AE-4D6B-9B96-39B4A1474A8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F06E-B781-4AC0-8422-B398EDE5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6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AFD2-40AE-4D6B-9B96-39B4A1474A8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F06E-B781-4AC0-8422-B398EDE5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AFD2-40AE-4D6B-9B96-39B4A1474A8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F06E-B781-4AC0-8422-B398EDE5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7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AFD2-40AE-4D6B-9B96-39B4A1474A8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F06E-B781-4AC0-8422-B398EDE5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17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AFD2-40AE-4D6B-9B96-39B4A1474A8B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0F06E-B781-4AC0-8422-B398EDE59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8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519" y="3561833"/>
            <a:ext cx="133882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사용자입력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770628" y="3746500"/>
            <a:ext cx="1041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16729" y="3111669"/>
            <a:ext cx="1719958" cy="2031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    Service 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 (interface) 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0168" y="3111669"/>
            <a:ext cx="1614351" cy="2031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   DAO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(interface)   </a:t>
            </a:r>
            <a:r>
              <a:rPr lang="en-US" altLang="ko-KR" dirty="0" smtClean="0"/>
              <a:t>  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615249" y="3746500"/>
            <a:ext cx="1041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9354365" y="3733799"/>
            <a:ext cx="1041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순서도: 자기 디스크 11"/>
          <p:cNvSpPr/>
          <p:nvPr/>
        </p:nvSpPr>
        <p:spPr>
          <a:xfrm>
            <a:off x="10478000" y="3060783"/>
            <a:ext cx="1480779" cy="208221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11221" y="3820641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48413" y="2228588"/>
            <a:ext cx="1467187" cy="36933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Mapper.xml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87839" y="838013"/>
            <a:ext cx="1119345" cy="17543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  DTO   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84712" y="4014115"/>
            <a:ext cx="2163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Sqlsessiontemplate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33088" y="3111669"/>
            <a:ext cx="1587229" cy="2031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    controller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946310" y="3746500"/>
            <a:ext cx="1041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8000" y="289596"/>
            <a:ext cx="19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MVC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10280" y="4005307"/>
            <a:ext cx="1345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DAO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자동주입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71595" y="4014115"/>
            <a:ext cx="1545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Service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자동주입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9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Mirim</dc:creator>
  <cp:lastModifiedBy>Mirim</cp:lastModifiedBy>
  <cp:revision>2</cp:revision>
  <dcterms:created xsi:type="dcterms:W3CDTF">2021-07-06T02:08:08Z</dcterms:created>
  <dcterms:modified xsi:type="dcterms:W3CDTF">2021-07-06T02:08:57Z</dcterms:modified>
</cp:coreProperties>
</file>