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63" r:id="rId1"/>
  </p:sldMasterIdLst>
  <p:notesMasterIdLst>
    <p:notesMasterId r:id="rId16"/>
  </p:notesMasterIdLst>
  <p:sldIdLst>
    <p:sldId id="256" r:id="rId2"/>
    <p:sldId id="257" r:id="rId3"/>
    <p:sldId id="258" r:id="rId4"/>
    <p:sldId id="259" r:id="rId5"/>
    <p:sldId id="260" r:id="rId6"/>
    <p:sldId id="261" r:id="rId7"/>
    <p:sldId id="269" r:id="rId8"/>
    <p:sldId id="262" r:id="rId9"/>
    <p:sldId id="263" r:id="rId10"/>
    <p:sldId id="264" r:id="rId11"/>
    <p:sldId id="265" r:id="rId12"/>
    <p:sldId id="266" r:id="rId13"/>
    <p:sldId id="267" r:id="rId14"/>
    <p:sldId id="268" r:id="rId15"/>
  </p:sldIdLst>
  <p:sldSz cx="14630400" cy="8229600"/>
  <p:notesSz cx="8229600" cy="14630400"/>
  <p:embeddedFontLst>
    <p:embeddedFont>
      <p:font typeface="Platypi Medium" charset="0"/>
      <p:regular r:id="rId17"/>
    </p:embeddedFont>
    <p:embeddedFont>
      <p:font typeface="Calibri" pitchFamily="34" charset="0"/>
      <p:regular r:id="rId18"/>
      <p:bold r:id="rId19"/>
      <p:italic r:id="rId20"/>
      <p:boldItalic r:id="rId21"/>
    </p:embeddedFont>
    <p:embeddedFont>
      <p:font typeface="Lucida Fax" pitchFamily="18" charset="0"/>
      <p:regular r:id="rId22"/>
      <p:bold r:id="rId23"/>
      <p:italic r:id="rId24"/>
      <p:boldItalic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11"/>
    <p:restoredTop sz="94610"/>
  </p:normalViewPr>
  <p:slideViewPr>
    <p:cSldViewPr snapToGrid="0" snapToObjects="1">
      <p:cViewPr varScale="1">
        <p:scale>
          <a:sx n="61" d="100"/>
          <a:sy n="61" d="100"/>
        </p:scale>
        <p:origin x="-564" y="-84"/>
      </p:cViewPr>
      <p:guideLst>
        <p:guide orient="horz" pos="2592"/>
        <p:guide pos="4608"/>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11</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12</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13</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14</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2</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3</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4</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5</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6</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8</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9</a:t>
            </a:fld>
            <a:endParaRPr lang="en-US"/>
          </a:p>
        </p:txBody>
      </p:sp>
    </p:spTree>
    <p:extLst>
      <p:ext uri="{BB962C8B-B14F-4D97-AF65-F5344CB8AC3E}">
        <p14:creationId xmlns:p14="http://schemas.microsoft.com/office/powerpoint/2010/main" xmlns=""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10</a:t>
            </a:fld>
            <a:endParaRPr lang="en-US"/>
          </a:p>
        </p:txBody>
      </p:sp>
    </p:spTree>
    <p:extLst>
      <p:ext uri="{BB962C8B-B14F-4D97-AF65-F5344CB8AC3E}">
        <p14:creationId xmlns:p14="http://schemas.microsoft.com/office/powerpoint/2010/main" xmlns=""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2556514"/>
            <a:ext cx="12435840" cy="1764030"/>
          </a:xfrm>
        </p:spPr>
        <p:txBody>
          <a:bodyPr/>
          <a:lstStyle/>
          <a:p>
            <a:r>
              <a:rPr lang="en-US" smtClean="0"/>
              <a:t>Click to edit Master title style</a:t>
            </a:r>
            <a:endParaRPr lang="en-US"/>
          </a:p>
        </p:txBody>
      </p:sp>
      <p:sp>
        <p:nvSpPr>
          <p:cNvPr id="3" name="Subtitle 2"/>
          <p:cNvSpPr>
            <a:spLocks noGrp="1"/>
          </p:cNvSpPr>
          <p:nvPr>
            <p:ph type="subTitle" idx="1"/>
          </p:nvPr>
        </p:nvSpPr>
        <p:spPr>
          <a:xfrm>
            <a:off x="2194560" y="4663440"/>
            <a:ext cx="10241280" cy="2103120"/>
          </a:xfrm>
        </p:spPr>
        <p:txBody>
          <a:bodyPr/>
          <a:lstStyle>
            <a:lvl1pPr marL="0" indent="0" algn="ctr">
              <a:buNone/>
              <a:defRPr>
                <a:solidFill>
                  <a:schemeClr val="tx1">
                    <a:tint val="75000"/>
                  </a:schemeClr>
                </a:solidFill>
              </a:defRPr>
            </a:lvl1pPr>
            <a:lvl2pPr marL="652913" indent="0" algn="ctr">
              <a:buNone/>
              <a:defRPr>
                <a:solidFill>
                  <a:schemeClr val="tx1">
                    <a:tint val="75000"/>
                  </a:schemeClr>
                </a:solidFill>
              </a:defRPr>
            </a:lvl2pPr>
            <a:lvl3pPr marL="1305830" indent="0" algn="ctr">
              <a:buNone/>
              <a:defRPr>
                <a:solidFill>
                  <a:schemeClr val="tx1">
                    <a:tint val="75000"/>
                  </a:schemeClr>
                </a:solidFill>
              </a:defRPr>
            </a:lvl3pPr>
            <a:lvl4pPr marL="1958745" indent="0" algn="ctr">
              <a:buNone/>
              <a:defRPr>
                <a:solidFill>
                  <a:schemeClr val="tx1">
                    <a:tint val="75000"/>
                  </a:schemeClr>
                </a:solidFill>
              </a:defRPr>
            </a:lvl4pPr>
            <a:lvl5pPr marL="2611661" indent="0" algn="ctr">
              <a:buNone/>
              <a:defRPr>
                <a:solidFill>
                  <a:schemeClr val="tx1">
                    <a:tint val="75000"/>
                  </a:schemeClr>
                </a:solidFill>
              </a:defRPr>
            </a:lvl5pPr>
            <a:lvl6pPr marL="3264572" indent="0" algn="ctr">
              <a:buNone/>
              <a:defRPr>
                <a:solidFill>
                  <a:schemeClr val="tx1">
                    <a:tint val="75000"/>
                  </a:schemeClr>
                </a:solidFill>
              </a:defRPr>
            </a:lvl6pPr>
            <a:lvl7pPr marL="3917487" indent="0" algn="ctr">
              <a:buNone/>
              <a:defRPr>
                <a:solidFill>
                  <a:schemeClr val="tx1">
                    <a:tint val="75000"/>
                  </a:schemeClr>
                </a:solidFill>
              </a:defRPr>
            </a:lvl7pPr>
            <a:lvl8pPr marL="4570400" indent="0" algn="ctr">
              <a:buNone/>
              <a:defRPr>
                <a:solidFill>
                  <a:schemeClr val="tx1">
                    <a:tint val="75000"/>
                  </a:schemeClr>
                </a:solidFill>
              </a:defRPr>
            </a:lvl8pPr>
            <a:lvl9pPr marL="5223315"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1EB23B-1903-469E-B488-55CBC4032E61}" type="datetimeFigureOut">
              <a:rPr lang="en-US" smtClean="0"/>
              <a:pPr/>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26099A-E286-46CA-8E17-7591D3DECDB1}" type="slidenum">
              <a:rPr lang="en-US" smtClean="0"/>
              <a:pPr/>
              <a:t>‹#›</a:t>
            </a:fld>
            <a:endParaRPr lang="en-US"/>
          </a:p>
        </p:txBody>
      </p:sp>
    </p:spTree>
  </p:cSld>
  <p:clrMapOvr>
    <a:masterClrMapping/>
  </p:clrMapOvr>
  <p:transition>
    <p:wheel spokes="8"/>
  </p:transition>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1EB23B-1903-469E-B488-55CBC4032E61}" type="datetimeFigureOut">
              <a:rPr lang="en-US" smtClean="0"/>
              <a:pPr/>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26099A-E286-46CA-8E17-7591D3DECDB1}" type="slidenum">
              <a:rPr lang="en-US" smtClean="0"/>
              <a:pPr/>
              <a:t>‹#›</a:t>
            </a:fld>
            <a:endParaRPr lang="en-US"/>
          </a:p>
        </p:txBody>
      </p:sp>
    </p:spTree>
  </p:cSld>
  <p:clrMapOvr>
    <a:masterClrMapping/>
  </p:clrMapOvr>
  <p:transition>
    <p:wheel spokes="8"/>
  </p:transition>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6972280" y="396240"/>
            <a:ext cx="5265421" cy="8425816"/>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70951" y="396240"/>
            <a:ext cx="15557499" cy="8425816"/>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1EB23B-1903-469E-B488-55CBC4032E61}" type="datetimeFigureOut">
              <a:rPr lang="en-US" smtClean="0"/>
              <a:pPr/>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26099A-E286-46CA-8E17-7591D3DECDB1}" type="slidenum">
              <a:rPr lang="en-US" smtClean="0"/>
              <a:pPr/>
              <a:t>‹#›</a:t>
            </a:fld>
            <a:endParaRPr lang="en-US"/>
          </a:p>
        </p:txBody>
      </p:sp>
    </p:spTree>
  </p:cSld>
  <p:clrMapOvr>
    <a:masterClrMapping/>
  </p:clrMapOvr>
  <p:transition>
    <p:wheel spokes="8"/>
  </p:transition>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lide 1 master">
    <p:spTree>
      <p:nvGrpSpPr>
        <p:cNvPr id="1" name=""/>
        <p:cNvGrpSpPr/>
        <p:nvPr/>
      </p:nvGrpSpPr>
      <p:grpSpPr>
        <a:xfrm>
          <a:off x="0" y="0"/>
          <a:ext cx="0" cy="0"/>
          <a:chOff x="0" y="0"/>
          <a:chExt cx="0" cy="0"/>
        </a:xfrm>
      </p:grpSpPr>
    </p:spTree>
  </p:cSld>
  <p:clrMapOvr>
    <a:masterClrMapping/>
  </p:clrMapOvr>
  <p:transition>
    <p:wheel spokes="8"/>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Slide 2 master">
    <p:spTree>
      <p:nvGrpSpPr>
        <p:cNvPr id="1" name=""/>
        <p:cNvGrpSpPr/>
        <p:nvPr/>
      </p:nvGrpSpPr>
      <p:grpSpPr>
        <a:xfrm>
          <a:off x="0" y="0"/>
          <a:ext cx="0" cy="0"/>
          <a:chOff x="0" y="0"/>
          <a:chExt cx="0" cy="0"/>
        </a:xfrm>
      </p:grpSpPr>
    </p:spTree>
  </p:cSld>
  <p:clrMapOvr>
    <a:masterClrMapping/>
  </p:clrMapOvr>
  <p:transition>
    <p:wheel spokes="8"/>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lide 3 master">
    <p:spTree>
      <p:nvGrpSpPr>
        <p:cNvPr id="1" name=""/>
        <p:cNvGrpSpPr/>
        <p:nvPr/>
      </p:nvGrpSpPr>
      <p:grpSpPr>
        <a:xfrm>
          <a:off x="0" y="0"/>
          <a:ext cx="0" cy="0"/>
          <a:chOff x="0" y="0"/>
          <a:chExt cx="0" cy="0"/>
        </a:xfrm>
      </p:grpSpPr>
    </p:spTree>
  </p:cSld>
  <p:clrMapOvr>
    <a:masterClrMapping/>
  </p:clrMapOvr>
  <p:transition>
    <p:wheel spokes="8"/>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Slide 4 master">
    <p:spTree>
      <p:nvGrpSpPr>
        <p:cNvPr id="1" name=""/>
        <p:cNvGrpSpPr/>
        <p:nvPr/>
      </p:nvGrpSpPr>
      <p:grpSpPr>
        <a:xfrm>
          <a:off x="0" y="0"/>
          <a:ext cx="0" cy="0"/>
          <a:chOff x="0" y="0"/>
          <a:chExt cx="0" cy="0"/>
        </a:xfrm>
      </p:grpSpPr>
    </p:spTree>
  </p:cSld>
  <p:clrMapOvr>
    <a:masterClrMapping/>
  </p:clrMapOvr>
  <p:transition>
    <p:wheel spokes="8"/>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Slide 5 master">
    <p:spTree>
      <p:nvGrpSpPr>
        <p:cNvPr id="1" name=""/>
        <p:cNvGrpSpPr/>
        <p:nvPr/>
      </p:nvGrpSpPr>
      <p:grpSpPr>
        <a:xfrm>
          <a:off x="0" y="0"/>
          <a:ext cx="0" cy="0"/>
          <a:chOff x="0" y="0"/>
          <a:chExt cx="0" cy="0"/>
        </a:xfrm>
      </p:grpSpPr>
    </p:spTree>
  </p:cSld>
  <p:clrMapOvr>
    <a:masterClrMapping/>
  </p:clrMapOvr>
  <p:transition>
    <p:wheel spokes="8"/>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Slide 6 master">
    <p:spTree>
      <p:nvGrpSpPr>
        <p:cNvPr id="1" name=""/>
        <p:cNvGrpSpPr/>
        <p:nvPr/>
      </p:nvGrpSpPr>
      <p:grpSpPr>
        <a:xfrm>
          <a:off x="0" y="0"/>
          <a:ext cx="0" cy="0"/>
          <a:chOff x="0" y="0"/>
          <a:chExt cx="0" cy="0"/>
        </a:xfrm>
      </p:grpSpPr>
    </p:spTree>
  </p:cSld>
  <p:clrMapOvr>
    <a:masterClrMapping/>
  </p:clrMapOvr>
  <p:transition>
    <p:wheel spokes="8"/>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lide 7 master">
    <p:spTree>
      <p:nvGrpSpPr>
        <p:cNvPr id="1" name=""/>
        <p:cNvGrpSpPr/>
        <p:nvPr/>
      </p:nvGrpSpPr>
      <p:grpSpPr>
        <a:xfrm>
          <a:off x="0" y="0"/>
          <a:ext cx="0" cy="0"/>
          <a:chOff x="0" y="0"/>
          <a:chExt cx="0" cy="0"/>
        </a:xfrm>
      </p:grpSpPr>
    </p:spTree>
  </p:cSld>
  <p:clrMapOvr>
    <a:masterClrMapping/>
  </p:clrMapOvr>
  <p:transition>
    <p:wheel spokes="8"/>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Slide 8 master">
    <p:spTree>
      <p:nvGrpSpPr>
        <p:cNvPr id="1" name=""/>
        <p:cNvGrpSpPr/>
        <p:nvPr/>
      </p:nvGrpSpPr>
      <p:grpSpPr>
        <a:xfrm>
          <a:off x="0" y="0"/>
          <a:ext cx="0" cy="0"/>
          <a:chOff x="0" y="0"/>
          <a:chExt cx="0" cy="0"/>
        </a:xfrm>
      </p:grpSpPr>
    </p:spTree>
  </p:cSld>
  <p:clrMapOvr>
    <a:masterClrMapping/>
  </p:clrMapOvr>
  <p:transition>
    <p:wheel spokes="8"/>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1EB23B-1903-469E-B488-55CBC4032E61}" type="datetimeFigureOut">
              <a:rPr lang="en-US" smtClean="0"/>
              <a:pPr/>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26099A-E286-46CA-8E17-7591D3DECDB1}" type="slidenum">
              <a:rPr lang="en-US" smtClean="0"/>
              <a:pPr/>
              <a:t>‹#›</a:t>
            </a:fld>
            <a:endParaRPr lang="en-US"/>
          </a:p>
        </p:txBody>
      </p:sp>
    </p:spTree>
  </p:cSld>
  <p:clrMapOvr>
    <a:masterClrMapping/>
  </p:clrMapOvr>
  <p:transition>
    <p:wheel spokes="8"/>
  </p:transition>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Slide 9 master">
    <p:spTree>
      <p:nvGrpSpPr>
        <p:cNvPr id="1" name=""/>
        <p:cNvGrpSpPr/>
        <p:nvPr/>
      </p:nvGrpSpPr>
      <p:grpSpPr>
        <a:xfrm>
          <a:off x="0" y="0"/>
          <a:ext cx="0" cy="0"/>
          <a:chOff x="0" y="0"/>
          <a:chExt cx="0" cy="0"/>
        </a:xfrm>
      </p:grpSpPr>
    </p:spTree>
  </p:cSld>
  <p:clrMapOvr>
    <a:masterClrMapping/>
  </p:clrMapOvr>
  <p:transition>
    <p:wheel spokes="8"/>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Slide 10 master">
    <p:spTree>
      <p:nvGrpSpPr>
        <p:cNvPr id="1" name=""/>
        <p:cNvGrpSpPr/>
        <p:nvPr/>
      </p:nvGrpSpPr>
      <p:grpSpPr>
        <a:xfrm>
          <a:off x="0" y="0"/>
          <a:ext cx="0" cy="0"/>
          <a:chOff x="0" y="0"/>
          <a:chExt cx="0" cy="0"/>
        </a:xfrm>
      </p:grpSpPr>
    </p:spTree>
  </p:cSld>
  <p:clrMapOvr>
    <a:masterClrMapping/>
  </p:clrMapOvr>
  <p:transition>
    <p:wheel spokes="8"/>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Slide 11 master">
    <p:spTree>
      <p:nvGrpSpPr>
        <p:cNvPr id="1" name=""/>
        <p:cNvGrpSpPr/>
        <p:nvPr/>
      </p:nvGrpSpPr>
      <p:grpSpPr>
        <a:xfrm>
          <a:off x="0" y="0"/>
          <a:ext cx="0" cy="0"/>
          <a:chOff x="0" y="0"/>
          <a:chExt cx="0" cy="0"/>
        </a:xfrm>
      </p:grpSpPr>
    </p:spTree>
  </p:cSld>
  <p:clrMapOvr>
    <a:masterClrMapping/>
  </p:clrMapOvr>
  <p:transition>
    <p:wheel spokes="8"/>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Slide 12 master">
    <p:spTree>
      <p:nvGrpSpPr>
        <p:cNvPr id="1" name=""/>
        <p:cNvGrpSpPr/>
        <p:nvPr/>
      </p:nvGrpSpPr>
      <p:grpSpPr>
        <a:xfrm>
          <a:off x="0" y="0"/>
          <a:ext cx="0" cy="0"/>
          <a:chOff x="0" y="0"/>
          <a:chExt cx="0" cy="0"/>
        </a:xfrm>
      </p:grpSpPr>
    </p:spTree>
  </p:cSld>
  <p:clrMapOvr>
    <a:masterClrMapping/>
  </p:clrMapOvr>
  <p:transition>
    <p:wheel spokes="8"/>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Slide 13 master">
    <p:spTree>
      <p:nvGrpSpPr>
        <p:cNvPr id="1" name=""/>
        <p:cNvGrpSpPr/>
        <p:nvPr/>
      </p:nvGrpSpPr>
      <p:grpSpPr>
        <a:xfrm>
          <a:off x="0" y="0"/>
          <a:ext cx="0" cy="0"/>
          <a:chOff x="0" y="0"/>
          <a:chExt cx="0" cy="0"/>
        </a:xfrm>
      </p:grpSpPr>
    </p:spTree>
  </p:cSld>
  <p:clrMapOvr>
    <a:masterClrMapping/>
  </p:clrMapOvr>
  <p:transition>
    <p:wheel spokes="8"/>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5701" y="5288284"/>
            <a:ext cx="12435840" cy="1634490"/>
          </a:xfrm>
        </p:spPr>
        <p:txBody>
          <a:bodyPr anchor="t"/>
          <a:lstStyle>
            <a:lvl1pPr algn="l">
              <a:defRPr sz="5700" b="1" cap="all"/>
            </a:lvl1pPr>
          </a:lstStyle>
          <a:p>
            <a:r>
              <a:rPr lang="en-US" smtClean="0"/>
              <a:t>Click to edit Master title style</a:t>
            </a:r>
            <a:endParaRPr lang="en-US"/>
          </a:p>
        </p:txBody>
      </p:sp>
      <p:sp>
        <p:nvSpPr>
          <p:cNvPr id="3" name="Text Placeholder 2"/>
          <p:cNvSpPr>
            <a:spLocks noGrp="1"/>
          </p:cNvSpPr>
          <p:nvPr>
            <p:ph type="body" idx="1"/>
          </p:nvPr>
        </p:nvSpPr>
        <p:spPr>
          <a:xfrm>
            <a:off x="1155701" y="3488056"/>
            <a:ext cx="12435840" cy="1800224"/>
          </a:xfrm>
        </p:spPr>
        <p:txBody>
          <a:bodyPr anchor="b"/>
          <a:lstStyle>
            <a:lvl1pPr marL="0" indent="0">
              <a:buNone/>
              <a:defRPr sz="2900">
                <a:solidFill>
                  <a:schemeClr val="tx1">
                    <a:tint val="75000"/>
                  </a:schemeClr>
                </a:solidFill>
              </a:defRPr>
            </a:lvl1pPr>
            <a:lvl2pPr marL="652913" indent="0">
              <a:buNone/>
              <a:defRPr sz="2600">
                <a:solidFill>
                  <a:schemeClr val="tx1">
                    <a:tint val="75000"/>
                  </a:schemeClr>
                </a:solidFill>
              </a:defRPr>
            </a:lvl2pPr>
            <a:lvl3pPr marL="1305830" indent="0">
              <a:buNone/>
              <a:defRPr sz="2300">
                <a:solidFill>
                  <a:schemeClr val="tx1">
                    <a:tint val="75000"/>
                  </a:schemeClr>
                </a:solidFill>
              </a:defRPr>
            </a:lvl3pPr>
            <a:lvl4pPr marL="1958745" indent="0">
              <a:buNone/>
              <a:defRPr sz="2000">
                <a:solidFill>
                  <a:schemeClr val="tx1">
                    <a:tint val="75000"/>
                  </a:schemeClr>
                </a:solidFill>
              </a:defRPr>
            </a:lvl4pPr>
            <a:lvl5pPr marL="2611661" indent="0">
              <a:buNone/>
              <a:defRPr sz="2000">
                <a:solidFill>
                  <a:schemeClr val="tx1">
                    <a:tint val="75000"/>
                  </a:schemeClr>
                </a:solidFill>
              </a:defRPr>
            </a:lvl5pPr>
            <a:lvl6pPr marL="3264572" indent="0">
              <a:buNone/>
              <a:defRPr sz="2000">
                <a:solidFill>
                  <a:schemeClr val="tx1">
                    <a:tint val="75000"/>
                  </a:schemeClr>
                </a:solidFill>
              </a:defRPr>
            </a:lvl6pPr>
            <a:lvl7pPr marL="3917487" indent="0">
              <a:buNone/>
              <a:defRPr sz="2000">
                <a:solidFill>
                  <a:schemeClr val="tx1">
                    <a:tint val="75000"/>
                  </a:schemeClr>
                </a:solidFill>
              </a:defRPr>
            </a:lvl7pPr>
            <a:lvl8pPr marL="4570400" indent="0">
              <a:buNone/>
              <a:defRPr sz="2000">
                <a:solidFill>
                  <a:schemeClr val="tx1">
                    <a:tint val="75000"/>
                  </a:schemeClr>
                </a:solidFill>
              </a:defRPr>
            </a:lvl8pPr>
            <a:lvl9pPr marL="5223315" indent="0">
              <a:buNone/>
              <a:defRPr sz="20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1EB23B-1903-469E-B488-55CBC4032E61}" type="datetimeFigureOut">
              <a:rPr lang="en-US" smtClean="0"/>
              <a:pPr/>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26099A-E286-46CA-8E17-7591D3DECDB1}" type="slidenum">
              <a:rPr lang="en-US" smtClean="0"/>
              <a:pPr/>
              <a:t>‹#›</a:t>
            </a:fld>
            <a:endParaRPr lang="en-US"/>
          </a:p>
        </p:txBody>
      </p:sp>
    </p:spTree>
  </p:cSld>
  <p:clrMapOvr>
    <a:masterClrMapping/>
  </p:clrMapOvr>
  <p:transition>
    <p:wheel spokes="8"/>
  </p:transition>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70941" y="2305050"/>
            <a:ext cx="10411459" cy="6517006"/>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11826250" y="2305050"/>
            <a:ext cx="10411461" cy="6517006"/>
          </a:xfrm>
        </p:spPr>
        <p:txBody>
          <a:bodyPr/>
          <a:lstStyle>
            <a:lvl1pPr>
              <a:defRPr sz="4000"/>
            </a:lvl1pPr>
            <a:lvl2pPr>
              <a:defRPr sz="34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B1EB23B-1903-469E-B488-55CBC4032E61}" type="datetimeFigureOut">
              <a:rPr lang="en-US" smtClean="0"/>
              <a:pPr/>
              <a:t>4/23/2025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26099A-E286-46CA-8E17-7591D3DECDB1}" type="slidenum">
              <a:rPr lang="en-US" smtClean="0"/>
              <a:pPr/>
              <a:t>‹#›</a:t>
            </a:fld>
            <a:endParaRPr lang="en-US"/>
          </a:p>
        </p:txBody>
      </p:sp>
    </p:spTree>
  </p:cSld>
  <p:clrMapOvr>
    <a:masterClrMapping/>
  </p:clrMapOvr>
  <p:transition>
    <p:wheel spokes="8"/>
  </p:transition>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31520" y="329566"/>
            <a:ext cx="13167360" cy="13716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731520" y="1842136"/>
            <a:ext cx="6464301" cy="767714"/>
          </a:xfrm>
        </p:spPr>
        <p:txBody>
          <a:bodyPr anchor="b"/>
          <a:lstStyle>
            <a:lvl1pPr marL="0" indent="0">
              <a:buNone/>
              <a:defRPr sz="3400" b="1"/>
            </a:lvl1pPr>
            <a:lvl2pPr marL="652913" indent="0">
              <a:buNone/>
              <a:defRPr sz="2900" b="1"/>
            </a:lvl2pPr>
            <a:lvl3pPr marL="1305830" indent="0">
              <a:buNone/>
              <a:defRPr sz="2600" b="1"/>
            </a:lvl3pPr>
            <a:lvl4pPr marL="1958745" indent="0">
              <a:buNone/>
              <a:defRPr sz="2300" b="1"/>
            </a:lvl4pPr>
            <a:lvl5pPr marL="2611661" indent="0">
              <a:buNone/>
              <a:defRPr sz="2300" b="1"/>
            </a:lvl5pPr>
            <a:lvl6pPr marL="3264572" indent="0">
              <a:buNone/>
              <a:defRPr sz="2300" b="1"/>
            </a:lvl6pPr>
            <a:lvl7pPr marL="3917487" indent="0">
              <a:buNone/>
              <a:defRPr sz="2300" b="1"/>
            </a:lvl7pPr>
            <a:lvl8pPr marL="4570400" indent="0">
              <a:buNone/>
              <a:defRPr sz="2300" b="1"/>
            </a:lvl8pPr>
            <a:lvl9pPr marL="5223315" indent="0">
              <a:buNone/>
              <a:defRPr sz="2300" b="1"/>
            </a:lvl9pPr>
          </a:lstStyle>
          <a:p>
            <a:pPr lvl="0"/>
            <a:r>
              <a:rPr lang="en-US" smtClean="0"/>
              <a:t>Click to edit Master text styles</a:t>
            </a:r>
          </a:p>
        </p:txBody>
      </p:sp>
      <p:sp>
        <p:nvSpPr>
          <p:cNvPr id="4" name="Content Placeholder 3"/>
          <p:cNvSpPr>
            <a:spLocks noGrp="1"/>
          </p:cNvSpPr>
          <p:nvPr>
            <p:ph sz="half" idx="2"/>
          </p:nvPr>
        </p:nvSpPr>
        <p:spPr>
          <a:xfrm>
            <a:off x="731520" y="2609850"/>
            <a:ext cx="6464301" cy="4741546"/>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7432042" y="1842136"/>
            <a:ext cx="6466840" cy="767714"/>
          </a:xfrm>
        </p:spPr>
        <p:txBody>
          <a:bodyPr anchor="b"/>
          <a:lstStyle>
            <a:lvl1pPr marL="0" indent="0">
              <a:buNone/>
              <a:defRPr sz="3400" b="1"/>
            </a:lvl1pPr>
            <a:lvl2pPr marL="652913" indent="0">
              <a:buNone/>
              <a:defRPr sz="2900" b="1"/>
            </a:lvl2pPr>
            <a:lvl3pPr marL="1305830" indent="0">
              <a:buNone/>
              <a:defRPr sz="2600" b="1"/>
            </a:lvl3pPr>
            <a:lvl4pPr marL="1958745" indent="0">
              <a:buNone/>
              <a:defRPr sz="2300" b="1"/>
            </a:lvl4pPr>
            <a:lvl5pPr marL="2611661" indent="0">
              <a:buNone/>
              <a:defRPr sz="2300" b="1"/>
            </a:lvl5pPr>
            <a:lvl6pPr marL="3264572" indent="0">
              <a:buNone/>
              <a:defRPr sz="2300" b="1"/>
            </a:lvl6pPr>
            <a:lvl7pPr marL="3917487" indent="0">
              <a:buNone/>
              <a:defRPr sz="2300" b="1"/>
            </a:lvl7pPr>
            <a:lvl8pPr marL="4570400" indent="0">
              <a:buNone/>
              <a:defRPr sz="2300" b="1"/>
            </a:lvl8pPr>
            <a:lvl9pPr marL="5223315" indent="0">
              <a:buNone/>
              <a:defRPr sz="2300" b="1"/>
            </a:lvl9pPr>
          </a:lstStyle>
          <a:p>
            <a:pPr lvl="0"/>
            <a:r>
              <a:rPr lang="en-US" smtClean="0"/>
              <a:t>Click to edit Master text styles</a:t>
            </a:r>
          </a:p>
        </p:txBody>
      </p:sp>
      <p:sp>
        <p:nvSpPr>
          <p:cNvPr id="6" name="Content Placeholder 5"/>
          <p:cNvSpPr>
            <a:spLocks noGrp="1"/>
          </p:cNvSpPr>
          <p:nvPr>
            <p:ph sz="quarter" idx="4"/>
          </p:nvPr>
        </p:nvSpPr>
        <p:spPr>
          <a:xfrm>
            <a:off x="7432042" y="2609850"/>
            <a:ext cx="6466840" cy="4741546"/>
          </a:xfrm>
        </p:spPr>
        <p:txBody>
          <a:bodyPr/>
          <a:lstStyle>
            <a:lvl1pPr>
              <a:defRPr sz="34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B1EB23B-1903-469E-B488-55CBC4032E61}" type="datetimeFigureOut">
              <a:rPr lang="en-US" smtClean="0"/>
              <a:pPr/>
              <a:t>4/23/2025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26099A-E286-46CA-8E17-7591D3DECDB1}" type="slidenum">
              <a:rPr lang="en-US" smtClean="0"/>
              <a:pPr/>
              <a:t>‹#›</a:t>
            </a:fld>
            <a:endParaRPr lang="en-US"/>
          </a:p>
        </p:txBody>
      </p:sp>
    </p:spTree>
  </p:cSld>
  <p:clrMapOvr>
    <a:masterClrMapping/>
  </p:clrMapOvr>
  <p:transition>
    <p:wheel spokes="8"/>
  </p:transition>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B1EB23B-1903-469E-B488-55CBC4032E61}" type="datetimeFigureOut">
              <a:rPr lang="en-US" smtClean="0"/>
              <a:pPr/>
              <a:t>4/23/2025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26099A-E286-46CA-8E17-7591D3DECDB1}" type="slidenum">
              <a:rPr lang="en-US" smtClean="0"/>
              <a:pPr/>
              <a:t>‹#›</a:t>
            </a:fld>
            <a:endParaRPr lang="en-US"/>
          </a:p>
        </p:txBody>
      </p:sp>
    </p:spTree>
  </p:cSld>
  <p:clrMapOvr>
    <a:masterClrMapping/>
  </p:clrMapOvr>
  <p:transition>
    <p:wheel spokes="8"/>
  </p:transition>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1EB23B-1903-469E-B488-55CBC4032E61}" type="datetimeFigureOut">
              <a:rPr lang="en-US" smtClean="0"/>
              <a:pPr/>
              <a:t>4/23/2025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26099A-E286-46CA-8E17-7591D3DECDB1}" type="slidenum">
              <a:rPr lang="en-US" smtClean="0"/>
              <a:pPr/>
              <a:t>‹#›</a:t>
            </a:fld>
            <a:endParaRPr lang="en-US"/>
          </a:p>
        </p:txBody>
      </p:sp>
    </p:spTree>
  </p:cSld>
  <p:clrMapOvr>
    <a:masterClrMapping/>
  </p:clrMapOvr>
  <p:transition>
    <p:wheel spokes="8"/>
  </p:transition>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1530" y="327660"/>
            <a:ext cx="4813301" cy="1394460"/>
          </a:xfrm>
        </p:spPr>
        <p:txBody>
          <a:bodyPr anchor="b"/>
          <a:lstStyle>
            <a:lvl1pPr algn="l">
              <a:defRPr sz="2900" b="1"/>
            </a:lvl1pPr>
          </a:lstStyle>
          <a:p>
            <a:r>
              <a:rPr lang="en-US" smtClean="0"/>
              <a:t>Click to edit Master title style</a:t>
            </a:r>
            <a:endParaRPr lang="en-US"/>
          </a:p>
        </p:txBody>
      </p:sp>
      <p:sp>
        <p:nvSpPr>
          <p:cNvPr id="3" name="Content Placeholder 2"/>
          <p:cNvSpPr>
            <a:spLocks noGrp="1"/>
          </p:cNvSpPr>
          <p:nvPr>
            <p:ph idx="1"/>
          </p:nvPr>
        </p:nvSpPr>
        <p:spPr>
          <a:xfrm>
            <a:off x="5720080" y="327660"/>
            <a:ext cx="8178800" cy="7023736"/>
          </a:xfrm>
        </p:spPr>
        <p:txBody>
          <a:bodyPr/>
          <a:lstStyle>
            <a:lvl1pPr>
              <a:defRPr sz="4600"/>
            </a:lvl1pPr>
            <a:lvl2pPr>
              <a:defRPr sz="4000"/>
            </a:lvl2pPr>
            <a:lvl3pPr>
              <a:defRPr sz="3400"/>
            </a:lvl3pPr>
            <a:lvl4pPr>
              <a:defRPr sz="2900"/>
            </a:lvl4pPr>
            <a:lvl5pPr>
              <a:defRPr sz="2900"/>
            </a:lvl5pPr>
            <a:lvl6pPr>
              <a:defRPr sz="2900"/>
            </a:lvl6pPr>
            <a:lvl7pPr>
              <a:defRPr sz="2900"/>
            </a:lvl7pPr>
            <a:lvl8pPr>
              <a:defRPr sz="2900"/>
            </a:lvl8pPr>
            <a:lvl9pPr>
              <a:defRPr sz="2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731530" y="1722120"/>
            <a:ext cx="4813301" cy="5629276"/>
          </a:xfrm>
        </p:spPr>
        <p:txBody>
          <a:bodyPr/>
          <a:lstStyle>
            <a:lvl1pPr marL="0" indent="0">
              <a:buNone/>
              <a:defRPr sz="2000"/>
            </a:lvl1pPr>
            <a:lvl2pPr marL="652913" indent="0">
              <a:buNone/>
              <a:defRPr sz="1700"/>
            </a:lvl2pPr>
            <a:lvl3pPr marL="1305830" indent="0">
              <a:buNone/>
              <a:defRPr sz="1400"/>
            </a:lvl3pPr>
            <a:lvl4pPr marL="1958745" indent="0">
              <a:buNone/>
              <a:defRPr sz="1300"/>
            </a:lvl4pPr>
            <a:lvl5pPr marL="2611661" indent="0">
              <a:buNone/>
              <a:defRPr sz="1300"/>
            </a:lvl5pPr>
            <a:lvl6pPr marL="3264572" indent="0">
              <a:buNone/>
              <a:defRPr sz="1300"/>
            </a:lvl6pPr>
            <a:lvl7pPr marL="3917487" indent="0">
              <a:buNone/>
              <a:defRPr sz="1300"/>
            </a:lvl7pPr>
            <a:lvl8pPr marL="4570400" indent="0">
              <a:buNone/>
              <a:defRPr sz="1300"/>
            </a:lvl8pPr>
            <a:lvl9pPr marL="5223315" indent="0">
              <a:buNone/>
              <a:defRPr sz="1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1EB23B-1903-469E-B488-55CBC4032E61}" type="datetimeFigureOut">
              <a:rPr lang="en-US" smtClean="0"/>
              <a:pPr/>
              <a:t>4/23/2025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26099A-E286-46CA-8E17-7591D3DECDB1}" type="slidenum">
              <a:rPr lang="en-US" smtClean="0"/>
              <a:pPr/>
              <a:t>‹#›</a:t>
            </a:fld>
            <a:endParaRPr lang="en-US"/>
          </a:p>
        </p:txBody>
      </p:sp>
    </p:spTree>
  </p:cSld>
  <p:clrMapOvr>
    <a:masterClrMapping/>
  </p:clrMapOvr>
  <p:transition>
    <p:wheel spokes="8"/>
  </p:transition>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67661" y="5760720"/>
            <a:ext cx="8778240" cy="680086"/>
          </a:xfrm>
        </p:spPr>
        <p:txBody>
          <a:bodyPr anchor="b"/>
          <a:lstStyle>
            <a:lvl1pPr algn="l">
              <a:defRPr sz="2900" b="1"/>
            </a:lvl1pPr>
          </a:lstStyle>
          <a:p>
            <a:r>
              <a:rPr lang="en-US" smtClean="0"/>
              <a:t>Click to edit Master title style</a:t>
            </a:r>
            <a:endParaRPr lang="en-US"/>
          </a:p>
        </p:txBody>
      </p:sp>
      <p:sp>
        <p:nvSpPr>
          <p:cNvPr id="3" name="Picture Placeholder 2"/>
          <p:cNvSpPr>
            <a:spLocks noGrp="1"/>
          </p:cNvSpPr>
          <p:nvPr>
            <p:ph type="pic" idx="1"/>
          </p:nvPr>
        </p:nvSpPr>
        <p:spPr>
          <a:xfrm>
            <a:off x="2867661" y="735330"/>
            <a:ext cx="8778240" cy="4937760"/>
          </a:xfrm>
        </p:spPr>
        <p:txBody>
          <a:bodyPr/>
          <a:lstStyle>
            <a:lvl1pPr marL="0" indent="0">
              <a:buNone/>
              <a:defRPr sz="4600"/>
            </a:lvl1pPr>
            <a:lvl2pPr marL="652913" indent="0">
              <a:buNone/>
              <a:defRPr sz="4000"/>
            </a:lvl2pPr>
            <a:lvl3pPr marL="1305830" indent="0">
              <a:buNone/>
              <a:defRPr sz="3400"/>
            </a:lvl3pPr>
            <a:lvl4pPr marL="1958745" indent="0">
              <a:buNone/>
              <a:defRPr sz="2900"/>
            </a:lvl4pPr>
            <a:lvl5pPr marL="2611661" indent="0">
              <a:buNone/>
              <a:defRPr sz="2900"/>
            </a:lvl5pPr>
            <a:lvl6pPr marL="3264572" indent="0">
              <a:buNone/>
              <a:defRPr sz="2900"/>
            </a:lvl6pPr>
            <a:lvl7pPr marL="3917487" indent="0">
              <a:buNone/>
              <a:defRPr sz="2900"/>
            </a:lvl7pPr>
            <a:lvl8pPr marL="4570400" indent="0">
              <a:buNone/>
              <a:defRPr sz="2900"/>
            </a:lvl8pPr>
            <a:lvl9pPr marL="5223315" indent="0">
              <a:buNone/>
              <a:defRPr sz="2900"/>
            </a:lvl9pPr>
          </a:lstStyle>
          <a:p>
            <a:endParaRPr lang="en-US"/>
          </a:p>
        </p:txBody>
      </p:sp>
      <p:sp>
        <p:nvSpPr>
          <p:cNvPr id="4" name="Text Placeholder 3"/>
          <p:cNvSpPr>
            <a:spLocks noGrp="1"/>
          </p:cNvSpPr>
          <p:nvPr>
            <p:ph type="body" sz="half" idx="2"/>
          </p:nvPr>
        </p:nvSpPr>
        <p:spPr>
          <a:xfrm>
            <a:off x="2867661" y="6440806"/>
            <a:ext cx="8778240" cy="965834"/>
          </a:xfrm>
        </p:spPr>
        <p:txBody>
          <a:bodyPr/>
          <a:lstStyle>
            <a:lvl1pPr marL="0" indent="0">
              <a:buNone/>
              <a:defRPr sz="2000"/>
            </a:lvl1pPr>
            <a:lvl2pPr marL="652913" indent="0">
              <a:buNone/>
              <a:defRPr sz="1700"/>
            </a:lvl2pPr>
            <a:lvl3pPr marL="1305830" indent="0">
              <a:buNone/>
              <a:defRPr sz="1400"/>
            </a:lvl3pPr>
            <a:lvl4pPr marL="1958745" indent="0">
              <a:buNone/>
              <a:defRPr sz="1300"/>
            </a:lvl4pPr>
            <a:lvl5pPr marL="2611661" indent="0">
              <a:buNone/>
              <a:defRPr sz="1300"/>
            </a:lvl5pPr>
            <a:lvl6pPr marL="3264572" indent="0">
              <a:buNone/>
              <a:defRPr sz="1300"/>
            </a:lvl6pPr>
            <a:lvl7pPr marL="3917487" indent="0">
              <a:buNone/>
              <a:defRPr sz="1300"/>
            </a:lvl7pPr>
            <a:lvl8pPr marL="4570400" indent="0">
              <a:buNone/>
              <a:defRPr sz="1300"/>
            </a:lvl8pPr>
            <a:lvl9pPr marL="5223315" indent="0">
              <a:buNone/>
              <a:defRPr sz="13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1EB23B-1903-469E-B488-55CBC4032E61}" type="datetimeFigureOut">
              <a:rPr lang="en-US" smtClean="0"/>
              <a:pPr/>
              <a:t>4/23/2025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26099A-E286-46CA-8E17-7591D3DECDB1}" type="slidenum">
              <a:rPr lang="en-US" smtClean="0"/>
              <a:pPr/>
              <a:t>‹#›</a:t>
            </a:fld>
            <a:endParaRPr lang="en-US"/>
          </a:p>
        </p:txBody>
      </p:sp>
    </p:spTree>
  </p:cSld>
  <p:clrMapOvr>
    <a:masterClrMapping/>
  </p:clrMapOvr>
  <p:transition>
    <p:wheel spokes="8"/>
  </p:transition>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31520" y="329566"/>
            <a:ext cx="13167360" cy="1371600"/>
          </a:xfrm>
          <a:prstGeom prst="rect">
            <a:avLst/>
          </a:prstGeom>
        </p:spPr>
        <p:txBody>
          <a:bodyPr vert="horz" lIns="130582" tIns="65292" rIns="130582" bIns="65292"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731520" y="1920240"/>
            <a:ext cx="13167360" cy="5431156"/>
          </a:xfrm>
          <a:prstGeom prst="rect">
            <a:avLst/>
          </a:prstGeom>
        </p:spPr>
        <p:txBody>
          <a:bodyPr vert="horz" lIns="130582" tIns="65292" rIns="130582" bIns="6529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731520" y="7627624"/>
            <a:ext cx="3413760" cy="438150"/>
          </a:xfrm>
          <a:prstGeom prst="rect">
            <a:avLst/>
          </a:prstGeom>
        </p:spPr>
        <p:txBody>
          <a:bodyPr vert="horz" lIns="130582" tIns="65292" rIns="130582" bIns="65292" rtlCol="0" anchor="ctr"/>
          <a:lstStyle>
            <a:lvl1pPr algn="l">
              <a:defRPr sz="1700">
                <a:solidFill>
                  <a:schemeClr val="tx1">
                    <a:tint val="75000"/>
                  </a:schemeClr>
                </a:solidFill>
              </a:defRPr>
            </a:lvl1pPr>
          </a:lstStyle>
          <a:p>
            <a:fld id="{8B1EB23B-1903-469E-B488-55CBC4032E61}" type="datetimeFigureOut">
              <a:rPr lang="en-US" smtClean="0"/>
              <a:pPr/>
              <a:t>4/23/2025</a:t>
            </a:fld>
            <a:endParaRPr lang="en-US"/>
          </a:p>
        </p:txBody>
      </p:sp>
      <p:sp>
        <p:nvSpPr>
          <p:cNvPr id="5" name="Footer Placeholder 4"/>
          <p:cNvSpPr>
            <a:spLocks noGrp="1"/>
          </p:cNvSpPr>
          <p:nvPr>
            <p:ph type="ftr" sz="quarter" idx="3"/>
          </p:nvPr>
        </p:nvSpPr>
        <p:spPr>
          <a:xfrm>
            <a:off x="4998720" y="7627624"/>
            <a:ext cx="4632960" cy="438150"/>
          </a:xfrm>
          <a:prstGeom prst="rect">
            <a:avLst/>
          </a:prstGeom>
        </p:spPr>
        <p:txBody>
          <a:bodyPr vert="horz" lIns="130582" tIns="65292" rIns="130582" bIns="65292" rtlCol="0" anchor="ctr"/>
          <a:lstStyle>
            <a:lvl1pPr algn="ctr">
              <a:defRPr sz="17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85120" y="7627624"/>
            <a:ext cx="3413760" cy="438150"/>
          </a:xfrm>
          <a:prstGeom prst="rect">
            <a:avLst/>
          </a:prstGeom>
        </p:spPr>
        <p:txBody>
          <a:bodyPr vert="horz" lIns="130582" tIns="65292" rIns="130582" bIns="65292" rtlCol="0" anchor="ctr"/>
          <a:lstStyle>
            <a:lvl1pPr algn="r">
              <a:defRPr sz="1700">
                <a:solidFill>
                  <a:schemeClr val="tx1">
                    <a:tint val="75000"/>
                  </a:schemeClr>
                </a:solidFill>
              </a:defRPr>
            </a:lvl1pPr>
          </a:lstStyle>
          <a:p>
            <a:fld id="{7926099A-E286-46CA-8E17-7591D3DECDB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 id="2147483685" r:id="rId22"/>
    <p:sldLayoutId id="2147483686" r:id="rId23"/>
    <p:sldLayoutId id="2147483687" r:id="rId24"/>
  </p:sldLayoutIdLst>
  <p:transition>
    <p:wheel spokes="8"/>
  </p:transition>
  <p:hf sldNum="0" hdr="0" ftr="0" dt="0"/>
  <p:txStyles>
    <p:titleStyle>
      <a:lvl1pPr algn="ctr" defTabSz="1305830" rtl="0" eaLnBrk="1" latinLnBrk="0" hangingPunct="1">
        <a:spcBef>
          <a:spcPct val="0"/>
        </a:spcBef>
        <a:buNone/>
        <a:defRPr sz="6300" kern="1200">
          <a:solidFill>
            <a:schemeClr val="tx1"/>
          </a:solidFill>
          <a:latin typeface="+mj-lt"/>
          <a:ea typeface="+mj-ea"/>
          <a:cs typeface="+mj-cs"/>
        </a:defRPr>
      </a:lvl1pPr>
    </p:titleStyle>
    <p:bodyStyle>
      <a:lvl1pPr marL="489687" indent="-489687" algn="l" defTabSz="1305830" rtl="0" eaLnBrk="1" latinLnBrk="0" hangingPunct="1">
        <a:spcBef>
          <a:spcPct val="20000"/>
        </a:spcBef>
        <a:buFont typeface="Arial" pitchFamily="34" charset="0"/>
        <a:buChar char="•"/>
        <a:defRPr sz="4600" kern="1200">
          <a:solidFill>
            <a:schemeClr val="tx1"/>
          </a:solidFill>
          <a:latin typeface="+mn-lt"/>
          <a:ea typeface="+mn-ea"/>
          <a:cs typeface="+mn-cs"/>
        </a:defRPr>
      </a:lvl1pPr>
      <a:lvl2pPr marL="1060987" indent="-408074" algn="l" defTabSz="1305830" rtl="0" eaLnBrk="1" latinLnBrk="0" hangingPunct="1">
        <a:spcBef>
          <a:spcPct val="20000"/>
        </a:spcBef>
        <a:buFont typeface="Arial" pitchFamily="34" charset="0"/>
        <a:buChar char="–"/>
        <a:defRPr sz="4000" kern="1200">
          <a:solidFill>
            <a:schemeClr val="tx1"/>
          </a:solidFill>
          <a:latin typeface="+mn-lt"/>
          <a:ea typeface="+mn-ea"/>
          <a:cs typeface="+mn-cs"/>
        </a:defRPr>
      </a:lvl2pPr>
      <a:lvl3pPr marL="1632287" indent="-326455" algn="l" defTabSz="1305830" rtl="0" eaLnBrk="1" latinLnBrk="0" hangingPunct="1">
        <a:spcBef>
          <a:spcPct val="20000"/>
        </a:spcBef>
        <a:buFont typeface="Arial" pitchFamily="34" charset="0"/>
        <a:buChar char="•"/>
        <a:defRPr sz="3400" kern="1200">
          <a:solidFill>
            <a:schemeClr val="tx1"/>
          </a:solidFill>
          <a:latin typeface="+mn-lt"/>
          <a:ea typeface="+mn-ea"/>
          <a:cs typeface="+mn-cs"/>
        </a:defRPr>
      </a:lvl3pPr>
      <a:lvl4pPr marL="2285200" indent="-326455" algn="l" defTabSz="1305830" rtl="0" eaLnBrk="1" latinLnBrk="0" hangingPunct="1">
        <a:spcBef>
          <a:spcPct val="20000"/>
        </a:spcBef>
        <a:buFont typeface="Arial" pitchFamily="34" charset="0"/>
        <a:buChar char="–"/>
        <a:defRPr sz="2900" kern="1200">
          <a:solidFill>
            <a:schemeClr val="tx1"/>
          </a:solidFill>
          <a:latin typeface="+mn-lt"/>
          <a:ea typeface="+mn-ea"/>
          <a:cs typeface="+mn-cs"/>
        </a:defRPr>
      </a:lvl4pPr>
      <a:lvl5pPr marL="2938113" indent="-326455" algn="l" defTabSz="1305830" rtl="0" eaLnBrk="1" latinLnBrk="0" hangingPunct="1">
        <a:spcBef>
          <a:spcPct val="20000"/>
        </a:spcBef>
        <a:buFont typeface="Arial" pitchFamily="34" charset="0"/>
        <a:buChar char="»"/>
        <a:defRPr sz="2900" kern="1200">
          <a:solidFill>
            <a:schemeClr val="tx1"/>
          </a:solidFill>
          <a:latin typeface="+mn-lt"/>
          <a:ea typeface="+mn-ea"/>
          <a:cs typeface="+mn-cs"/>
        </a:defRPr>
      </a:lvl5pPr>
      <a:lvl6pPr marL="3591026" indent="-326455" algn="l" defTabSz="1305830" rtl="0" eaLnBrk="1" latinLnBrk="0" hangingPunct="1">
        <a:spcBef>
          <a:spcPct val="20000"/>
        </a:spcBef>
        <a:buFont typeface="Arial" pitchFamily="34" charset="0"/>
        <a:buChar char="•"/>
        <a:defRPr sz="2900" kern="1200">
          <a:solidFill>
            <a:schemeClr val="tx1"/>
          </a:solidFill>
          <a:latin typeface="+mn-lt"/>
          <a:ea typeface="+mn-ea"/>
          <a:cs typeface="+mn-cs"/>
        </a:defRPr>
      </a:lvl6pPr>
      <a:lvl7pPr marL="4243941" indent="-326455" algn="l" defTabSz="1305830" rtl="0" eaLnBrk="1" latinLnBrk="0" hangingPunct="1">
        <a:spcBef>
          <a:spcPct val="20000"/>
        </a:spcBef>
        <a:buFont typeface="Arial" pitchFamily="34" charset="0"/>
        <a:buChar char="•"/>
        <a:defRPr sz="2900" kern="1200">
          <a:solidFill>
            <a:schemeClr val="tx1"/>
          </a:solidFill>
          <a:latin typeface="+mn-lt"/>
          <a:ea typeface="+mn-ea"/>
          <a:cs typeface="+mn-cs"/>
        </a:defRPr>
      </a:lvl7pPr>
      <a:lvl8pPr marL="4896857" indent="-326455" algn="l" defTabSz="1305830" rtl="0" eaLnBrk="1" latinLnBrk="0" hangingPunct="1">
        <a:spcBef>
          <a:spcPct val="20000"/>
        </a:spcBef>
        <a:buFont typeface="Arial" pitchFamily="34" charset="0"/>
        <a:buChar char="•"/>
        <a:defRPr sz="2900" kern="1200">
          <a:solidFill>
            <a:schemeClr val="tx1"/>
          </a:solidFill>
          <a:latin typeface="+mn-lt"/>
          <a:ea typeface="+mn-ea"/>
          <a:cs typeface="+mn-cs"/>
        </a:defRPr>
      </a:lvl8pPr>
      <a:lvl9pPr marL="5549772" indent="-326455" algn="l" defTabSz="1305830" rtl="0" eaLnBrk="1" latinLnBrk="0" hangingPunct="1">
        <a:spcBef>
          <a:spcPct val="20000"/>
        </a:spcBef>
        <a:buFont typeface="Arial" pitchFamily="34" charset="0"/>
        <a:buChar char="•"/>
        <a:defRPr sz="2900" kern="1200">
          <a:solidFill>
            <a:schemeClr val="tx1"/>
          </a:solidFill>
          <a:latin typeface="+mn-lt"/>
          <a:ea typeface="+mn-ea"/>
          <a:cs typeface="+mn-cs"/>
        </a:defRPr>
      </a:lvl9pPr>
    </p:bodyStyle>
    <p:otherStyle>
      <a:defPPr>
        <a:defRPr lang="en-US"/>
      </a:defPPr>
      <a:lvl1pPr marL="0" algn="l" defTabSz="1305830" rtl="0" eaLnBrk="1" latinLnBrk="0" hangingPunct="1">
        <a:defRPr sz="2600" kern="1200">
          <a:solidFill>
            <a:schemeClr val="tx1"/>
          </a:solidFill>
          <a:latin typeface="+mn-lt"/>
          <a:ea typeface="+mn-ea"/>
          <a:cs typeface="+mn-cs"/>
        </a:defRPr>
      </a:lvl1pPr>
      <a:lvl2pPr marL="652913" algn="l" defTabSz="1305830" rtl="0" eaLnBrk="1" latinLnBrk="0" hangingPunct="1">
        <a:defRPr sz="2600" kern="1200">
          <a:solidFill>
            <a:schemeClr val="tx1"/>
          </a:solidFill>
          <a:latin typeface="+mn-lt"/>
          <a:ea typeface="+mn-ea"/>
          <a:cs typeface="+mn-cs"/>
        </a:defRPr>
      </a:lvl2pPr>
      <a:lvl3pPr marL="1305830" algn="l" defTabSz="1305830" rtl="0" eaLnBrk="1" latinLnBrk="0" hangingPunct="1">
        <a:defRPr sz="2600" kern="1200">
          <a:solidFill>
            <a:schemeClr val="tx1"/>
          </a:solidFill>
          <a:latin typeface="+mn-lt"/>
          <a:ea typeface="+mn-ea"/>
          <a:cs typeface="+mn-cs"/>
        </a:defRPr>
      </a:lvl3pPr>
      <a:lvl4pPr marL="1958745" algn="l" defTabSz="1305830" rtl="0" eaLnBrk="1" latinLnBrk="0" hangingPunct="1">
        <a:defRPr sz="2600" kern="1200">
          <a:solidFill>
            <a:schemeClr val="tx1"/>
          </a:solidFill>
          <a:latin typeface="+mn-lt"/>
          <a:ea typeface="+mn-ea"/>
          <a:cs typeface="+mn-cs"/>
        </a:defRPr>
      </a:lvl4pPr>
      <a:lvl5pPr marL="2611661" algn="l" defTabSz="1305830" rtl="0" eaLnBrk="1" latinLnBrk="0" hangingPunct="1">
        <a:defRPr sz="2600" kern="1200">
          <a:solidFill>
            <a:schemeClr val="tx1"/>
          </a:solidFill>
          <a:latin typeface="+mn-lt"/>
          <a:ea typeface="+mn-ea"/>
          <a:cs typeface="+mn-cs"/>
        </a:defRPr>
      </a:lvl5pPr>
      <a:lvl6pPr marL="3264572" algn="l" defTabSz="1305830" rtl="0" eaLnBrk="1" latinLnBrk="0" hangingPunct="1">
        <a:defRPr sz="2600" kern="1200">
          <a:solidFill>
            <a:schemeClr val="tx1"/>
          </a:solidFill>
          <a:latin typeface="+mn-lt"/>
          <a:ea typeface="+mn-ea"/>
          <a:cs typeface="+mn-cs"/>
        </a:defRPr>
      </a:lvl6pPr>
      <a:lvl7pPr marL="3917487" algn="l" defTabSz="1305830" rtl="0" eaLnBrk="1" latinLnBrk="0" hangingPunct="1">
        <a:defRPr sz="2600" kern="1200">
          <a:solidFill>
            <a:schemeClr val="tx1"/>
          </a:solidFill>
          <a:latin typeface="+mn-lt"/>
          <a:ea typeface="+mn-ea"/>
          <a:cs typeface="+mn-cs"/>
        </a:defRPr>
      </a:lvl7pPr>
      <a:lvl8pPr marL="4570400" algn="l" defTabSz="1305830" rtl="0" eaLnBrk="1" latinLnBrk="0" hangingPunct="1">
        <a:defRPr sz="2600" kern="1200">
          <a:solidFill>
            <a:schemeClr val="tx1"/>
          </a:solidFill>
          <a:latin typeface="+mn-lt"/>
          <a:ea typeface="+mn-ea"/>
          <a:cs typeface="+mn-cs"/>
        </a:defRPr>
      </a:lvl8pPr>
      <a:lvl9pPr marL="5223315" algn="l" defTabSz="1305830"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3" Type="http://schemas.openxmlformats.org/officeDocument/2006/relationships/hyperlink" Target="mailto:khandanish9637202992@gmail.com" TargetMode="External"/><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6.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9.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793790" y="2391012"/>
            <a:ext cx="11866840" cy="708779"/>
          </a:xfrm>
          <a:prstGeom prst="rect">
            <a:avLst/>
          </a:prstGeom>
          <a:noFill/>
          <a:ln/>
        </p:spPr>
        <p:txBody>
          <a:bodyPr wrap="none" lIns="0" tIns="0" rIns="0" bIns="0" rtlCol="0" anchor="t"/>
          <a:lstStyle/>
          <a:p>
            <a:pPr marL="0" indent="0" algn="l">
              <a:lnSpc>
                <a:spcPts val="5550"/>
              </a:lnSpc>
              <a:buNone/>
            </a:pPr>
            <a:r>
              <a:rPr lang="en-US" sz="4450" dirty="0">
                <a:solidFill>
                  <a:srgbClr val="201B18"/>
                </a:solidFill>
                <a:latin typeface="Platypi Medium" pitchFamily="34" charset="0"/>
                <a:ea typeface="Platypi Medium" pitchFamily="34" charset="-122"/>
                <a:cs typeface="Platypi Medium" pitchFamily="34" charset="-120"/>
              </a:rPr>
              <a:t>AI-Powered E-Commerce Sales Forecasting</a:t>
            </a:r>
            <a:endParaRPr lang="en-US" sz="4450" dirty="0"/>
          </a:p>
        </p:txBody>
      </p:sp>
      <p:sp>
        <p:nvSpPr>
          <p:cNvPr id="3" name="Text 1"/>
          <p:cNvSpPr/>
          <p:nvPr/>
        </p:nvSpPr>
        <p:spPr>
          <a:xfrm>
            <a:off x="793790" y="4148733"/>
            <a:ext cx="13042821" cy="362903"/>
          </a:xfrm>
          <a:prstGeom prst="rect">
            <a:avLst/>
          </a:prstGeom>
          <a:noFill/>
          <a:ln/>
        </p:spPr>
        <p:txBody>
          <a:bodyPr wrap="none" lIns="0" tIns="0" rIns="0" bIns="0" rtlCol="0" anchor="t"/>
          <a:lstStyle/>
          <a:p>
            <a:pPr marL="0" indent="0" algn="l">
              <a:lnSpc>
                <a:spcPts val="2850"/>
              </a:lnSpc>
              <a:buNone/>
            </a:pPr>
            <a:r>
              <a:rPr lang="en-US" sz="2000" dirty="0">
                <a:solidFill>
                  <a:srgbClr val="504C49"/>
                </a:solidFill>
                <a:latin typeface="Lucida Fax" pitchFamily="18" charset="0"/>
                <a:ea typeface="Source Serif Pro" pitchFamily="34" charset="-122"/>
                <a:cs typeface="Source Serif Pro" pitchFamily="34" charset="-120"/>
              </a:rPr>
              <a:t>A ppt submitted to Godavari Institute for BCA degree fulfillment</a:t>
            </a:r>
            <a:r>
              <a:rPr lang="en-US" sz="2000" dirty="0">
                <a:solidFill>
                  <a:srgbClr val="504C49"/>
                </a:solidFill>
                <a:latin typeface="Source Serif Pro" pitchFamily="34" charset="0"/>
                <a:ea typeface="Source Serif Pro" pitchFamily="34" charset="-122"/>
                <a:cs typeface="Source Serif Pro" pitchFamily="34" charset="-120"/>
              </a:rPr>
              <a:t>.</a:t>
            </a:r>
            <a:endParaRPr lang="en-US" sz="2000" dirty="0"/>
          </a:p>
        </p:txBody>
      </p:sp>
      <p:sp>
        <p:nvSpPr>
          <p:cNvPr id="4" name="Text 2"/>
          <p:cNvSpPr/>
          <p:nvPr/>
        </p:nvSpPr>
        <p:spPr>
          <a:xfrm>
            <a:off x="793790" y="4959458"/>
            <a:ext cx="13042821" cy="2377933"/>
          </a:xfrm>
          <a:prstGeom prst="rect">
            <a:avLst/>
          </a:prstGeom>
          <a:noFill/>
          <a:ln/>
        </p:spPr>
        <p:txBody>
          <a:bodyPr wrap="none" lIns="0" tIns="0" rIns="0" bIns="0" rtlCol="0" anchor="t"/>
          <a:lstStyle/>
          <a:p>
            <a:pPr marL="0" indent="0" algn="l">
              <a:lnSpc>
                <a:spcPts val="2850"/>
              </a:lnSpc>
              <a:buNone/>
            </a:pPr>
            <a:r>
              <a:rPr lang="en-US" sz="2000" dirty="0">
                <a:solidFill>
                  <a:srgbClr val="504C49"/>
                </a:solidFill>
                <a:latin typeface="Lucida Fax" pitchFamily="18" charset="0"/>
                <a:ea typeface="Source Serif Pro" pitchFamily="34" charset="-122"/>
                <a:cs typeface="Source Serif Pro" pitchFamily="34" charset="-120"/>
              </a:rPr>
              <a:t>By Danish Khan, under the guidance of Prof. Prashant </a:t>
            </a:r>
            <a:r>
              <a:rPr lang="en-US" sz="2000" dirty="0" err="1">
                <a:solidFill>
                  <a:srgbClr val="504C49"/>
                </a:solidFill>
                <a:latin typeface="Lucida Fax" pitchFamily="18" charset="0"/>
                <a:ea typeface="Source Serif Pro" pitchFamily="34" charset="-122"/>
                <a:cs typeface="Source Serif Pro" pitchFamily="34" charset="-120"/>
              </a:rPr>
              <a:t>Bahekar</a:t>
            </a:r>
            <a:r>
              <a:rPr lang="en-US" sz="1750" dirty="0" smtClean="0">
                <a:solidFill>
                  <a:srgbClr val="504C49"/>
                </a:solidFill>
                <a:latin typeface="Lucida Fax" pitchFamily="18" charset="0"/>
                <a:ea typeface="Source Serif Pro" pitchFamily="34" charset="-122"/>
                <a:cs typeface="Source Serif Pro" pitchFamily="34" charset="-120"/>
              </a:rPr>
              <a:t>.</a:t>
            </a:r>
          </a:p>
          <a:p>
            <a:pPr marL="0" indent="0" algn="l">
              <a:lnSpc>
                <a:spcPts val="2850"/>
              </a:lnSpc>
              <a:buNone/>
            </a:pPr>
            <a:endParaRPr lang="en-US" sz="1750" dirty="0" smtClean="0">
              <a:solidFill>
                <a:srgbClr val="504C49"/>
              </a:solidFill>
              <a:latin typeface="Source Serif Pro" pitchFamily="34" charset="0"/>
              <a:ea typeface="Source Serif Pro" pitchFamily="34" charset="-122"/>
            </a:endParaRPr>
          </a:p>
          <a:p>
            <a:pPr marL="0" indent="0" algn="l">
              <a:lnSpc>
                <a:spcPts val="2850"/>
              </a:lnSpc>
              <a:buNone/>
            </a:pPr>
            <a:r>
              <a:rPr lang="en-US" sz="1750" dirty="0" smtClean="0">
                <a:solidFill>
                  <a:srgbClr val="504C49"/>
                </a:solidFill>
                <a:latin typeface="Lucida Fax" pitchFamily="18" charset="0"/>
                <a:ea typeface="Source Serif Pro" pitchFamily="34" charset="-122"/>
              </a:rPr>
              <a:t>CLASS: BCA III</a:t>
            </a:r>
          </a:p>
          <a:p>
            <a:pPr marL="0" indent="0" algn="l">
              <a:lnSpc>
                <a:spcPts val="2850"/>
              </a:lnSpc>
              <a:buNone/>
            </a:pPr>
            <a:endParaRPr lang="en-US" sz="1750" dirty="0" smtClean="0">
              <a:solidFill>
                <a:srgbClr val="504C49"/>
              </a:solidFill>
              <a:latin typeface="Source Serif Pro" pitchFamily="34" charset="0"/>
              <a:ea typeface="Source Serif Pro" pitchFamily="34" charset="-122"/>
            </a:endParaRPr>
          </a:p>
          <a:p>
            <a:pPr marL="0" indent="0" algn="l">
              <a:lnSpc>
                <a:spcPts val="2850"/>
              </a:lnSpc>
              <a:buNone/>
            </a:pPr>
            <a:r>
              <a:rPr lang="en-US" sz="1750" dirty="0" smtClean="0">
                <a:solidFill>
                  <a:srgbClr val="504C49"/>
                </a:solidFill>
                <a:latin typeface="Lucida Fax" pitchFamily="18" charset="0"/>
                <a:ea typeface="Source Serif Pro" pitchFamily="34" charset="-122"/>
              </a:rPr>
              <a:t>ROLL NO: 9</a:t>
            </a:r>
            <a:endParaRPr lang="en-US" sz="1750" dirty="0">
              <a:latin typeface="Lucida Fax" pitchFamily="18" charset="0"/>
            </a:endParaRPr>
          </a:p>
        </p:txBody>
      </p:sp>
    </p:spTree>
  </p:cSld>
  <p:clrMapOvr>
    <a:masterClrMapping/>
  </p:clrMapOvr>
  <p:transition>
    <p:wheel spokes="8"/>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93790" y="1901547"/>
            <a:ext cx="13042821" cy="362903"/>
          </a:xfrm>
          <a:prstGeom prst="rect">
            <a:avLst/>
          </a:prstGeom>
          <a:noFill/>
          <a:ln/>
        </p:spPr>
        <p:txBody>
          <a:bodyPr wrap="none" lIns="0" tIns="0" rIns="0" bIns="0" rtlCol="0" anchor="t"/>
          <a:lstStyle/>
          <a:p>
            <a:pPr marL="0" indent="0" algn="l">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OUTPUT: </a:t>
            </a:r>
            <a:endParaRPr lang="en-US" sz="1750" dirty="0"/>
          </a:p>
        </p:txBody>
      </p:sp>
      <p:pic>
        <p:nvPicPr>
          <p:cNvPr id="3" name="Image 0" descr="preencoded.png"/>
          <p:cNvPicPr>
            <a:picLocks noChangeAspect="1"/>
          </p:cNvPicPr>
          <p:nvPr/>
        </p:nvPicPr>
        <p:blipFill>
          <a:blip r:embed="rId3"/>
          <a:stretch>
            <a:fillRect/>
          </a:stretch>
        </p:blipFill>
        <p:spPr>
          <a:xfrm>
            <a:off x="793790" y="2519601"/>
            <a:ext cx="13042821" cy="4012406"/>
          </a:xfrm>
          <a:prstGeom prst="rect">
            <a:avLst/>
          </a:prstGeom>
        </p:spPr>
      </p:pic>
    </p:spTree>
  </p:cSld>
  <p:clrMapOvr>
    <a:masterClrMapping/>
  </p:clrMapOvr>
  <p:transition>
    <p:split/>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640913" y="503634"/>
            <a:ext cx="11560493" cy="7222331"/>
          </a:xfrm>
          <a:prstGeom prst="rect">
            <a:avLst/>
          </a:prstGeom>
        </p:spPr>
      </p:pic>
    </p:spTree>
  </p:cSld>
  <p:clrMapOvr>
    <a:masterClrMapping/>
  </p:clrMapOvr>
  <p:transition>
    <p:push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793790" y="1042154"/>
            <a:ext cx="13042821" cy="6145173"/>
          </a:xfrm>
          <a:prstGeom prst="rect">
            <a:avLst/>
          </a:prstGeom>
        </p:spPr>
      </p:pic>
    </p:spTree>
  </p:cSld>
  <p:clrMapOvr>
    <a:masterClrMapping/>
  </p:clrMapOvr>
  <p:transition>
    <p:push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Text 0"/>
          <p:cNvSpPr/>
          <p:nvPr/>
        </p:nvSpPr>
        <p:spPr>
          <a:xfrm>
            <a:off x="793790" y="2011085"/>
            <a:ext cx="5670590" cy="708779"/>
          </a:xfrm>
          <a:prstGeom prst="rect">
            <a:avLst/>
          </a:prstGeom>
          <a:noFill/>
          <a:ln/>
        </p:spPr>
        <p:txBody>
          <a:bodyPr wrap="none" lIns="0" tIns="0" rIns="0" bIns="0" rtlCol="0" anchor="t"/>
          <a:lstStyle/>
          <a:p>
            <a:pPr marL="0" indent="0" algn="l">
              <a:lnSpc>
                <a:spcPts val="5550"/>
              </a:lnSpc>
              <a:buNone/>
            </a:pPr>
            <a:r>
              <a:rPr lang="en-US" sz="4450" dirty="0">
                <a:solidFill>
                  <a:srgbClr val="201B18"/>
                </a:solidFill>
                <a:latin typeface="Platypi Medium" pitchFamily="34" charset="0"/>
                <a:ea typeface="Platypi Medium" pitchFamily="34" charset="-122"/>
                <a:cs typeface="Platypi Medium" pitchFamily="34" charset="-120"/>
              </a:rPr>
              <a:t>Conclusion</a:t>
            </a:r>
            <a:endParaRPr lang="en-US" sz="4450" dirty="0"/>
          </a:p>
        </p:txBody>
      </p:sp>
      <p:sp>
        <p:nvSpPr>
          <p:cNvPr id="3" name="Text 1"/>
          <p:cNvSpPr/>
          <p:nvPr/>
        </p:nvSpPr>
        <p:spPr>
          <a:xfrm>
            <a:off x="793790" y="3060025"/>
            <a:ext cx="13042821" cy="1451610"/>
          </a:xfrm>
          <a:prstGeom prst="rect">
            <a:avLst/>
          </a:prstGeom>
          <a:noFill/>
          <a:ln/>
        </p:spPr>
        <p:txBody>
          <a:bodyPr wrap="square" lIns="0" tIns="0" rIns="0" bIns="0" rtlCol="0" anchor="t"/>
          <a:lstStyle/>
          <a:p>
            <a:pPr marL="0" indent="0" algn="l">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The E-Commerce Sales Forecasting System represents a significant advancement in applying machine learning techniques to solve critical business challenges in the rapidly growing e-commerce sector. By combining sophisticated time series analysis, feature engineering, and the powerful XGBoost algorithm with an intuitive user interface, the system makes advanced forecasting capabilities accessible to business users without requiring specialized technical knowledge.</a:t>
            </a:r>
            <a:endParaRPr lang="en-US" sz="1750" dirty="0"/>
          </a:p>
        </p:txBody>
      </p:sp>
      <p:sp>
        <p:nvSpPr>
          <p:cNvPr id="4" name="Text 2"/>
          <p:cNvSpPr/>
          <p:nvPr/>
        </p:nvSpPr>
        <p:spPr>
          <a:xfrm>
            <a:off x="793790" y="4766786"/>
            <a:ext cx="13042821" cy="1451610"/>
          </a:xfrm>
          <a:prstGeom prst="rect">
            <a:avLst/>
          </a:prstGeom>
          <a:noFill/>
          <a:ln/>
        </p:spPr>
        <p:txBody>
          <a:bodyPr wrap="square" lIns="0" tIns="0" rIns="0" bIns="0" rtlCol="0" anchor="t"/>
          <a:lstStyle/>
          <a:p>
            <a:pPr marL="0" indent="0" algn="l">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The implementation demonstrates how carefully designed data preprocessing, including temporal feature extraction and lag variable creation, can significantly enhance the predictive power of machine learning models for time series forecasting. The modular architecture ensures maintainability and extensibility, while the interactive visualizations facilitate data exploration and insight discovery.</a:t>
            </a:r>
            <a:endParaRPr lang="en-US" sz="1750" dirty="0"/>
          </a:p>
        </p:txBody>
      </p:sp>
    </p:spTree>
  </p:cSld>
  <p:clrMapOvr>
    <a:masterClrMapping/>
  </p:clrMapOvr>
  <p:transition>
    <p:cover di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Text 0"/>
          <p:cNvSpPr/>
          <p:nvPr/>
        </p:nvSpPr>
        <p:spPr>
          <a:xfrm>
            <a:off x="4479846" y="1807012"/>
            <a:ext cx="5670590" cy="708779"/>
          </a:xfrm>
          <a:prstGeom prst="rect">
            <a:avLst/>
          </a:prstGeom>
          <a:noFill/>
          <a:ln/>
        </p:spPr>
        <p:txBody>
          <a:bodyPr wrap="none" lIns="0" tIns="0" rIns="0" bIns="0" rtlCol="0" anchor="t"/>
          <a:lstStyle/>
          <a:p>
            <a:pPr marL="0" indent="0" algn="ctr">
              <a:lnSpc>
                <a:spcPts val="5550"/>
              </a:lnSpc>
              <a:buNone/>
            </a:pPr>
            <a:r>
              <a:rPr lang="en-US" sz="4450" dirty="0">
                <a:solidFill>
                  <a:srgbClr val="201B18"/>
                </a:solidFill>
                <a:latin typeface="Platypi Medium" pitchFamily="34" charset="0"/>
                <a:ea typeface="Platypi Medium" pitchFamily="34" charset="-122"/>
                <a:cs typeface="Platypi Medium" pitchFamily="34" charset="-120"/>
              </a:rPr>
              <a:t>Thank You</a:t>
            </a:r>
            <a:endParaRPr lang="en-US" sz="4450" dirty="0"/>
          </a:p>
        </p:txBody>
      </p:sp>
      <p:sp>
        <p:nvSpPr>
          <p:cNvPr id="3" name="Text 1"/>
          <p:cNvSpPr/>
          <p:nvPr/>
        </p:nvSpPr>
        <p:spPr>
          <a:xfrm>
            <a:off x="793790" y="2969419"/>
            <a:ext cx="13042821" cy="362903"/>
          </a:xfrm>
          <a:prstGeom prst="rect">
            <a:avLst/>
          </a:prstGeom>
          <a:noFill/>
          <a:ln/>
        </p:spPr>
        <p:txBody>
          <a:bodyPr wrap="none" lIns="0" tIns="0" rIns="0" bIns="0" rtlCol="0" anchor="t"/>
          <a:lstStyle/>
          <a:p>
            <a:pPr marL="0" indent="0" algn="l">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Thank you for your time and attention.</a:t>
            </a:r>
            <a:endParaRPr lang="en-US" sz="1750" dirty="0"/>
          </a:p>
        </p:txBody>
      </p:sp>
      <p:sp>
        <p:nvSpPr>
          <p:cNvPr id="4" name="Text 2"/>
          <p:cNvSpPr/>
          <p:nvPr/>
        </p:nvSpPr>
        <p:spPr>
          <a:xfrm>
            <a:off x="793790" y="3587472"/>
            <a:ext cx="13042821" cy="362903"/>
          </a:xfrm>
          <a:prstGeom prst="rect">
            <a:avLst/>
          </a:prstGeom>
          <a:noFill/>
          <a:ln/>
        </p:spPr>
        <p:txBody>
          <a:bodyPr wrap="none" lIns="0" tIns="0" rIns="0" bIns="0" rtlCol="0" anchor="t"/>
          <a:lstStyle/>
          <a:p>
            <a:pPr marL="0" indent="0" algn="l">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I hope this presentation was informative.</a:t>
            </a:r>
            <a:endParaRPr lang="en-US" sz="1750" dirty="0"/>
          </a:p>
        </p:txBody>
      </p:sp>
      <p:sp>
        <p:nvSpPr>
          <p:cNvPr id="5" name="Text 3"/>
          <p:cNvSpPr/>
          <p:nvPr/>
        </p:nvSpPr>
        <p:spPr>
          <a:xfrm>
            <a:off x="793790" y="4205526"/>
            <a:ext cx="13042821" cy="362903"/>
          </a:xfrm>
          <a:prstGeom prst="rect">
            <a:avLst/>
          </a:prstGeom>
          <a:noFill/>
          <a:ln/>
        </p:spPr>
        <p:txBody>
          <a:bodyPr wrap="none" lIns="0" tIns="0" rIns="0" bIns="0" rtlCol="0" anchor="t"/>
          <a:lstStyle/>
          <a:p>
            <a:pPr marL="0" indent="0" algn="l">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Presented by:</a:t>
            </a:r>
            <a:endParaRPr lang="en-US" sz="1750" dirty="0"/>
          </a:p>
        </p:txBody>
      </p:sp>
      <p:sp>
        <p:nvSpPr>
          <p:cNvPr id="6" name="Text 4"/>
          <p:cNvSpPr/>
          <p:nvPr/>
        </p:nvSpPr>
        <p:spPr>
          <a:xfrm>
            <a:off x="793790" y="4823579"/>
            <a:ext cx="13042821" cy="362903"/>
          </a:xfrm>
          <a:prstGeom prst="rect">
            <a:avLst/>
          </a:prstGeom>
          <a:noFill/>
          <a:ln/>
        </p:spPr>
        <p:txBody>
          <a:bodyPr wrap="none" lIns="0" tIns="0" rIns="0" bIns="0" rtlCol="0" anchor="t"/>
          <a:lstStyle/>
          <a:p>
            <a:pPr marL="0" indent="0" algn="l">
              <a:lnSpc>
                <a:spcPts val="2850"/>
              </a:lnSpc>
              <a:buNone/>
            </a:pPr>
            <a:r>
              <a:rPr lang="en-US" sz="1750" b="1" dirty="0">
                <a:solidFill>
                  <a:srgbClr val="504C49"/>
                </a:solidFill>
                <a:latin typeface="Source Serif Pro" pitchFamily="34" charset="0"/>
                <a:ea typeface="Source Serif Pro" pitchFamily="34" charset="-122"/>
                <a:cs typeface="Source Serif Pro" pitchFamily="34" charset="-120"/>
              </a:rPr>
              <a:t>Danish Khan</a:t>
            </a:r>
            <a:endParaRPr lang="en-US" sz="1750" dirty="0"/>
          </a:p>
        </p:txBody>
      </p:sp>
      <p:sp>
        <p:nvSpPr>
          <p:cNvPr id="7" name="Text 5"/>
          <p:cNvSpPr/>
          <p:nvPr/>
        </p:nvSpPr>
        <p:spPr>
          <a:xfrm>
            <a:off x="793790" y="5441633"/>
            <a:ext cx="13042821" cy="362903"/>
          </a:xfrm>
          <a:prstGeom prst="rect">
            <a:avLst/>
          </a:prstGeom>
          <a:noFill/>
          <a:ln/>
        </p:spPr>
        <p:txBody>
          <a:bodyPr wrap="none" lIns="0" tIns="0" rIns="0" bIns="0" rtlCol="0" anchor="t"/>
          <a:lstStyle/>
          <a:p>
            <a:pPr marL="0" indent="0" algn="l">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Contact:</a:t>
            </a:r>
            <a:r>
              <a:rPr lang="en-US" sz="1750" u="sng" dirty="0">
                <a:solidFill>
                  <a:srgbClr val="3E2513"/>
                </a:solidFill>
                <a:latin typeface="Source Serif Pro" pitchFamily="34" charset="0"/>
                <a:ea typeface="Source Serif Pro" pitchFamily="34" charset="-122"/>
                <a:cs typeface="Source Serif Pro" pitchFamily="34" charset="-120"/>
                <a:hlinkClick r:id="rId3">
                  <a:extLst>
                    <a:ext uri="{A12FA001-AC4F-418D-AE19-62706E023703}">
                      <ahyp:hlinkClr xmlns:ahyp="http://schemas.microsoft.com/office/drawing/2018/hyperlinkcolor" xmlns="" val="tx"/>
                    </a:ext>
                  </a:extLst>
                </a:hlinkClick>
              </a:rPr>
              <a:t>khandanish9637202992@gmail.com</a:t>
            </a:r>
            <a:endParaRPr lang="en-US" sz="1750" dirty="0"/>
          </a:p>
        </p:txBody>
      </p:sp>
      <p:sp>
        <p:nvSpPr>
          <p:cNvPr id="8" name="Text 6"/>
          <p:cNvSpPr/>
          <p:nvPr/>
        </p:nvSpPr>
        <p:spPr>
          <a:xfrm>
            <a:off x="793790" y="6059686"/>
            <a:ext cx="13042821" cy="362903"/>
          </a:xfrm>
          <a:prstGeom prst="rect">
            <a:avLst/>
          </a:prstGeom>
          <a:noFill/>
          <a:ln/>
        </p:spPr>
        <p:txBody>
          <a:bodyPr wrap="none" lIns="0" tIns="0" rIns="0" bIns="0" rtlCol="0" anchor="t"/>
          <a:lstStyle/>
          <a:p>
            <a:pPr marL="0" indent="0" algn="l">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Class: BCAIII</a:t>
            </a:r>
            <a:endParaRPr lang="en-US" sz="1750" dirty="0"/>
          </a:p>
        </p:txBody>
      </p:sp>
    </p:spTree>
  </p:cSld>
  <p:clrMapOvr>
    <a:masterClrMapping/>
  </p:clrMapOvr>
  <p:transition>
    <p:cover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1770221"/>
            <a:ext cx="5670590" cy="708779"/>
          </a:xfrm>
          <a:prstGeom prst="rect">
            <a:avLst/>
          </a:prstGeom>
          <a:noFill/>
          <a:ln/>
        </p:spPr>
        <p:txBody>
          <a:bodyPr wrap="none" lIns="0" tIns="0" rIns="0" bIns="0" rtlCol="0" anchor="t"/>
          <a:lstStyle/>
          <a:p>
            <a:pPr marL="0" indent="0" algn="l">
              <a:lnSpc>
                <a:spcPts val="5550"/>
              </a:lnSpc>
              <a:buNone/>
            </a:pPr>
            <a:r>
              <a:rPr lang="en-US" sz="4450" dirty="0">
                <a:solidFill>
                  <a:srgbClr val="201B18"/>
                </a:solidFill>
                <a:latin typeface="Platypi Medium" pitchFamily="34" charset="0"/>
                <a:ea typeface="Platypi Medium" pitchFamily="34" charset="-122"/>
                <a:cs typeface="Platypi Medium" pitchFamily="34" charset="-120"/>
              </a:rPr>
              <a:t>Project Introduction</a:t>
            </a:r>
            <a:endParaRPr lang="en-US" sz="4450" dirty="0"/>
          </a:p>
        </p:txBody>
      </p:sp>
      <p:sp>
        <p:nvSpPr>
          <p:cNvPr id="3" name="Shape 1"/>
          <p:cNvSpPr/>
          <p:nvPr/>
        </p:nvSpPr>
        <p:spPr>
          <a:xfrm>
            <a:off x="793790" y="3074313"/>
            <a:ext cx="510302" cy="510302"/>
          </a:xfrm>
          <a:prstGeom prst="roundRect">
            <a:avLst>
              <a:gd name="adj" fmla="val 6667"/>
            </a:avLst>
          </a:prstGeom>
          <a:solidFill>
            <a:srgbClr val="F9F7F7"/>
          </a:solidFill>
          <a:ln/>
        </p:spPr>
      </p:sp>
      <p:sp>
        <p:nvSpPr>
          <p:cNvPr id="4" name="Text 2"/>
          <p:cNvSpPr/>
          <p:nvPr/>
        </p:nvSpPr>
        <p:spPr>
          <a:xfrm>
            <a:off x="878860" y="3116818"/>
            <a:ext cx="340162" cy="425291"/>
          </a:xfrm>
          <a:prstGeom prst="rect">
            <a:avLst/>
          </a:prstGeom>
          <a:noFill/>
          <a:ln/>
        </p:spPr>
        <p:txBody>
          <a:bodyPr wrap="none" lIns="0" tIns="0" rIns="0" bIns="0" rtlCol="0" anchor="t"/>
          <a:lstStyle/>
          <a:p>
            <a:pPr marL="0" indent="0" algn="ctr">
              <a:lnSpc>
                <a:spcPts val="2650"/>
              </a:lnSpc>
              <a:buNone/>
            </a:pPr>
            <a:r>
              <a:rPr lang="en-US" sz="2650" dirty="0">
                <a:solidFill>
                  <a:srgbClr val="504C49"/>
                </a:solidFill>
                <a:latin typeface="Platypi Medium" pitchFamily="34" charset="0"/>
                <a:ea typeface="Platypi Medium" pitchFamily="34" charset="-122"/>
                <a:cs typeface="Platypi Medium" pitchFamily="34" charset="-120"/>
              </a:rPr>
              <a:t>1</a:t>
            </a:r>
            <a:endParaRPr lang="en-US" sz="2650" dirty="0"/>
          </a:p>
        </p:txBody>
      </p:sp>
      <p:sp>
        <p:nvSpPr>
          <p:cNvPr id="5" name="Text 3"/>
          <p:cNvSpPr/>
          <p:nvPr/>
        </p:nvSpPr>
        <p:spPr>
          <a:xfrm>
            <a:off x="1530906" y="3074313"/>
            <a:ext cx="3459242" cy="708660"/>
          </a:xfrm>
          <a:prstGeom prst="rect">
            <a:avLst/>
          </a:prstGeom>
          <a:noFill/>
          <a:ln/>
        </p:spPr>
        <p:txBody>
          <a:bodyPr wrap="square" lIns="0" tIns="0" rIns="0" bIns="0" rtlCol="0" anchor="t"/>
          <a:lstStyle/>
          <a:p>
            <a:pPr marL="0" indent="0" algn="l">
              <a:lnSpc>
                <a:spcPts val="2750"/>
              </a:lnSpc>
              <a:buNone/>
            </a:pPr>
            <a:r>
              <a:rPr lang="en-US" sz="2200" dirty="0">
                <a:solidFill>
                  <a:srgbClr val="504C49"/>
                </a:solidFill>
                <a:latin typeface="Platypi Medium" pitchFamily="34" charset="0"/>
                <a:ea typeface="Platypi Medium" pitchFamily="34" charset="-122"/>
                <a:cs typeface="Platypi Medium" pitchFamily="34" charset="-120"/>
              </a:rPr>
              <a:t>Critical Business Function</a:t>
            </a:r>
            <a:endParaRPr lang="en-US" sz="2200" dirty="0"/>
          </a:p>
        </p:txBody>
      </p:sp>
      <p:sp>
        <p:nvSpPr>
          <p:cNvPr id="6" name="Text 4"/>
          <p:cNvSpPr/>
          <p:nvPr/>
        </p:nvSpPr>
        <p:spPr>
          <a:xfrm>
            <a:off x="1530906" y="3919061"/>
            <a:ext cx="3459242" cy="2540318"/>
          </a:xfrm>
          <a:prstGeom prst="rect">
            <a:avLst/>
          </a:prstGeom>
          <a:noFill/>
          <a:ln/>
        </p:spPr>
        <p:txBody>
          <a:bodyPr wrap="square" lIns="0" tIns="0" rIns="0" bIns="0" rtlCol="0" anchor="t"/>
          <a:lstStyle/>
          <a:p>
            <a:pPr marL="0" indent="0" algn="l">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Enables online retailers to anticipate future demand patterns, This project implements a comprehensive forecasting system that uses advanced machine learning techniques to analyze historical sales data.</a:t>
            </a:r>
            <a:endParaRPr lang="en-US" sz="1750" dirty="0"/>
          </a:p>
        </p:txBody>
      </p:sp>
      <p:sp>
        <p:nvSpPr>
          <p:cNvPr id="7" name="Shape 5"/>
          <p:cNvSpPr/>
          <p:nvPr/>
        </p:nvSpPr>
        <p:spPr>
          <a:xfrm>
            <a:off x="5216962" y="3074313"/>
            <a:ext cx="510302" cy="510302"/>
          </a:xfrm>
          <a:prstGeom prst="roundRect">
            <a:avLst>
              <a:gd name="adj" fmla="val 6667"/>
            </a:avLst>
          </a:prstGeom>
          <a:solidFill>
            <a:srgbClr val="F9F7F7"/>
          </a:solidFill>
          <a:ln/>
        </p:spPr>
      </p:sp>
      <p:sp>
        <p:nvSpPr>
          <p:cNvPr id="8" name="Text 6"/>
          <p:cNvSpPr/>
          <p:nvPr/>
        </p:nvSpPr>
        <p:spPr>
          <a:xfrm>
            <a:off x="5302032" y="3116818"/>
            <a:ext cx="340162" cy="425291"/>
          </a:xfrm>
          <a:prstGeom prst="rect">
            <a:avLst/>
          </a:prstGeom>
          <a:noFill/>
          <a:ln/>
        </p:spPr>
        <p:txBody>
          <a:bodyPr wrap="none" lIns="0" tIns="0" rIns="0" bIns="0" rtlCol="0" anchor="t"/>
          <a:lstStyle/>
          <a:p>
            <a:pPr marL="0" indent="0" algn="ctr">
              <a:lnSpc>
                <a:spcPts val="2650"/>
              </a:lnSpc>
              <a:buNone/>
            </a:pPr>
            <a:r>
              <a:rPr lang="en-US" sz="2650" dirty="0">
                <a:solidFill>
                  <a:srgbClr val="504C49"/>
                </a:solidFill>
                <a:latin typeface="Platypi Medium" pitchFamily="34" charset="0"/>
                <a:ea typeface="Platypi Medium" pitchFamily="34" charset="-122"/>
                <a:cs typeface="Platypi Medium" pitchFamily="34" charset="-120"/>
              </a:rPr>
              <a:t>2</a:t>
            </a:r>
            <a:endParaRPr lang="en-US" sz="2650" dirty="0"/>
          </a:p>
        </p:txBody>
      </p:sp>
      <p:sp>
        <p:nvSpPr>
          <p:cNvPr id="9" name="Text 7"/>
          <p:cNvSpPr/>
          <p:nvPr/>
        </p:nvSpPr>
        <p:spPr>
          <a:xfrm>
            <a:off x="5954078" y="3074313"/>
            <a:ext cx="3241834" cy="354330"/>
          </a:xfrm>
          <a:prstGeom prst="rect">
            <a:avLst/>
          </a:prstGeom>
          <a:noFill/>
          <a:ln/>
        </p:spPr>
        <p:txBody>
          <a:bodyPr wrap="none" lIns="0" tIns="0" rIns="0" bIns="0" rtlCol="0" anchor="t"/>
          <a:lstStyle/>
          <a:p>
            <a:pPr marL="0" indent="0" algn="l">
              <a:lnSpc>
                <a:spcPts val="2750"/>
              </a:lnSpc>
              <a:buNone/>
            </a:pPr>
            <a:r>
              <a:rPr lang="en-US" sz="2200" dirty="0">
                <a:solidFill>
                  <a:srgbClr val="504C49"/>
                </a:solidFill>
                <a:latin typeface="Platypi Medium" pitchFamily="34" charset="0"/>
                <a:ea typeface="Platypi Medium" pitchFamily="34" charset="-122"/>
                <a:cs typeface="Platypi Medium" pitchFamily="34" charset="-120"/>
              </a:rPr>
              <a:t>Comprehensive System</a:t>
            </a:r>
            <a:endParaRPr lang="en-US" sz="2200" dirty="0"/>
          </a:p>
        </p:txBody>
      </p:sp>
      <p:sp>
        <p:nvSpPr>
          <p:cNvPr id="10" name="Text 8"/>
          <p:cNvSpPr/>
          <p:nvPr/>
        </p:nvSpPr>
        <p:spPr>
          <a:xfrm>
            <a:off x="5954078" y="3564731"/>
            <a:ext cx="3459242" cy="2177415"/>
          </a:xfrm>
          <a:prstGeom prst="rect">
            <a:avLst/>
          </a:prstGeom>
          <a:noFill/>
          <a:ln/>
        </p:spPr>
        <p:txBody>
          <a:bodyPr wrap="square" lIns="0" tIns="0" rIns="0" bIns="0" rtlCol="0" anchor="t"/>
          <a:lstStyle/>
          <a:p>
            <a:pPr marL="0" indent="0" algn="l">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Uses advanced machine learning for accurate predictions,. In today's competitive e-commerce landscape, accurate demand forecasting has become essential for inventory management, </a:t>
            </a:r>
            <a:endParaRPr lang="en-US" sz="1750" dirty="0"/>
          </a:p>
        </p:txBody>
      </p:sp>
      <p:sp>
        <p:nvSpPr>
          <p:cNvPr id="11" name="Shape 9"/>
          <p:cNvSpPr/>
          <p:nvPr/>
        </p:nvSpPr>
        <p:spPr>
          <a:xfrm>
            <a:off x="9640133" y="3074313"/>
            <a:ext cx="510302" cy="510302"/>
          </a:xfrm>
          <a:prstGeom prst="roundRect">
            <a:avLst>
              <a:gd name="adj" fmla="val 6667"/>
            </a:avLst>
          </a:prstGeom>
          <a:solidFill>
            <a:srgbClr val="F9F7F7"/>
          </a:solidFill>
          <a:ln/>
        </p:spPr>
      </p:sp>
      <p:sp>
        <p:nvSpPr>
          <p:cNvPr id="12" name="Text 10"/>
          <p:cNvSpPr/>
          <p:nvPr/>
        </p:nvSpPr>
        <p:spPr>
          <a:xfrm>
            <a:off x="9725204" y="3116818"/>
            <a:ext cx="340162" cy="425291"/>
          </a:xfrm>
          <a:prstGeom prst="rect">
            <a:avLst/>
          </a:prstGeom>
          <a:noFill/>
          <a:ln/>
        </p:spPr>
        <p:txBody>
          <a:bodyPr wrap="none" lIns="0" tIns="0" rIns="0" bIns="0" rtlCol="0" anchor="t"/>
          <a:lstStyle/>
          <a:p>
            <a:pPr marL="0" indent="0" algn="ctr">
              <a:lnSpc>
                <a:spcPts val="2650"/>
              </a:lnSpc>
              <a:buNone/>
            </a:pPr>
            <a:r>
              <a:rPr lang="en-US" sz="2650" dirty="0">
                <a:solidFill>
                  <a:srgbClr val="504C49"/>
                </a:solidFill>
                <a:latin typeface="Platypi Medium" pitchFamily="34" charset="0"/>
                <a:ea typeface="Platypi Medium" pitchFamily="34" charset="-122"/>
                <a:cs typeface="Platypi Medium" pitchFamily="34" charset="-120"/>
              </a:rPr>
              <a:t>3</a:t>
            </a:r>
            <a:endParaRPr lang="en-US" sz="2650" dirty="0"/>
          </a:p>
        </p:txBody>
      </p:sp>
      <p:sp>
        <p:nvSpPr>
          <p:cNvPr id="13" name="Text 11"/>
          <p:cNvSpPr/>
          <p:nvPr/>
        </p:nvSpPr>
        <p:spPr>
          <a:xfrm>
            <a:off x="10377249" y="3074313"/>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504C49"/>
                </a:solidFill>
                <a:latin typeface="Platypi Medium" pitchFamily="34" charset="0"/>
                <a:ea typeface="Platypi Medium" pitchFamily="34" charset="-122"/>
                <a:cs typeface="Platypi Medium" pitchFamily="34" charset="-120"/>
              </a:rPr>
              <a:t>User-Friendly Tool</a:t>
            </a:r>
            <a:endParaRPr lang="en-US" sz="2200" dirty="0"/>
          </a:p>
        </p:txBody>
      </p:sp>
      <p:sp>
        <p:nvSpPr>
          <p:cNvPr id="14" name="Text 12"/>
          <p:cNvSpPr/>
          <p:nvPr/>
        </p:nvSpPr>
        <p:spPr>
          <a:xfrm>
            <a:off x="10377249" y="3564731"/>
            <a:ext cx="3459242" cy="2540318"/>
          </a:xfrm>
          <a:prstGeom prst="rect">
            <a:avLst/>
          </a:prstGeom>
          <a:noFill/>
          <a:ln/>
        </p:spPr>
        <p:txBody>
          <a:bodyPr wrap="square" lIns="0" tIns="0" rIns="0" bIns="0" rtlCol="0" anchor="t"/>
          <a:lstStyle/>
          <a:p>
            <a:pPr marL="0" indent="0" algn="l">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Accessible via web application using Streamlit,making it accessible to users without specialized technical knowledge. The interface allows users to explore historical sales data,By leveraging the XGBoost algorithm</a:t>
            </a:r>
            <a:endParaRPr lang="en-US" sz="1750" dirty="0"/>
          </a:p>
        </p:txBody>
      </p:sp>
    </p:spTree>
  </p:cSld>
  <p:clrMapOvr>
    <a:masterClrMapping/>
  </p:clrMapOvr>
  <p:transition>
    <p:comb/>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868561"/>
            <a:ext cx="8254127" cy="708779"/>
          </a:xfrm>
          <a:prstGeom prst="rect">
            <a:avLst/>
          </a:prstGeom>
          <a:noFill/>
          <a:ln/>
        </p:spPr>
        <p:txBody>
          <a:bodyPr wrap="none" lIns="0" tIns="0" rIns="0" bIns="0" rtlCol="0" anchor="t"/>
          <a:lstStyle/>
          <a:p>
            <a:pPr marL="0" indent="0" algn="l">
              <a:lnSpc>
                <a:spcPts val="5550"/>
              </a:lnSpc>
              <a:buNone/>
            </a:pPr>
            <a:r>
              <a:rPr lang="en-US" sz="4450" dirty="0">
                <a:solidFill>
                  <a:srgbClr val="201B18"/>
                </a:solidFill>
                <a:latin typeface="Platypi Medium" pitchFamily="34" charset="0"/>
                <a:ea typeface="Platypi Medium" pitchFamily="34" charset="-122"/>
                <a:cs typeface="Platypi Medium" pitchFamily="34" charset="-120"/>
              </a:rPr>
              <a:t>Algorithm Evaluation Process</a:t>
            </a:r>
            <a:endParaRPr lang="en-US" sz="4450" dirty="0"/>
          </a:p>
        </p:txBody>
      </p:sp>
      <p:pic>
        <p:nvPicPr>
          <p:cNvPr id="3" name="Image 0" descr="preencoded.png"/>
          <p:cNvPicPr>
            <a:picLocks noChangeAspect="1"/>
          </p:cNvPicPr>
          <p:nvPr/>
        </p:nvPicPr>
        <p:blipFill>
          <a:blip r:embed="rId3"/>
          <a:stretch>
            <a:fillRect/>
          </a:stretch>
        </p:blipFill>
        <p:spPr>
          <a:xfrm>
            <a:off x="793790" y="1917502"/>
            <a:ext cx="1134070" cy="1360884"/>
          </a:xfrm>
          <a:prstGeom prst="rect">
            <a:avLst/>
          </a:prstGeom>
        </p:spPr>
      </p:pic>
      <p:sp>
        <p:nvSpPr>
          <p:cNvPr id="4" name="Text 1"/>
          <p:cNvSpPr/>
          <p:nvPr/>
        </p:nvSpPr>
        <p:spPr>
          <a:xfrm>
            <a:off x="2268022" y="2144316"/>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504C49"/>
                </a:solidFill>
                <a:latin typeface="Platypi Medium" pitchFamily="34" charset="0"/>
                <a:ea typeface="Platypi Medium" pitchFamily="34" charset="-122"/>
                <a:cs typeface="Platypi Medium" pitchFamily="34" charset="-120"/>
              </a:rPr>
              <a:t>Data Collection</a:t>
            </a:r>
            <a:endParaRPr lang="en-US" sz="2200" dirty="0"/>
          </a:p>
        </p:txBody>
      </p:sp>
      <p:sp>
        <p:nvSpPr>
          <p:cNvPr id="5" name="Text 2"/>
          <p:cNvSpPr/>
          <p:nvPr/>
        </p:nvSpPr>
        <p:spPr>
          <a:xfrm>
            <a:off x="2268022" y="2634734"/>
            <a:ext cx="11568589" cy="362903"/>
          </a:xfrm>
          <a:prstGeom prst="rect">
            <a:avLst/>
          </a:prstGeom>
          <a:noFill/>
          <a:ln/>
        </p:spPr>
        <p:txBody>
          <a:bodyPr wrap="none" lIns="0" tIns="0" rIns="0" bIns="0" rtlCol="0" anchor="t"/>
          <a:lstStyle/>
          <a:p>
            <a:pPr marL="0" indent="0" algn="l">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Process historical sales data for time series analysis.</a:t>
            </a:r>
            <a:endParaRPr lang="en-US" sz="1750" dirty="0"/>
          </a:p>
        </p:txBody>
      </p:sp>
      <p:pic>
        <p:nvPicPr>
          <p:cNvPr id="6" name="Image 1" descr="preencoded.png"/>
          <p:cNvPicPr>
            <a:picLocks noChangeAspect="1"/>
          </p:cNvPicPr>
          <p:nvPr/>
        </p:nvPicPr>
        <p:blipFill>
          <a:blip r:embed="rId4"/>
          <a:stretch>
            <a:fillRect/>
          </a:stretch>
        </p:blipFill>
        <p:spPr>
          <a:xfrm>
            <a:off x="793790" y="3278386"/>
            <a:ext cx="1134070" cy="1360884"/>
          </a:xfrm>
          <a:prstGeom prst="rect">
            <a:avLst/>
          </a:prstGeom>
        </p:spPr>
      </p:pic>
      <p:sp>
        <p:nvSpPr>
          <p:cNvPr id="7" name="Text 3"/>
          <p:cNvSpPr/>
          <p:nvPr/>
        </p:nvSpPr>
        <p:spPr>
          <a:xfrm>
            <a:off x="2268022" y="3505200"/>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504C49"/>
                </a:solidFill>
                <a:latin typeface="Platypi Medium" pitchFamily="34" charset="0"/>
                <a:ea typeface="Platypi Medium" pitchFamily="34" charset="-122"/>
                <a:cs typeface="Platypi Medium" pitchFamily="34" charset="-120"/>
              </a:rPr>
              <a:t>Feature Engineering</a:t>
            </a:r>
            <a:endParaRPr lang="en-US" sz="2200" dirty="0"/>
          </a:p>
        </p:txBody>
      </p:sp>
      <p:sp>
        <p:nvSpPr>
          <p:cNvPr id="8" name="Text 4"/>
          <p:cNvSpPr/>
          <p:nvPr/>
        </p:nvSpPr>
        <p:spPr>
          <a:xfrm>
            <a:off x="2268022" y="3995618"/>
            <a:ext cx="11568589" cy="362903"/>
          </a:xfrm>
          <a:prstGeom prst="rect">
            <a:avLst/>
          </a:prstGeom>
          <a:noFill/>
          <a:ln/>
        </p:spPr>
        <p:txBody>
          <a:bodyPr wrap="none" lIns="0" tIns="0" rIns="0" bIns="0" rtlCol="0" anchor="t"/>
          <a:lstStyle/>
          <a:p>
            <a:pPr marL="0" indent="0" algn="l">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Create time series features to capture seasonality.</a:t>
            </a:r>
            <a:endParaRPr lang="en-US" sz="1750" dirty="0"/>
          </a:p>
        </p:txBody>
      </p:sp>
      <p:pic>
        <p:nvPicPr>
          <p:cNvPr id="9" name="Image 2" descr="preencoded.png"/>
          <p:cNvPicPr>
            <a:picLocks noChangeAspect="1"/>
          </p:cNvPicPr>
          <p:nvPr/>
        </p:nvPicPr>
        <p:blipFill>
          <a:blip r:embed="rId5"/>
          <a:stretch>
            <a:fillRect/>
          </a:stretch>
        </p:blipFill>
        <p:spPr>
          <a:xfrm>
            <a:off x="793790" y="4639270"/>
            <a:ext cx="1134070" cy="1360884"/>
          </a:xfrm>
          <a:prstGeom prst="rect">
            <a:avLst/>
          </a:prstGeom>
        </p:spPr>
      </p:pic>
      <p:sp>
        <p:nvSpPr>
          <p:cNvPr id="10" name="Text 5"/>
          <p:cNvSpPr/>
          <p:nvPr/>
        </p:nvSpPr>
        <p:spPr>
          <a:xfrm>
            <a:off x="2268022" y="4866084"/>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504C49"/>
                </a:solidFill>
                <a:latin typeface="Platypi Medium" pitchFamily="34" charset="0"/>
                <a:ea typeface="Platypi Medium" pitchFamily="34" charset="-122"/>
                <a:cs typeface="Platypi Medium" pitchFamily="34" charset="-120"/>
              </a:rPr>
              <a:t>Model Selection</a:t>
            </a:r>
            <a:endParaRPr lang="en-US" sz="2200" dirty="0"/>
          </a:p>
        </p:txBody>
      </p:sp>
      <p:sp>
        <p:nvSpPr>
          <p:cNvPr id="11" name="Text 6"/>
          <p:cNvSpPr/>
          <p:nvPr/>
        </p:nvSpPr>
        <p:spPr>
          <a:xfrm>
            <a:off x="2268022" y="5356503"/>
            <a:ext cx="11568589" cy="362903"/>
          </a:xfrm>
          <a:prstGeom prst="rect">
            <a:avLst/>
          </a:prstGeom>
          <a:noFill/>
          <a:ln/>
        </p:spPr>
        <p:txBody>
          <a:bodyPr wrap="none" lIns="0" tIns="0" rIns="0" bIns="0" rtlCol="0" anchor="t"/>
          <a:lstStyle/>
          <a:p>
            <a:pPr marL="0" indent="0" algn="l">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XGBoost chosen for regression tasks.</a:t>
            </a:r>
            <a:endParaRPr lang="en-US" sz="1750" dirty="0"/>
          </a:p>
        </p:txBody>
      </p:sp>
      <p:pic>
        <p:nvPicPr>
          <p:cNvPr id="12" name="Image 3" descr="preencoded.png"/>
          <p:cNvPicPr>
            <a:picLocks noChangeAspect="1"/>
          </p:cNvPicPr>
          <p:nvPr/>
        </p:nvPicPr>
        <p:blipFill>
          <a:blip r:embed="rId6"/>
          <a:stretch>
            <a:fillRect/>
          </a:stretch>
        </p:blipFill>
        <p:spPr>
          <a:xfrm>
            <a:off x="793790" y="6000155"/>
            <a:ext cx="1134070" cy="1360884"/>
          </a:xfrm>
          <a:prstGeom prst="rect">
            <a:avLst/>
          </a:prstGeom>
        </p:spPr>
      </p:pic>
      <p:sp>
        <p:nvSpPr>
          <p:cNvPr id="13" name="Text 7"/>
          <p:cNvSpPr/>
          <p:nvPr/>
        </p:nvSpPr>
        <p:spPr>
          <a:xfrm>
            <a:off x="2268022" y="6226969"/>
            <a:ext cx="3334464" cy="354330"/>
          </a:xfrm>
          <a:prstGeom prst="rect">
            <a:avLst/>
          </a:prstGeom>
          <a:noFill/>
          <a:ln/>
        </p:spPr>
        <p:txBody>
          <a:bodyPr wrap="none" lIns="0" tIns="0" rIns="0" bIns="0" rtlCol="0" anchor="t"/>
          <a:lstStyle/>
          <a:p>
            <a:pPr marL="0" indent="0" algn="l">
              <a:lnSpc>
                <a:spcPts val="2750"/>
              </a:lnSpc>
              <a:buNone/>
            </a:pPr>
            <a:r>
              <a:rPr lang="en-US" sz="2200" dirty="0">
                <a:solidFill>
                  <a:srgbClr val="504C49"/>
                </a:solidFill>
                <a:latin typeface="Platypi Medium" pitchFamily="34" charset="0"/>
                <a:ea typeface="Platypi Medium" pitchFamily="34" charset="-122"/>
                <a:cs typeface="Platypi Medium" pitchFamily="34" charset="-120"/>
              </a:rPr>
              <a:t>Performance Evaluation</a:t>
            </a:r>
            <a:endParaRPr lang="en-US" sz="2200" dirty="0"/>
          </a:p>
        </p:txBody>
      </p:sp>
      <p:sp>
        <p:nvSpPr>
          <p:cNvPr id="14" name="Text 8"/>
          <p:cNvSpPr/>
          <p:nvPr/>
        </p:nvSpPr>
        <p:spPr>
          <a:xfrm>
            <a:off x="2268022" y="6717387"/>
            <a:ext cx="11568589" cy="362903"/>
          </a:xfrm>
          <a:prstGeom prst="rect">
            <a:avLst/>
          </a:prstGeom>
          <a:noFill/>
          <a:ln/>
        </p:spPr>
        <p:txBody>
          <a:bodyPr wrap="none" lIns="0" tIns="0" rIns="0" bIns="0" rtlCol="0" anchor="t"/>
          <a:lstStyle/>
          <a:p>
            <a:pPr marL="0" indent="0" algn="l">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Use MAE, MSE, RMSE, and R² metrics.</a:t>
            </a:r>
            <a:endParaRPr lang="en-US" sz="1750" dirty="0"/>
          </a:p>
        </p:txBody>
      </p:sp>
    </p:spTree>
  </p:cSld>
  <p:clrMapOvr>
    <a:masterClrMapping/>
  </p:clrMapOvr>
  <p:transition>
    <p:blinds/>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2755344"/>
            <a:ext cx="5670590" cy="708779"/>
          </a:xfrm>
          <a:prstGeom prst="rect">
            <a:avLst/>
          </a:prstGeom>
          <a:noFill/>
          <a:ln/>
        </p:spPr>
        <p:txBody>
          <a:bodyPr wrap="none" lIns="0" tIns="0" rIns="0" bIns="0" rtlCol="0" anchor="t"/>
          <a:lstStyle/>
          <a:p>
            <a:pPr marL="0" indent="0" algn="l">
              <a:lnSpc>
                <a:spcPts val="5550"/>
              </a:lnSpc>
              <a:buNone/>
            </a:pPr>
            <a:r>
              <a:rPr lang="en-US" sz="4450" dirty="0">
                <a:solidFill>
                  <a:srgbClr val="201B18"/>
                </a:solidFill>
                <a:latin typeface="Platypi Medium" pitchFamily="34" charset="0"/>
                <a:ea typeface="Platypi Medium" pitchFamily="34" charset="-122"/>
                <a:cs typeface="Platypi Medium" pitchFamily="34" charset="-120"/>
              </a:rPr>
              <a:t>Project Objectives</a:t>
            </a:r>
            <a:endParaRPr lang="en-US" sz="4450" dirty="0"/>
          </a:p>
        </p:txBody>
      </p:sp>
      <p:sp>
        <p:nvSpPr>
          <p:cNvPr id="3" name="Shape 1"/>
          <p:cNvSpPr/>
          <p:nvPr/>
        </p:nvSpPr>
        <p:spPr>
          <a:xfrm>
            <a:off x="793790" y="3804285"/>
            <a:ext cx="4196358" cy="1669852"/>
          </a:xfrm>
          <a:prstGeom prst="roundRect">
            <a:avLst>
              <a:gd name="adj" fmla="val 2038"/>
            </a:avLst>
          </a:prstGeom>
          <a:solidFill>
            <a:srgbClr val="F9F7F7"/>
          </a:solidFill>
          <a:ln/>
        </p:spPr>
      </p:sp>
      <p:sp>
        <p:nvSpPr>
          <p:cNvPr id="4" name="Text 2"/>
          <p:cNvSpPr/>
          <p:nvPr/>
        </p:nvSpPr>
        <p:spPr>
          <a:xfrm>
            <a:off x="1020604" y="4031099"/>
            <a:ext cx="2932033" cy="354330"/>
          </a:xfrm>
          <a:prstGeom prst="rect">
            <a:avLst/>
          </a:prstGeom>
          <a:noFill/>
          <a:ln/>
        </p:spPr>
        <p:txBody>
          <a:bodyPr wrap="none" lIns="0" tIns="0" rIns="0" bIns="0" rtlCol="0" anchor="t"/>
          <a:lstStyle/>
          <a:p>
            <a:pPr marL="0" indent="0" algn="l">
              <a:lnSpc>
                <a:spcPts val="2750"/>
              </a:lnSpc>
              <a:buNone/>
            </a:pPr>
            <a:r>
              <a:rPr lang="en-US" sz="2200" dirty="0">
                <a:solidFill>
                  <a:srgbClr val="504C49"/>
                </a:solidFill>
                <a:latin typeface="Platypi Medium" pitchFamily="34" charset="0"/>
                <a:ea typeface="Platypi Medium" pitchFamily="34" charset="-122"/>
                <a:cs typeface="Platypi Medium" pitchFamily="34" charset="-120"/>
              </a:rPr>
              <a:t>Accurate Forecasting</a:t>
            </a:r>
            <a:endParaRPr lang="en-US" sz="2200" dirty="0"/>
          </a:p>
        </p:txBody>
      </p:sp>
      <p:sp>
        <p:nvSpPr>
          <p:cNvPr id="5" name="Text 3"/>
          <p:cNvSpPr/>
          <p:nvPr/>
        </p:nvSpPr>
        <p:spPr>
          <a:xfrm>
            <a:off x="1020604" y="4521517"/>
            <a:ext cx="3742730" cy="725805"/>
          </a:xfrm>
          <a:prstGeom prst="rect">
            <a:avLst/>
          </a:prstGeom>
          <a:noFill/>
          <a:ln/>
        </p:spPr>
        <p:txBody>
          <a:bodyPr wrap="square" lIns="0" tIns="0" rIns="0" bIns="0" rtlCol="0" anchor="t"/>
          <a:lstStyle/>
          <a:p>
            <a:pPr marL="0" indent="0" algn="l">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Predict e-commerce sales trends with minimal error.</a:t>
            </a:r>
            <a:endParaRPr lang="en-US" sz="1750" dirty="0"/>
          </a:p>
        </p:txBody>
      </p:sp>
      <p:sp>
        <p:nvSpPr>
          <p:cNvPr id="6" name="Shape 4"/>
          <p:cNvSpPr/>
          <p:nvPr/>
        </p:nvSpPr>
        <p:spPr>
          <a:xfrm>
            <a:off x="5216962" y="3804285"/>
            <a:ext cx="4196358" cy="1669852"/>
          </a:xfrm>
          <a:prstGeom prst="roundRect">
            <a:avLst>
              <a:gd name="adj" fmla="val 2038"/>
            </a:avLst>
          </a:prstGeom>
          <a:solidFill>
            <a:srgbClr val="F9F7F7"/>
          </a:solidFill>
          <a:ln/>
        </p:spPr>
      </p:sp>
      <p:sp>
        <p:nvSpPr>
          <p:cNvPr id="7" name="Text 5"/>
          <p:cNvSpPr/>
          <p:nvPr/>
        </p:nvSpPr>
        <p:spPr>
          <a:xfrm>
            <a:off x="5443776" y="4031099"/>
            <a:ext cx="3181112" cy="354330"/>
          </a:xfrm>
          <a:prstGeom prst="rect">
            <a:avLst/>
          </a:prstGeom>
          <a:noFill/>
          <a:ln/>
        </p:spPr>
        <p:txBody>
          <a:bodyPr wrap="none" lIns="0" tIns="0" rIns="0" bIns="0" rtlCol="0" anchor="t"/>
          <a:lstStyle/>
          <a:p>
            <a:pPr marL="0" indent="0" algn="l">
              <a:lnSpc>
                <a:spcPts val="2750"/>
              </a:lnSpc>
              <a:buNone/>
            </a:pPr>
            <a:r>
              <a:rPr lang="en-US" sz="2200" dirty="0">
                <a:solidFill>
                  <a:srgbClr val="504C49"/>
                </a:solidFill>
                <a:latin typeface="Platypi Medium" pitchFamily="34" charset="0"/>
                <a:ea typeface="Platypi Medium" pitchFamily="34" charset="-122"/>
                <a:cs typeface="Platypi Medium" pitchFamily="34" charset="-120"/>
              </a:rPr>
              <a:t>User-Friendly Interface</a:t>
            </a:r>
            <a:endParaRPr lang="en-US" sz="2200" dirty="0"/>
          </a:p>
        </p:txBody>
      </p:sp>
      <p:sp>
        <p:nvSpPr>
          <p:cNvPr id="8" name="Text 6"/>
          <p:cNvSpPr/>
          <p:nvPr/>
        </p:nvSpPr>
        <p:spPr>
          <a:xfrm>
            <a:off x="5443776" y="4521517"/>
            <a:ext cx="3742730" cy="725805"/>
          </a:xfrm>
          <a:prstGeom prst="rect">
            <a:avLst/>
          </a:prstGeom>
          <a:noFill/>
          <a:ln/>
        </p:spPr>
        <p:txBody>
          <a:bodyPr wrap="square" lIns="0" tIns="0" rIns="0" bIns="0" rtlCol="0" anchor="t"/>
          <a:lstStyle/>
          <a:p>
            <a:pPr marL="0" indent="0" algn="l">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Visualize data and forecasts without technical skills.</a:t>
            </a:r>
            <a:endParaRPr lang="en-US" sz="1750" dirty="0"/>
          </a:p>
        </p:txBody>
      </p:sp>
      <p:sp>
        <p:nvSpPr>
          <p:cNvPr id="9" name="Shape 7"/>
          <p:cNvSpPr/>
          <p:nvPr/>
        </p:nvSpPr>
        <p:spPr>
          <a:xfrm>
            <a:off x="9640133" y="3804285"/>
            <a:ext cx="4196358" cy="1669852"/>
          </a:xfrm>
          <a:prstGeom prst="roundRect">
            <a:avLst>
              <a:gd name="adj" fmla="val 2038"/>
            </a:avLst>
          </a:prstGeom>
          <a:solidFill>
            <a:srgbClr val="F9F7F7"/>
          </a:solidFill>
          <a:ln/>
        </p:spPr>
      </p:sp>
      <p:sp>
        <p:nvSpPr>
          <p:cNvPr id="10" name="Text 8"/>
          <p:cNvSpPr/>
          <p:nvPr/>
        </p:nvSpPr>
        <p:spPr>
          <a:xfrm>
            <a:off x="9866948" y="4031099"/>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504C49"/>
                </a:solidFill>
                <a:latin typeface="Platypi Medium" pitchFamily="34" charset="0"/>
                <a:ea typeface="Platypi Medium" pitchFamily="34" charset="-122"/>
                <a:cs typeface="Platypi Medium" pitchFamily="34" charset="-120"/>
              </a:rPr>
              <a:t>Actionable Insights</a:t>
            </a:r>
            <a:endParaRPr lang="en-US" sz="2200" dirty="0"/>
          </a:p>
        </p:txBody>
      </p:sp>
      <p:sp>
        <p:nvSpPr>
          <p:cNvPr id="11" name="Text 9"/>
          <p:cNvSpPr/>
          <p:nvPr/>
        </p:nvSpPr>
        <p:spPr>
          <a:xfrm>
            <a:off x="9866948" y="4521517"/>
            <a:ext cx="3742730" cy="725805"/>
          </a:xfrm>
          <a:prstGeom prst="rect">
            <a:avLst/>
          </a:prstGeom>
          <a:noFill/>
          <a:ln/>
        </p:spPr>
        <p:txBody>
          <a:bodyPr wrap="square" lIns="0" tIns="0" rIns="0" bIns="0" rtlCol="0" anchor="t"/>
          <a:lstStyle/>
          <a:p>
            <a:pPr marL="0" indent="0" algn="l">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Assist in inventory and marketing strategy planning.</a:t>
            </a:r>
            <a:endParaRPr lang="en-US" sz="1750" dirty="0"/>
          </a:p>
        </p:txBody>
      </p:sp>
    </p:spTree>
  </p:cSld>
  <p:clrMapOvr>
    <a:masterClrMapping/>
  </p:clrMapOvr>
  <p:transition>
    <p:randomBar dir="ver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1320879"/>
            <a:ext cx="5670590" cy="708779"/>
          </a:xfrm>
          <a:prstGeom prst="rect">
            <a:avLst/>
          </a:prstGeom>
          <a:noFill/>
          <a:ln/>
        </p:spPr>
        <p:txBody>
          <a:bodyPr wrap="none" lIns="0" tIns="0" rIns="0" bIns="0" rtlCol="0" anchor="t"/>
          <a:lstStyle/>
          <a:p>
            <a:pPr marL="0" indent="0" algn="l">
              <a:lnSpc>
                <a:spcPts val="5550"/>
              </a:lnSpc>
              <a:buNone/>
            </a:pPr>
            <a:r>
              <a:rPr lang="en-US" sz="4450" dirty="0">
                <a:solidFill>
                  <a:srgbClr val="201B18"/>
                </a:solidFill>
                <a:latin typeface="Platypi Medium" pitchFamily="34" charset="0"/>
                <a:ea typeface="Platypi Medium" pitchFamily="34" charset="-122"/>
                <a:cs typeface="Platypi Medium" pitchFamily="34" charset="-120"/>
              </a:rPr>
              <a:t>Need for the Project</a:t>
            </a:r>
            <a:endParaRPr lang="en-US" sz="4450" dirty="0"/>
          </a:p>
        </p:txBody>
      </p:sp>
      <p:pic>
        <p:nvPicPr>
          <p:cNvPr id="3" name="Image 0" descr="preencoded.png"/>
          <p:cNvPicPr>
            <a:picLocks noChangeAspect="1"/>
          </p:cNvPicPr>
          <p:nvPr/>
        </p:nvPicPr>
        <p:blipFill>
          <a:blip r:embed="rId3"/>
          <a:stretch>
            <a:fillRect/>
          </a:stretch>
        </p:blipFill>
        <p:spPr>
          <a:xfrm>
            <a:off x="793790" y="2409468"/>
            <a:ext cx="566976" cy="566976"/>
          </a:xfrm>
          <a:prstGeom prst="rect">
            <a:avLst/>
          </a:prstGeom>
        </p:spPr>
      </p:pic>
      <p:sp>
        <p:nvSpPr>
          <p:cNvPr id="4" name="Text 1"/>
          <p:cNvSpPr/>
          <p:nvPr/>
        </p:nvSpPr>
        <p:spPr>
          <a:xfrm>
            <a:off x="1587579" y="2369820"/>
            <a:ext cx="3296245" cy="354330"/>
          </a:xfrm>
          <a:prstGeom prst="rect">
            <a:avLst/>
          </a:prstGeom>
          <a:noFill/>
          <a:ln/>
        </p:spPr>
        <p:txBody>
          <a:bodyPr wrap="none" lIns="0" tIns="0" rIns="0" bIns="0" rtlCol="0" anchor="t"/>
          <a:lstStyle/>
          <a:p>
            <a:pPr marL="0" indent="0" algn="l">
              <a:lnSpc>
                <a:spcPts val="2750"/>
              </a:lnSpc>
              <a:buNone/>
            </a:pPr>
            <a:r>
              <a:rPr lang="en-US" sz="2200" dirty="0">
                <a:solidFill>
                  <a:srgbClr val="504C49"/>
                </a:solidFill>
                <a:latin typeface="Platypi Medium" pitchFamily="34" charset="0"/>
                <a:ea typeface="Platypi Medium" pitchFamily="34" charset="-122"/>
                <a:cs typeface="Platypi Medium" pitchFamily="34" charset="-120"/>
              </a:rPr>
              <a:t>Inventory Optimization</a:t>
            </a:r>
            <a:endParaRPr lang="en-US" sz="2200" dirty="0"/>
          </a:p>
        </p:txBody>
      </p:sp>
      <p:sp>
        <p:nvSpPr>
          <p:cNvPr id="5" name="Text 2"/>
          <p:cNvSpPr/>
          <p:nvPr/>
        </p:nvSpPr>
        <p:spPr>
          <a:xfrm>
            <a:off x="1587579" y="2860238"/>
            <a:ext cx="12249031" cy="362903"/>
          </a:xfrm>
          <a:prstGeom prst="rect">
            <a:avLst/>
          </a:prstGeom>
          <a:noFill/>
          <a:ln/>
        </p:spPr>
        <p:txBody>
          <a:bodyPr wrap="none" lIns="0" tIns="0" rIns="0" bIns="0" rtlCol="0" anchor="t"/>
          <a:lstStyle/>
          <a:p>
            <a:pPr marL="0" indent="0" algn="l">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Maintain optimal inventory levels.</a:t>
            </a:r>
            <a:endParaRPr lang="en-US" sz="1750" dirty="0"/>
          </a:p>
        </p:txBody>
      </p:sp>
      <p:pic>
        <p:nvPicPr>
          <p:cNvPr id="6" name="Image 1" descr="preencoded.png"/>
          <p:cNvPicPr>
            <a:picLocks noChangeAspect="1"/>
          </p:cNvPicPr>
          <p:nvPr/>
        </p:nvPicPr>
        <p:blipFill>
          <a:blip r:embed="rId4"/>
          <a:stretch>
            <a:fillRect/>
          </a:stretch>
        </p:blipFill>
        <p:spPr>
          <a:xfrm>
            <a:off x="793790" y="3943231"/>
            <a:ext cx="566976" cy="566976"/>
          </a:xfrm>
          <a:prstGeom prst="rect">
            <a:avLst/>
          </a:prstGeom>
        </p:spPr>
      </p:pic>
      <p:sp>
        <p:nvSpPr>
          <p:cNvPr id="7" name="Text 3"/>
          <p:cNvSpPr/>
          <p:nvPr/>
        </p:nvSpPr>
        <p:spPr>
          <a:xfrm>
            <a:off x="1587579" y="3903583"/>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504C49"/>
                </a:solidFill>
                <a:latin typeface="Platypi Medium" pitchFamily="34" charset="0"/>
                <a:ea typeface="Platypi Medium" pitchFamily="34" charset="-122"/>
                <a:cs typeface="Platypi Medium" pitchFamily="34" charset="-120"/>
              </a:rPr>
              <a:t>Strategic Planning</a:t>
            </a:r>
            <a:endParaRPr lang="en-US" sz="2200" dirty="0"/>
          </a:p>
        </p:txBody>
      </p:sp>
      <p:sp>
        <p:nvSpPr>
          <p:cNvPr id="8" name="Text 4"/>
          <p:cNvSpPr/>
          <p:nvPr/>
        </p:nvSpPr>
        <p:spPr>
          <a:xfrm>
            <a:off x="1587579" y="4394002"/>
            <a:ext cx="12249031" cy="362903"/>
          </a:xfrm>
          <a:prstGeom prst="rect">
            <a:avLst/>
          </a:prstGeom>
          <a:noFill/>
          <a:ln/>
        </p:spPr>
        <p:txBody>
          <a:bodyPr wrap="none" lIns="0" tIns="0" rIns="0" bIns="0" rtlCol="0" anchor="t"/>
          <a:lstStyle/>
          <a:p>
            <a:pPr marL="0" indent="0" algn="l">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Make informed decisions about resource allocation.</a:t>
            </a:r>
            <a:endParaRPr lang="en-US" sz="1750" dirty="0"/>
          </a:p>
        </p:txBody>
      </p:sp>
      <p:pic>
        <p:nvPicPr>
          <p:cNvPr id="9" name="Image 2" descr="preencoded.png"/>
          <p:cNvPicPr>
            <a:picLocks noChangeAspect="1"/>
          </p:cNvPicPr>
          <p:nvPr/>
        </p:nvPicPr>
        <p:blipFill>
          <a:blip r:embed="rId5"/>
          <a:stretch>
            <a:fillRect/>
          </a:stretch>
        </p:blipFill>
        <p:spPr>
          <a:xfrm>
            <a:off x="793790" y="5476994"/>
            <a:ext cx="566976" cy="566976"/>
          </a:xfrm>
          <a:prstGeom prst="rect">
            <a:avLst/>
          </a:prstGeom>
        </p:spPr>
      </p:pic>
      <p:sp>
        <p:nvSpPr>
          <p:cNvPr id="10" name="Text 5"/>
          <p:cNvSpPr/>
          <p:nvPr/>
        </p:nvSpPr>
        <p:spPr>
          <a:xfrm>
            <a:off x="1587579" y="5437346"/>
            <a:ext cx="3399115" cy="354330"/>
          </a:xfrm>
          <a:prstGeom prst="rect">
            <a:avLst/>
          </a:prstGeom>
          <a:noFill/>
          <a:ln/>
        </p:spPr>
        <p:txBody>
          <a:bodyPr wrap="none" lIns="0" tIns="0" rIns="0" bIns="0" rtlCol="0" anchor="t"/>
          <a:lstStyle/>
          <a:p>
            <a:pPr marL="0" indent="0" algn="l">
              <a:lnSpc>
                <a:spcPts val="2750"/>
              </a:lnSpc>
              <a:buNone/>
            </a:pPr>
            <a:r>
              <a:rPr lang="en-US" sz="2200" dirty="0">
                <a:solidFill>
                  <a:srgbClr val="504C49"/>
                </a:solidFill>
                <a:latin typeface="Platypi Medium" pitchFamily="34" charset="0"/>
                <a:ea typeface="Platypi Medium" pitchFamily="34" charset="-122"/>
                <a:cs typeface="Platypi Medium" pitchFamily="34" charset="-120"/>
              </a:rPr>
              <a:t>Marketing Optimization</a:t>
            </a:r>
            <a:endParaRPr lang="en-US" sz="2200" dirty="0"/>
          </a:p>
        </p:txBody>
      </p:sp>
      <p:sp>
        <p:nvSpPr>
          <p:cNvPr id="11" name="Text 6"/>
          <p:cNvSpPr/>
          <p:nvPr/>
        </p:nvSpPr>
        <p:spPr>
          <a:xfrm>
            <a:off x="1587579" y="5927765"/>
            <a:ext cx="12249031" cy="362903"/>
          </a:xfrm>
          <a:prstGeom prst="rect">
            <a:avLst/>
          </a:prstGeom>
          <a:noFill/>
          <a:ln/>
        </p:spPr>
        <p:txBody>
          <a:bodyPr wrap="none" lIns="0" tIns="0" rIns="0" bIns="0" rtlCol="0" anchor="t"/>
          <a:lstStyle/>
          <a:p>
            <a:pPr marL="0" indent="0" algn="l">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Enable precise timing of marketing campaigns.</a:t>
            </a:r>
            <a:endParaRPr lang="en-US" sz="1750" dirty="0"/>
          </a:p>
        </p:txBody>
      </p:sp>
      <p:sp>
        <p:nvSpPr>
          <p:cNvPr id="12" name="Text 7"/>
          <p:cNvSpPr/>
          <p:nvPr/>
        </p:nvSpPr>
        <p:spPr>
          <a:xfrm>
            <a:off x="793790" y="6545818"/>
            <a:ext cx="13042821" cy="362903"/>
          </a:xfrm>
          <a:prstGeom prst="rect">
            <a:avLst/>
          </a:prstGeom>
          <a:noFill/>
          <a:ln/>
        </p:spPr>
        <p:txBody>
          <a:bodyPr wrap="none" lIns="0" tIns="0" rIns="0" bIns="0" rtlCol="0" anchor="t"/>
          <a:lstStyle/>
          <a:p>
            <a:pPr marL="0" indent="0" algn="l">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E-commerce projected to reach \$7.9 trillion by 2027.</a:t>
            </a:r>
            <a:endParaRPr lang="en-US" sz="1750" dirty="0"/>
          </a:p>
        </p:txBody>
      </p:sp>
    </p:spTree>
  </p:cSld>
  <p:clrMapOvr>
    <a:masterClrMapping/>
  </p:clrMapOvr>
  <p:transition>
    <p:randomBa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2721412"/>
            <a:ext cx="8273296" cy="708779"/>
          </a:xfrm>
          <a:prstGeom prst="rect">
            <a:avLst/>
          </a:prstGeom>
          <a:noFill/>
          <a:ln/>
        </p:spPr>
        <p:txBody>
          <a:bodyPr wrap="none" lIns="0" tIns="0" rIns="0" bIns="0" rtlCol="0" anchor="t"/>
          <a:lstStyle/>
          <a:p>
            <a:pPr marL="0" indent="0" algn="l">
              <a:lnSpc>
                <a:spcPts val="5550"/>
              </a:lnSpc>
              <a:buNone/>
            </a:pPr>
            <a:r>
              <a:rPr lang="en-US" sz="4450" dirty="0">
                <a:solidFill>
                  <a:srgbClr val="201B18"/>
                </a:solidFill>
                <a:latin typeface="Platypi Medium" pitchFamily="34" charset="0"/>
                <a:ea typeface="Platypi Medium" pitchFamily="34" charset="-122"/>
                <a:cs typeface="Platypi Medium" pitchFamily="34" charset="-120"/>
              </a:rPr>
              <a:t>System Requirement Analysis</a:t>
            </a:r>
            <a:endParaRPr lang="en-US" sz="4450" dirty="0"/>
          </a:p>
        </p:txBody>
      </p:sp>
      <p:sp>
        <p:nvSpPr>
          <p:cNvPr id="3" name="Text 1"/>
          <p:cNvSpPr/>
          <p:nvPr/>
        </p:nvSpPr>
        <p:spPr>
          <a:xfrm>
            <a:off x="793790" y="3997166"/>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201B18"/>
                </a:solidFill>
                <a:latin typeface="Platypi Medium" pitchFamily="34" charset="0"/>
                <a:ea typeface="Platypi Medium" pitchFamily="34" charset="-122"/>
                <a:cs typeface="Platypi Medium" pitchFamily="34" charset="-120"/>
              </a:rPr>
              <a:t>Technical Feasibility</a:t>
            </a:r>
            <a:endParaRPr lang="en-US" sz="2200" dirty="0"/>
          </a:p>
        </p:txBody>
      </p:sp>
      <p:sp>
        <p:nvSpPr>
          <p:cNvPr id="4" name="Text 2"/>
          <p:cNvSpPr/>
          <p:nvPr/>
        </p:nvSpPr>
        <p:spPr>
          <a:xfrm>
            <a:off x="793790" y="4578310"/>
            <a:ext cx="3978116" cy="725805"/>
          </a:xfrm>
          <a:prstGeom prst="rect">
            <a:avLst/>
          </a:prstGeom>
          <a:noFill/>
          <a:ln/>
        </p:spPr>
        <p:txBody>
          <a:bodyPr wrap="square" lIns="0" tIns="0" rIns="0" bIns="0" rtlCol="0" anchor="t"/>
          <a:lstStyle/>
          <a:p>
            <a:pPr marL="0" indent="0" algn="l">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Uses open-source technologies like Python and XGBoost.</a:t>
            </a:r>
            <a:endParaRPr lang="en-US" sz="1750" dirty="0"/>
          </a:p>
        </p:txBody>
      </p:sp>
      <p:sp>
        <p:nvSpPr>
          <p:cNvPr id="5" name="Text 3"/>
          <p:cNvSpPr/>
          <p:nvPr/>
        </p:nvSpPr>
        <p:spPr>
          <a:xfrm>
            <a:off x="5332928" y="3997166"/>
            <a:ext cx="2862977" cy="354330"/>
          </a:xfrm>
          <a:prstGeom prst="rect">
            <a:avLst/>
          </a:prstGeom>
          <a:noFill/>
          <a:ln/>
        </p:spPr>
        <p:txBody>
          <a:bodyPr wrap="none" lIns="0" tIns="0" rIns="0" bIns="0" rtlCol="0" anchor="t"/>
          <a:lstStyle/>
          <a:p>
            <a:pPr marL="0" indent="0" algn="l">
              <a:lnSpc>
                <a:spcPts val="2750"/>
              </a:lnSpc>
              <a:buNone/>
            </a:pPr>
            <a:r>
              <a:rPr lang="en-US" sz="2200" dirty="0">
                <a:solidFill>
                  <a:srgbClr val="201B18"/>
                </a:solidFill>
                <a:latin typeface="Platypi Medium" pitchFamily="34" charset="0"/>
                <a:ea typeface="Platypi Medium" pitchFamily="34" charset="-122"/>
                <a:cs typeface="Platypi Medium" pitchFamily="34" charset="-120"/>
              </a:rPr>
              <a:t>Economic Feasibility</a:t>
            </a:r>
            <a:endParaRPr lang="en-US" sz="2200" dirty="0"/>
          </a:p>
        </p:txBody>
      </p:sp>
      <p:sp>
        <p:nvSpPr>
          <p:cNvPr id="6" name="Text 4"/>
          <p:cNvSpPr/>
          <p:nvPr/>
        </p:nvSpPr>
        <p:spPr>
          <a:xfrm>
            <a:off x="5332928" y="4578310"/>
            <a:ext cx="3978116" cy="725805"/>
          </a:xfrm>
          <a:prstGeom prst="rect">
            <a:avLst/>
          </a:prstGeom>
          <a:noFill/>
          <a:ln/>
        </p:spPr>
        <p:txBody>
          <a:bodyPr wrap="square" lIns="0" tIns="0" rIns="0" bIns="0" rtlCol="0" anchor="t"/>
          <a:lstStyle/>
          <a:p>
            <a:pPr marL="0" indent="0" algn="l">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Leverages cost-effective open-source libraries.</a:t>
            </a:r>
            <a:endParaRPr lang="en-US" sz="1750" dirty="0"/>
          </a:p>
        </p:txBody>
      </p:sp>
      <p:sp>
        <p:nvSpPr>
          <p:cNvPr id="7" name="Text 5"/>
          <p:cNvSpPr/>
          <p:nvPr/>
        </p:nvSpPr>
        <p:spPr>
          <a:xfrm>
            <a:off x="9872067" y="3997166"/>
            <a:ext cx="3169206" cy="354330"/>
          </a:xfrm>
          <a:prstGeom prst="rect">
            <a:avLst/>
          </a:prstGeom>
          <a:noFill/>
          <a:ln/>
        </p:spPr>
        <p:txBody>
          <a:bodyPr wrap="none" lIns="0" tIns="0" rIns="0" bIns="0" rtlCol="0" anchor="t"/>
          <a:lstStyle/>
          <a:p>
            <a:pPr marL="0" indent="0" algn="l">
              <a:lnSpc>
                <a:spcPts val="2750"/>
              </a:lnSpc>
              <a:buNone/>
            </a:pPr>
            <a:r>
              <a:rPr lang="en-US" sz="2200" dirty="0">
                <a:solidFill>
                  <a:srgbClr val="201B18"/>
                </a:solidFill>
                <a:latin typeface="Platypi Medium" pitchFamily="34" charset="0"/>
                <a:ea typeface="Platypi Medium" pitchFamily="34" charset="-122"/>
                <a:cs typeface="Platypi Medium" pitchFamily="34" charset="-120"/>
              </a:rPr>
              <a:t>Operational Feasibility</a:t>
            </a:r>
            <a:endParaRPr lang="en-US" sz="2200" dirty="0"/>
          </a:p>
        </p:txBody>
      </p:sp>
      <p:sp>
        <p:nvSpPr>
          <p:cNvPr id="8" name="Text 6"/>
          <p:cNvSpPr/>
          <p:nvPr/>
        </p:nvSpPr>
        <p:spPr>
          <a:xfrm>
            <a:off x="9872067" y="4578310"/>
            <a:ext cx="3978116" cy="725805"/>
          </a:xfrm>
          <a:prstGeom prst="rect">
            <a:avLst/>
          </a:prstGeom>
          <a:noFill/>
          <a:ln/>
        </p:spPr>
        <p:txBody>
          <a:bodyPr wrap="square" lIns="0" tIns="0" rIns="0" bIns="0" rtlCol="0" anchor="t"/>
          <a:lstStyle/>
          <a:p>
            <a:pPr marL="0" indent="0" algn="l">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Intuitive web interface for non-technical users.</a:t>
            </a:r>
            <a:endParaRPr lang="en-US" sz="1750" dirty="0"/>
          </a:p>
        </p:txBody>
      </p:sp>
    </p:spTree>
  </p:cSld>
  <p:clrMapOvr>
    <a:masterClrMapping/>
  </p:clrMapOvr>
  <p:transition>
    <p:whee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iagram.png"/>
          <p:cNvPicPr>
            <a:picLocks noChangeAspect="1"/>
          </p:cNvPicPr>
          <p:nvPr/>
        </p:nvPicPr>
        <p:blipFill>
          <a:blip r:embed="rId2"/>
          <a:stretch>
            <a:fillRect/>
          </a:stretch>
        </p:blipFill>
        <p:spPr>
          <a:xfrm>
            <a:off x="6005292" y="0"/>
            <a:ext cx="6525387" cy="8229600"/>
          </a:xfrm>
          <a:prstGeom prst="rect">
            <a:avLst/>
          </a:prstGeom>
        </p:spPr>
      </p:pic>
      <p:sp>
        <p:nvSpPr>
          <p:cNvPr id="3" name="TextBox 2"/>
          <p:cNvSpPr txBox="1"/>
          <p:nvPr/>
        </p:nvSpPr>
        <p:spPr>
          <a:xfrm>
            <a:off x="976393" y="477820"/>
            <a:ext cx="2836189" cy="1107996"/>
          </a:xfrm>
          <a:prstGeom prst="rect">
            <a:avLst/>
          </a:prstGeom>
          <a:noFill/>
        </p:spPr>
        <p:txBody>
          <a:bodyPr wrap="square" rtlCol="0">
            <a:spAutoFit/>
          </a:bodyPr>
          <a:lstStyle/>
          <a:p>
            <a:r>
              <a:rPr lang="en-US" sz="2400" dirty="0" smtClean="0">
                <a:latin typeface="Lucida Fax" pitchFamily="18" charset="0"/>
              </a:rPr>
              <a:t>DATA FLOW  DIAGRAM :-</a:t>
            </a:r>
          </a:p>
          <a:p>
            <a:endParaRPr lang="en-US" dirty="0"/>
          </a:p>
        </p:txBody>
      </p:sp>
    </p:spTree>
  </p:cSld>
  <p:clrMapOvr>
    <a:masterClrMapping/>
  </p:clrMapOvr>
  <p:transition>
    <p:split orient="ver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0" y="2177177"/>
            <a:ext cx="10631448" cy="708779"/>
          </a:xfrm>
          <a:prstGeom prst="rect">
            <a:avLst/>
          </a:prstGeom>
          <a:noFill/>
          <a:ln/>
        </p:spPr>
        <p:txBody>
          <a:bodyPr wrap="none" lIns="0" tIns="0" rIns="0" bIns="0" rtlCol="0" anchor="t"/>
          <a:lstStyle/>
          <a:p>
            <a:pPr marL="0" indent="0" algn="l">
              <a:lnSpc>
                <a:spcPts val="5550"/>
              </a:lnSpc>
              <a:buNone/>
            </a:pPr>
            <a:r>
              <a:rPr lang="en-US" sz="4450" dirty="0">
                <a:solidFill>
                  <a:srgbClr val="201B18"/>
                </a:solidFill>
                <a:latin typeface="Platypi Medium" pitchFamily="34" charset="0"/>
                <a:ea typeface="Platypi Medium" pitchFamily="34" charset="-122"/>
                <a:cs typeface="Platypi Medium" pitchFamily="34" charset="-120"/>
              </a:rPr>
              <a:t>Hardware and Software Requirements</a:t>
            </a:r>
            <a:endParaRPr lang="en-US" sz="4450" dirty="0"/>
          </a:p>
        </p:txBody>
      </p:sp>
      <p:sp>
        <p:nvSpPr>
          <p:cNvPr id="3" name="Text 1"/>
          <p:cNvSpPr/>
          <p:nvPr/>
        </p:nvSpPr>
        <p:spPr>
          <a:xfrm>
            <a:off x="793790" y="3452932"/>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201B18"/>
                </a:solidFill>
                <a:latin typeface="Platypi Medium" pitchFamily="34" charset="0"/>
                <a:ea typeface="Platypi Medium" pitchFamily="34" charset="-122"/>
                <a:cs typeface="Platypi Medium" pitchFamily="34" charset="-120"/>
              </a:rPr>
              <a:t>Hardware</a:t>
            </a:r>
            <a:endParaRPr lang="en-US" sz="2200" dirty="0"/>
          </a:p>
        </p:txBody>
      </p:sp>
      <p:sp>
        <p:nvSpPr>
          <p:cNvPr id="4" name="Text 2"/>
          <p:cNvSpPr/>
          <p:nvPr/>
        </p:nvSpPr>
        <p:spPr>
          <a:xfrm>
            <a:off x="793790" y="4034076"/>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504C49"/>
                </a:solidFill>
                <a:latin typeface="Source Serif Pro" pitchFamily="34" charset="0"/>
                <a:ea typeface="Source Serif Pro" pitchFamily="34" charset="-122"/>
                <a:cs typeface="Source Serif Pro" pitchFamily="34" charset="-120"/>
              </a:rPr>
              <a:t>High-performance server for data processing.</a:t>
            </a:r>
            <a:endParaRPr lang="en-US" sz="1750" dirty="0"/>
          </a:p>
        </p:txBody>
      </p:sp>
      <p:sp>
        <p:nvSpPr>
          <p:cNvPr id="5" name="Text 3"/>
          <p:cNvSpPr/>
          <p:nvPr/>
        </p:nvSpPr>
        <p:spPr>
          <a:xfrm>
            <a:off x="793790" y="4476274"/>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504C49"/>
                </a:solidFill>
                <a:latin typeface="Source Serif Pro" pitchFamily="34" charset="0"/>
                <a:ea typeface="Source Serif Pro" pitchFamily="34" charset="-122"/>
                <a:cs typeface="Source Serif Pro" pitchFamily="34" charset="-120"/>
              </a:rPr>
              <a:t>Sufficient RAM for handling large datasets.</a:t>
            </a:r>
            <a:endParaRPr lang="en-US" sz="1750" dirty="0"/>
          </a:p>
        </p:txBody>
      </p:sp>
      <p:sp>
        <p:nvSpPr>
          <p:cNvPr id="6" name="Text 4"/>
          <p:cNvSpPr/>
          <p:nvPr/>
        </p:nvSpPr>
        <p:spPr>
          <a:xfrm>
            <a:off x="793790" y="4918472"/>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504C49"/>
                </a:solidFill>
                <a:latin typeface="Source Serif Pro" pitchFamily="34" charset="0"/>
                <a:ea typeface="Source Serif Pro" pitchFamily="34" charset="-122"/>
                <a:cs typeface="Source Serif Pro" pitchFamily="34" charset="-120"/>
              </a:rPr>
              <a:t>Fast storage (SSD) for quick data access.</a:t>
            </a:r>
            <a:endParaRPr lang="en-US" sz="1750" dirty="0"/>
          </a:p>
        </p:txBody>
      </p:sp>
      <p:sp>
        <p:nvSpPr>
          <p:cNvPr id="7" name="Text 5"/>
          <p:cNvSpPr/>
          <p:nvPr/>
        </p:nvSpPr>
        <p:spPr>
          <a:xfrm>
            <a:off x="793790" y="5485448"/>
            <a:ext cx="6244709" cy="362903"/>
          </a:xfrm>
          <a:prstGeom prst="rect">
            <a:avLst/>
          </a:prstGeom>
          <a:noFill/>
          <a:ln/>
        </p:spPr>
        <p:txBody>
          <a:bodyPr wrap="none" lIns="0" tIns="0" rIns="0" bIns="0" rtlCol="0" anchor="t"/>
          <a:lstStyle/>
          <a:p>
            <a:pPr marL="0" indent="0" algn="l">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Robust hardware ensures efficient model training.</a:t>
            </a:r>
            <a:endParaRPr lang="en-US" sz="1750" dirty="0"/>
          </a:p>
        </p:txBody>
      </p:sp>
      <p:sp>
        <p:nvSpPr>
          <p:cNvPr id="8" name="Text 6"/>
          <p:cNvSpPr/>
          <p:nvPr/>
        </p:nvSpPr>
        <p:spPr>
          <a:xfrm>
            <a:off x="7599521" y="3452932"/>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201B18"/>
                </a:solidFill>
                <a:latin typeface="Platypi Medium" pitchFamily="34" charset="0"/>
                <a:ea typeface="Platypi Medium" pitchFamily="34" charset="-122"/>
                <a:cs typeface="Platypi Medium" pitchFamily="34" charset="-120"/>
              </a:rPr>
              <a:t>Software</a:t>
            </a:r>
            <a:endParaRPr lang="en-US" sz="2200" dirty="0"/>
          </a:p>
        </p:txBody>
      </p:sp>
      <p:sp>
        <p:nvSpPr>
          <p:cNvPr id="9" name="Text 7"/>
          <p:cNvSpPr/>
          <p:nvPr/>
        </p:nvSpPr>
        <p:spPr>
          <a:xfrm>
            <a:off x="7599521" y="4034076"/>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504C49"/>
                </a:solidFill>
                <a:latin typeface="Source Serif Pro" pitchFamily="34" charset="0"/>
                <a:ea typeface="Source Serif Pro" pitchFamily="34" charset="-122"/>
                <a:cs typeface="Source Serif Pro" pitchFamily="34" charset="-120"/>
              </a:rPr>
              <a:t>Python (3.7+).</a:t>
            </a:r>
            <a:endParaRPr lang="en-US" sz="1750" dirty="0"/>
          </a:p>
        </p:txBody>
      </p:sp>
      <p:sp>
        <p:nvSpPr>
          <p:cNvPr id="10" name="Text 8"/>
          <p:cNvSpPr/>
          <p:nvPr/>
        </p:nvSpPr>
        <p:spPr>
          <a:xfrm>
            <a:off x="7599521" y="4476274"/>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504C49"/>
                </a:solidFill>
                <a:latin typeface="Source Serif Pro" pitchFamily="34" charset="0"/>
                <a:ea typeface="Source Serif Pro" pitchFamily="34" charset="-122"/>
                <a:cs typeface="Source Serif Pro" pitchFamily="34" charset="-120"/>
              </a:rPr>
              <a:t>XGBoost library for machine learning.</a:t>
            </a:r>
            <a:endParaRPr lang="en-US" sz="1750" dirty="0"/>
          </a:p>
        </p:txBody>
      </p:sp>
      <p:sp>
        <p:nvSpPr>
          <p:cNvPr id="11" name="Text 9"/>
          <p:cNvSpPr/>
          <p:nvPr/>
        </p:nvSpPr>
        <p:spPr>
          <a:xfrm>
            <a:off x="7599521" y="4918472"/>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504C49"/>
                </a:solidFill>
                <a:latin typeface="Source Serif Pro" pitchFamily="34" charset="0"/>
                <a:ea typeface="Source Serif Pro" pitchFamily="34" charset="-122"/>
                <a:cs typeface="Source Serif Pro" pitchFamily="34" charset="-120"/>
              </a:rPr>
              <a:t>Streamlit for web interface.</a:t>
            </a:r>
            <a:endParaRPr lang="en-US" sz="1750" dirty="0"/>
          </a:p>
        </p:txBody>
      </p:sp>
      <p:sp>
        <p:nvSpPr>
          <p:cNvPr id="12" name="Text 10"/>
          <p:cNvSpPr/>
          <p:nvPr/>
        </p:nvSpPr>
        <p:spPr>
          <a:xfrm>
            <a:off x="7599521" y="5485448"/>
            <a:ext cx="6244709" cy="362903"/>
          </a:xfrm>
          <a:prstGeom prst="rect">
            <a:avLst/>
          </a:prstGeom>
          <a:noFill/>
          <a:ln/>
        </p:spPr>
        <p:txBody>
          <a:bodyPr wrap="none" lIns="0" tIns="0" rIns="0" bIns="0" rtlCol="0" anchor="t"/>
          <a:lstStyle/>
          <a:p>
            <a:pPr marL="0" indent="0" algn="l">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Software stack enables scalable and user-friendly forecasting.</a:t>
            </a:r>
            <a:endParaRPr lang="en-US" sz="1750" dirty="0"/>
          </a:p>
        </p:txBody>
      </p:sp>
    </p:spTree>
  </p:cSld>
  <p:clrMapOvr>
    <a:masterClrMapping/>
  </p:clrMapOvr>
  <p:transition>
    <p:split orient="ver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1207413"/>
            <a:ext cx="6768584" cy="708779"/>
          </a:xfrm>
          <a:prstGeom prst="rect">
            <a:avLst/>
          </a:prstGeom>
          <a:noFill/>
          <a:ln/>
        </p:spPr>
        <p:txBody>
          <a:bodyPr wrap="none" lIns="0" tIns="0" rIns="0" bIns="0" rtlCol="0" anchor="t"/>
          <a:lstStyle/>
          <a:p>
            <a:pPr marL="0" indent="0" algn="l">
              <a:lnSpc>
                <a:spcPts val="5550"/>
              </a:lnSpc>
              <a:buNone/>
            </a:pPr>
            <a:r>
              <a:rPr lang="en-US" sz="4450" dirty="0">
                <a:solidFill>
                  <a:srgbClr val="201B18"/>
                </a:solidFill>
                <a:latin typeface="Platypi Medium" pitchFamily="34" charset="0"/>
                <a:ea typeface="Platypi Medium" pitchFamily="34" charset="-122"/>
                <a:cs typeface="Platypi Medium" pitchFamily="34" charset="-120"/>
              </a:rPr>
              <a:t>Strengths of the System</a:t>
            </a:r>
            <a:endParaRPr lang="en-US" sz="4450" dirty="0"/>
          </a:p>
        </p:txBody>
      </p:sp>
      <p:pic>
        <p:nvPicPr>
          <p:cNvPr id="3" name="Image 0" descr="preencoded.png"/>
          <p:cNvPicPr>
            <a:picLocks noChangeAspect="1"/>
          </p:cNvPicPr>
          <p:nvPr/>
        </p:nvPicPr>
        <p:blipFill>
          <a:blip r:embed="rId3"/>
          <a:stretch>
            <a:fillRect/>
          </a:stretch>
        </p:blipFill>
        <p:spPr>
          <a:xfrm>
            <a:off x="2978348" y="2369820"/>
            <a:ext cx="2152055" cy="1306949"/>
          </a:xfrm>
          <a:prstGeom prst="rect">
            <a:avLst/>
          </a:prstGeom>
        </p:spPr>
      </p:pic>
      <p:sp>
        <p:nvSpPr>
          <p:cNvPr id="4" name="Text 1"/>
          <p:cNvSpPr/>
          <p:nvPr/>
        </p:nvSpPr>
        <p:spPr>
          <a:xfrm>
            <a:off x="3894892" y="2985849"/>
            <a:ext cx="318968" cy="398621"/>
          </a:xfrm>
          <a:prstGeom prst="rect">
            <a:avLst/>
          </a:prstGeom>
          <a:noFill/>
          <a:ln/>
        </p:spPr>
        <p:txBody>
          <a:bodyPr wrap="none" lIns="0" tIns="0" rIns="0" bIns="0" rtlCol="0" anchor="t"/>
          <a:lstStyle/>
          <a:p>
            <a:pPr marL="0" indent="0" algn="ctr">
              <a:lnSpc>
                <a:spcPts val="4000"/>
              </a:lnSpc>
              <a:buNone/>
            </a:pPr>
            <a:r>
              <a:rPr lang="en-US" sz="2500" dirty="0">
                <a:solidFill>
                  <a:srgbClr val="504C49"/>
                </a:solidFill>
                <a:latin typeface="Platypi Medium" pitchFamily="34" charset="0"/>
                <a:ea typeface="Platypi Medium" pitchFamily="34" charset="-122"/>
                <a:cs typeface="Platypi Medium" pitchFamily="34" charset="-120"/>
              </a:rPr>
              <a:t>1</a:t>
            </a:r>
            <a:endParaRPr lang="en-US" sz="2500" dirty="0"/>
          </a:p>
        </p:txBody>
      </p:sp>
      <p:sp>
        <p:nvSpPr>
          <p:cNvPr id="5" name="Text 2"/>
          <p:cNvSpPr/>
          <p:nvPr/>
        </p:nvSpPr>
        <p:spPr>
          <a:xfrm>
            <a:off x="5357217" y="2596634"/>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504C49"/>
                </a:solidFill>
                <a:latin typeface="Platypi Medium" pitchFamily="34" charset="0"/>
                <a:ea typeface="Platypi Medium" pitchFamily="34" charset="-122"/>
                <a:cs typeface="Platypi Medium" pitchFamily="34" charset="-120"/>
              </a:rPr>
              <a:t>Predictive Modeling</a:t>
            </a:r>
            <a:endParaRPr lang="en-US" sz="2200" dirty="0"/>
          </a:p>
        </p:txBody>
      </p:sp>
      <p:sp>
        <p:nvSpPr>
          <p:cNvPr id="6" name="Text 3"/>
          <p:cNvSpPr/>
          <p:nvPr/>
        </p:nvSpPr>
        <p:spPr>
          <a:xfrm>
            <a:off x="5357217" y="3087053"/>
            <a:ext cx="3037284" cy="362903"/>
          </a:xfrm>
          <a:prstGeom prst="rect">
            <a:avLst/>
          </a:prstGeom>
          <a:noFill/>
          <a:ln/>
        </p:spPr>
        <p:txBody>
          <a:bodyPr wrap="none" lIns="0" tIns="0" rIns="0" bIns="0" rtlCol="0" anchor="t"/>
          <a:lstStyle/>
          <a:p>
            <a:pPr marL="0" indent="0" algn="l">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Leverages XGBoost algorithm.</a:t>
            </a:r>
            <a:endParaRPr lang="en-US" sz="1750" dirty="0"/>
          </a:p>
        </p:txBody>
      </p:sp>
      <p:sp>
        <p:nvSpPr>
          <p:cNvPr id="7" name="Shape 4"/>
          <p:cNvSpPr/>
          <p:nvPr/>
        </p:nvSpPr>
        <p:spPr>
          <a:xfrm>
            <a:off x="5187077" y="3689866"/>
            <a:ext cx="8592860" cy="15240"/>
          </a:xfrm>
          <a:prstGeom prst="roundRect">
            <a:avLst>
              <a:gd name="adj" fmla="val 223256"/>
            </a:avLst>
          </a:prstGeom>
          <a:solidFill>
            <a:srgbClr val="D8D4D4"/>
          </a:solidFill>
          <a:ln/>
        </p:spPr>
      </p:sp>
      <p:pic>
        <p:nvPicPr>
          <p:cNvPr id="8" name="Image 1" descr="preencoded.png"/>
          <p:cNvPicPr>
            <a:picLocks noChangeAspect="1"/>
          </p:cNvPicPr>
          <p:nvPr/>
        </p:nvPicPr>
        <p:blipFill>
          <a:blip r:embed="rId4"/>
          <a:stretch>
            <a:fillRect/>
          </a:stretch>
        </p:blipFill>
        <p:spPr>
          <a:xfrm>
            <a:off x="1902381" y="3733443"/>
            <a:ext cx="4304109" cy="1306949"/>
          </a:xfrm>
          <a:prstGeom prst="rect">
            <a:avLst/>
          </a:prstGeom>
        </p:spPr>
      </p:pic>
      <p:sp>
        <p:nvSpPr>
          <p:cNvPr id="9" name="Text 5"/>
          <p:cNvSpPr/>
          <p:nvPr/>
        </p:nvSpPr>
        <p:spPr>
          <a:xfrm>
            <a:off x="3894892" y="4187547"/>
            <a:ext cx="318968" cy="398621"/>
          </a:xfrm>
          <a:prstGeom prst="rect">
            <a:avLst/>
          </a:prstGeom>
          <a:noFill/>
          <a:ln/>
        </p:spPr>
        <p:txBody>
          <a:bodyPr wrap="none" lIns="0" tIns="0" rIns="0" bIns="0" rtlCol="0" anchor="t"/>
          <a:lstStyle/>
          <a:p>
            <a:pPr marL="0" indent="0" algn="ctr">
              <a:lnSpc>
                <a:spcPts val="4000"/>
              </a:lnSpc>
              <a:buNone/>
            </a:pPr>
            <a:r>
              <a:rPr lang="en-US" sz="2500" dirty="0">
                <a:solidFill>
                  <a:srgbClr val="504C49"/>
                </a:solidFill>
                <a:latin typeface="Platypi Medium" pitchFamily="34" charset="0"/>
                <a:ea typeface="Platypi Medium" pitchFamily="34" charset="-122"/>
                <a:cs typeface="Platypi Medium" pitchFamily="34" charset="-120"/>
              </a:rPr>
              <a:t>2</a:t>
            </a:r>
            <a:endParaRPr lang="en-US" sz="2500" dirty="0"/>
          </a:p>
        </p:txBody>
      </p:sp>
      <p:sp>
        <p:nvSpPr>
          <p:cNvPr id="10" name="Text 6"/>
          <p:cNvSpPr/>
          <p:nvPr/>
        </p:nvSpPr>
        <p:spPr>
          <a:xfrm>
            <a:off x="6433304" y="3960257"/>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504C49"/>
                </a:solidFill>
                <a:latin typeface="Platypi Medium" pitchFamily="34" charset="0"/>
                <a:ea typeface="Platypi Medium" pitchFamily="34" charset="-122"/>
                <a:cs typeface="Platypi Medium" pitchFamily="34" charset="-120"/>
              </a:rPr>
              <a:t>Feature Engineering</a:t>
            </a:r>
            <a:endParaRPr lang="en-US" sz="2200" dirty="0"/>
          </a:p>
        </p:txBody>
      </p:sp>
      <p:sp>
        <p:nvSpPr>
          <p:cNvPr id="11" name="Text 7"/>
          <p:cNvSpPr/>
          <p:nvPr/>
        </p:nvSpPr>
        <p:spPr>
          <a:xfrm>
            <a:off x="6433304" y="4450675"/>
            <a:ext cx="3334941" cy="362903"/>
          </a:xfrm>
          <a:prstGeom prst="rect">
            <a:avLst/>
          </a:prstGeom>
          <a:noFill/>
          <a:ln/>
        </p:spPr>
        <p:txBody>
          <a:bodyPr wrap="none" lIns="0" tIns="0" rIns="0" bIns="0" rtlCol="0" anchor="t"/>
          <a:lstStyle/>
          <a:p>
            <a:pPr marL="0" indent="0" algn="l">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Implements time-based features.</a:t>
            </a:r>
            <a:endParaRPr lang="en-US" sz="1750" dirty="0"/>
          </a:p>
        </p:txBody>
      </p:sp>
      <p:sp>
        <p:nvSpPr>
          <p:cNvPr id="12" name="Shape 8"/>
          <p:cNvSpPr/>
          <p:nvPr/>
        </p:nvSpPr>
        <p:spPr>
          <a:xfrm>
            <a:off x="6263164" y="5053489"/>
            <a:ext cx="7516773" cy="15240"/>
          </a:xfrm>
          <a:prstGeom prst="roundRect">
            <a:avLst>
              <a:gd name="adj" fmla="val 223256"/>
            </a:avLst>
          </a:prstGeom>
          <a:solidFill>
            <a:srgbClr val="D8D4D4"/>
          </a:solidFill>
          <a:ln/>
        </p:spPr>
      </p:sp>
      <p:pic>
        <p:nvPicPr>
          <p:cNvPr id="13" name="Image 2" descr="preencoded.png"/>
          <p:cNvPicPr>
            <a:picLocks noChangeAspect="1"/>
          </p:cNvPicPr>
          <p:nvPr/>
        </p:nvPicPr>
        <p:blipFill>
          <a:blip r:embed="rId5"/>
          <a:stretch>
            <a:fillRect/>
          </a:stretch>
        </p:blipFill>
        <p:spPr>
          <a:xfrm>
            <a:off x="826294" y="5097066"/>
            <a:ext cx="6456164" cy="1306949"/>
          </a:xfrm>
          <a:prstGeom prst="rect">
            <a:avLst/>
          </a:prstGeom>
        </p:spPr>
      </p:pic>
      <p:sp>
        <p:nvSpPr>
          <p:cNvPr id="14" name="Text 9"/>
          <p:cNvSpPr/>
          <p:nvPr/>
        </p:nvSpPr>
        <p:spPr>
          <a:xfrm>
            <a:off x="3894773" y="5551170"/>
            <a:ext cx="318968" cy="398621"/>
          </a:xfrm>
          <a:prstGeom prst="rect">
            <a:avLst/>
          </a:prstGeom>
          <a:noFill/>
          <a:ln/>
        </p:spPr>
        <p:txBody>
          <a:bodyPr wrap="none" lIns="0" tIns="0" rIns="0" bIns="0" rtlCol="0" anchor="t"/>
          <a:lstStyle/>
          <a:p>
            <a:pPr marL="0" indent="0" algn="ctr">
              <a:lnSpc>
                <a:spcPts val="4000"/>
              </a:lnSpc>
              <a:buNone/>
            </a:pPr>
            <a:r>
              <a:rPr lang="en-US" sz="2500" dirty="0">
                <a:solidFill>
                  <a:srgbClr val="504C49"/>
                </a:solidFill>
                <a:latin typeface="Platypi Medium" pitchFamily="34" charset="0"/>
                <a:ea typeface="Platypi Medium" pitchFamily="34" charset="-122"/>
                <a:cs typeface="Platypi Medium" pitchFamily="34" charset="-120"/>
              </a:rPr>
              <a:t>3</a:t>
            </a:r>
            <a:endParaRPr lang="en-US" sz="2500" dirty="0"/>
          </a:p>
        </p:txBody>
      </p:sp>
      <p:sp>
        <p:nvSpPr>
          <p:cNvPr id="15" name="Text 10"/>
          <p:cNvSpPr/>
          <p:nvPr/>
        </p:nvSpPr>
        <p:spPr>
          <a:xfrm>
            <a:off x="7509272" y="5323880"/>
            <a:ext cx="1839635" cy="354330"/>
          </a:xfrm>
          <a:prstGeom prst="rect">
            <a:avLst/>
          </a:prstGeom>
          <a:noFill/>
          <a:ln/>
        </p:spPr>
        <p:txBody>
          <a:bodyPr wrap="none" lIns="0" tIns="0" rIns="0" bIns="0" rtlCol="0" anchor="t"/>
          <a:lstStyle/>
          <a:p>
            <a:pPr marL="0" indent="0" algn="l">
              <a:lnSpc>
                <a:spcPts val="2750"/>
              </a:lnSpc>
              <a:buNone/>
            </a:pPr>
            <a:r>
              <a:rPr lang="en-US" sz="2200" dirty="0">
                <a:solidFill>
                  <a:srgbClr val="504C49"/>
                </a:solidFill>
                <a:latin typeface="Platypi Medium" pitchFamily="34" charset="0"/>
                <a:ea typeface="Platypi Medium" pitchFamily="34" charset="-122"/>
                <a:cs typeface="Platypi Medium" pitchFamily="34" charset="-120"/>
              </a:rPr>
              <a:t>Visualization</a:t>
            </a:r>
            <a:endParaRPr lang="en-US" sz="2200" dirty="0"/>
          </a:p>
        </p:txBody>
      </p:sp>
      <p:sp>
        <p:nvSpPr>
          <p:cNvPr id="16" name="Text 11"/>
          <p:cNvSpPr/>
          <p:nvPr/>
        </p:nvSpPr>
        <p:spPr>
          <a:xfrm>
            <a:off x="7509272" y="5814298"/>
            <a:ext cx="1839635" cy="362903"/>
          </a:xfrm>
          <a:prstGeom prst="rect">
            <a:avLst/>
          </a:prstGeom>
          <a:noFill/>
          <a:ln/>
        </p:spPr>
        <p:txBody>
          <a:bodyPr wrap="none" lIns="0" tIns="0" rIns="0" bIns="0" rtlCol="0" anchor="t"/>
          <a:lstStyle/>
          <a:p>
            <a:pPr marL="0" indent="0" algn="l">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Interactive charts.</a:t>
            </a:r>
            <a:endParaRPr lang="en-US" sz="1750" dirty="0"/>
          </a:p>
        </p:txBody>
      </p:sp>
      <p:sp>
        <p:nvSpPr>
          <p:cNvPr id="17" name="Text 12"/>
          <p:cNvSpPr/>
          <p:nvPr/>
        </p:nvSpPr>
        <p:spPr>
          <a:xfrm>
            <a:off x="793790" y="6659166"/>
            <a:ext cx="13042821" cy="362903"/>
          </a:xfrm>
          <a:prstGeom prst="rect">
            <a:avLst/>
          </a:prstGeom>
          <a:noFill/>
          <a:ln/>
        </p:spPr>
        <p:txBody>
          <a:bodyPr wrap="none" lIns="0" tIns="0" rIns="0" bIns="0" rtlCol="0" anchor="t"/>
          <a:lstStyle/>
          <a:p>
            <a:pPr marL="0" indent="0" algn="l">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Provides accurate forecasts and supports business functions.</a:t>
            </a:r>
            <a:endParaRPr lang="en-US" sz="1750" dirty="0"/>
          </a:p>
        </p:txBody>
      </p:sp>
    </p:spTree>
  </p:cSld>
  <p:clrMapOvr>
    <a:masterClrMapping/>
  </p:clrMapOvr>
  <p:transition>
    <p:split dir="in"/>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67</TotalTime>
  <Words>524</Words>
  <Application>Microsoft Office PowerPoint</Application>
  <PresentationFormat>Custom</PresentationFormat>
  <Paragraphs>95</Paragraphs>
  <Slides>14</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Platypi Medium</vt:lpstr>
      <vt:lpstr>Calibri</vt:lpstr>
      <vt:lpstr>Lucida Fax</vt:lpstr>
      <vt:lpstr>Source Serif Pro</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Company>PptxGenJS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HP</cp:lastModifiedBy>
  <cp:revision>8</cp:revision>
  <dcterms:created xsi:type="dcterms:W3CDTF">2025-04-04T14:22:05Z</dcterms:created>
  <dcterms:modified xsi:type="dcterms:W3CDTF">2025-04-23T14:25:28Z</dcterms:modified>
</cp:coreProperties>
</file>