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0942-1299-4EAF-8377-DBEB08901D9D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F02-E63F-4BA9-8C86-3B51FCD67C4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53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0942-1299-4EAF-8377-DBEB08901D9D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F02-E63F-4BA9-8C86-3B51FCD6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0942-1299-4EAF-8377-DBEB08901D9D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F02-E63F-4BA9-8C86-3B51FCD6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39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0942-1299-4EAF-8377-DBEB08901D9D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F02-E63F-4BA9-8C86-3B51FCD67C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02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0942-1299-4EAF-8377-DBEB08901D9D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F02-E63F-4BA9-8C86-3B51FCD6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0942-1299-4EAF-8377-DBEB08901D9D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F02-E63F-4BA9-8C86-3B51FCD67C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6205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0942-1299-4EAF-8377-DBEB08901D9D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F02-E63F-4BA9-8C86-3B51FCD6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7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0942-1299-4EAF-8377-DBEB08901D9D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F02-E63F-4BA9-8C86-3B51FCD6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6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0942-1299-4EAF-8377-DBEB08901D9D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F02-E63F-4BA9-8C86-3B51FCD6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8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0942-1299-4EAF-8377-DBEB08901D9D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F02-E63F-4BA9-8C86-3B51FCD6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4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0942-1299-4EAF-8377-DBEB08901D9D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F02-E63F-4BA9-8C86-3B51FCD6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0942-1299-4EAF-8377-DBEB08901D9D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F02-E63F-4BA9-8C86-3B51FCD6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9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0942-1299-4EAF-8377-DBEB08901D9D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F02-E63F-4BA9-8C86-3B51FCD6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7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0942-1299-4EAF-8377-DBEB08901D9D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F02-E63F-4BA9-8C86-3B51FCD6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3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0942-1299-4EAF-8377-DBEB08901D9D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F02-E63F-4BA9-8C86-3B51FCD6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6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0942-1299-4EAF-8377-DBEB08901D9D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F02-E63F-4BA9-8C86-3B51FCD6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9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0942-1299-4EAF-8377-DBEB08901D9D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F02-E63F-4BA9-8C86-3B51FCD6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8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DC0942-1299-4EAF-8377-DBEB08901D9D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0DBF02-E63F-4BA9-8C86-3B51FCD6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29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870" y="1146220"/>
            <a:ext cx="6778423" cy="3657600"/>
          </a:xfrm>
        </p:spPr>
        <p:txBody>
          <a:bodyPr>
            <a:noAutofit/>
          </a:bodyPr>
          <a:lstStyle/>
          <a:p>
            <a:r>
              <a:rPr lang="en-US" sz="6000" dirty="0" smtClean="0"/>
              <a:t>Intern Learning Output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b="1" u="sng" dirty="0" smtClean="0">
                <a:solidFill>
                  <a:schemeClr val="bg1"/>
                </a:solidFill>
              </a:rPr>
              <a:t>web crawling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030310" y="5241701"/>
            <a:ext cx="39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Aldo Sanjoto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5218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 smtClean="0"/>
              <a:t>Flow chart:</a:t>
            </a:r>
          </a:p>
          <a:p>
            <a:pPr marL="0" indent="0">
              <a:buNone/>
            </a:pPr>
            <a:r>
              <a:rPr lang="en-US" sz="4000" dirty="0" smtClean="0"/>
              <a:t>Python Code </a:t>
            </a:r>
            <a:endParaRPr lang="en-US" sz="4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4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4000" dirty="0" smtClean="0">
                <a:sym typeface="Wingdings" panose="05000000000000000000" pitchFamily="2" charset="2"/>
              </a:rPr>
              <a:t>Run in LINUX (CentOS) </a:t>
            </a:r>
          </a:p>
          <a:p>
            <a:pPr marL="0" indent="0">
              <a:buNone/>
            </a:pPr>
            <a:endParaRPr lang="en-US" sz="4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4000" dirty="0" err="1" smtClean="0">
                <a:sym typeface="Wingdings" panose="05000000000000000000" pitchFamily="2" charset="2"/>
              </a:rPr>
              <a:t>Cron</a:t>
            </a:r>
            <a:r>
              <a:rPr lang="en-US" sz="4000" dirty="0" smtClean="0">
                <a:sym typeface="Wingdings" panose="05000000000000000000" pitchFamily="2" charset="2"/>
              </a:rPr>
              <a:t> job </a:t>
            </a:r>
          </a:p>
          <a:p>
            <a:pPr marL="0" indent="0">
              <a:buNone/>
            </a:pPr>
            <a:endParaRPr lang="en-US" sz="4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4000" dirty="0" smtClean="0">
                <a:sym typeface="Wingdings" panose="05000000000000000000" pitchFamily="2" charset="2"/>
              </a:rPr>
              <a:t>Input to Database (Ex: </a:t>
            </a:r>
            <a:r>
              <a:rPr lang="en-US" sz="4000" dirty="0" err="1" smtClean="0">
                <a:sym typeface="Wingdings" panose="05000000000000000000" pitchFamily="2" charset="2"/>
              </a:rPr>
              <a:t>Pattimura</a:t>
            </a:r>
            <a:r>
              <a:rPr lang="en-US" sz="4000" dirty="0" smtClean="0">
                <a:sym typeface="Wingdings" panose="05000000000000000000" pitchFamily="2" charset="2"/>
              </a:rPr>
              <a:t>)</a:t>
            </a:r>
            <a:endParaRPr lang="en-US" sz="4000" dirty="0"/>
          </a:p>
        </p:txBody>
      </p:sp>
      <p:sp>
        <p:nvSpPr>
          <p:cNvPr id="4" name="Down Arrow 3"/>
          <p:cNvSpPr/>
          <p:nvPr/>
        </p:nvSpPr>
        <p:spPr>
          <a:xfrm>
            <a:off x="1777284" y="2163650"/>
            <a:ext cx="399245" cy="412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777283" y="3641500"/>
            <a:ext cx="399245" cy="412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777282" y="5119350"/>
            <a:ext cx="399245" cy="412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44" y="2398988"/>
            <a:ext cx="8553237" cy="4259389"/>
          </a:xfrm>
        </p:spPr>
      </p:pic>
      <p:sp>
        <p:nvSpPr>
          <p:cNvPr id="5" name="TextBox 4"/>
          <p:cNvSpPr txBox="1"/>
          <p:nvPr/>
        </p:nvSpPr>
        <p:spPr>
          <a:xfrm>
            <a:off x="1558344" y="643944"/>
            <a:ext cx="7405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Code: </a:t>
            </a:r>
          </a:p>
          <a:p>
            <a:r>
              <a:rPr lang="en-US" dirty="0" smtClean="0"/>
              <a:t>This code takes Jakarta Component Index (JKSE) from Yahoo Finance website. </a:t>
            </a:r>
          </a:p>
          <a:p>
            <a:endParaRPr lang="en-US" dirty="0"/>
          </a:p>
          <a:p>
            <a:r>
              <a:rPr lang="en-US" dirty="0" smtClean="0"/>
              <a:t>url: http://finance.yahoo.com/q/cp?s=%5EJKSE+Components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1" y="1135728"/>
            <a:ext cx="9053848" cy="4855199"/>
          </a:xfrm>
        </p:spPr>
      </p:pic>
      <p:sp>
        <p:nvSpPr>
          <p:cNvPr id="5" name="TextBox 4"/>
          <p:cNvSpPr txBox="1"/>
          <p:nvPr/>
        </p:nvSpPr>
        <p:spPr>
          <a:xfrm>
            <a:off x="1481071" y="489397"/>
            <a:ext cx="624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Yahoo Finance Page: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001" y="726702"/>
            <a:ext cx="8534400" cy="3729388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Run in </a:t>
            </a:r>
            <a:r>
              <a:rPr lang="en-US" cap="none" dirty="0"/>
              <a:t>L</a:t>
            </a:r>
            <a:r>
              <a:rPr lang="en-US" cap="none" dirty="0" smtClean="0"/>
              <a:t>inux server:</a:t>
            </a:r>
            <a:br>
              <a:rPr lang="en-US" cap="none" dirty="0" smtClean="0"/>
            </a:br>
            <a:r>
              <a:rPr lang="en-US" cap="none" dirty="0" smtClean="0"/>
              <a:t>Why?</a:t>
            </a:r>
            <a:br>
              <a:rPr lang="en-US" cap="none" dirty="0" smtClean="0"/>
            </a:b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Because we want to make </a:t>
            </a:r>
            <a:r>
              <a:rPr lang="en-US" cap="none" dirty="0" err="1" smtClean="0"/>
              <a:t>Cron</a:t>
            </a:r>
            <a:r>
              <a:rPr lang="en-US" cap="none" dirty="0" smtClean="0"/>
              <a:t> Job so that it can run according to our schedule needs. For instance, every Friday at 12pm.</a:t>
            </a:r>
            <a:r>
              <a:rPr lang="en-US" cap="none" dirty="0"/>
              <a:t/>
            </a:r>
            <a:br>
              <a:rPr lang="en-US" cap="none" dirty="0"/>
            </a:b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6373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707" y="483893"/>
            <a:ext cx="8534400" cy="1164604"/>
          </a:xfrm>
        </p:spPr>
        <p:txBody>
          <a:bodyPr/>
          <a:lstStyle/>
          <a:p>
            <a:r>
              <a:rPr lang="en-US" cap="none" dirty="0" err="1" smtClean="0"/>
              <a:t>CronJob</a:t>
            </a:r>
            <a:r>
              <a:rPr lang="en-US" cap="none" dirty="0" smtClean="0"/>
              <a:t>: Everyday at 18:03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07" y="1990959"/>
            <a:ext cx="7885421" cy="45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821" y="275159"/>
            <a:ext cx="8534400" cy="1507067"/>
          </a:xfrm>
        </p:spPr>
        <p:txBody>
          <a:bodyPr/>
          <a:lstStyle/>
          <a:p>
            <a:r>
              <a:rPr lang="en-US" cap="none" dirty="0" smtClean="0"/>
              <a:t>Input to database: </a:t>
            </a:r>
            <a:r>
              <a:rPr lang="en-US" cap="none" dirty="0" err="1" smtClean="0"/>
              <a:t>Pattimura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21" y="1782226"/>
            <a:ext cx="8817735" cy="47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2723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118</TotalTime>
  <Words>71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Slice</vt:lpstr>
      <vt:lpstr>Intern Learning Output  web crawling </vt:lpstr>
      <vt:lpstr>PowerPoint Presentation</vt:lpstr>
      <vt:lpstr>PowerPoint Presentation</vt:lpstr>
      <vt:lpstr>PowerPoint Presentation</vt:lpstr>
      <vt:lpstr>Run in Linux server: Why?  Because we want to make Cron Job so that it can run according to our schedule needs. For instance, every Friday at 12pm. </vt:lpstr>
      <vt:lpstr>CronJob: Everyday at 18:03</vt:lpstr>
      <vt:lpstr>Input to database: Pattimura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Aldo Sanjoto</dc:creator>
  <cp:lastModifiedBy>Aldo Sanjoto</cp:lastModifiedBy>
  <cp:revision>8</cp:revision>
  <dcterms:created xsi:type="dcterms:W3CDTF">2016-07-12T04:56:24Z</dcterms:created>
  <dcterms:modified xsi:type="dcterms:W3CDTF">2016-07-12T06:55:17Z</dcterms:modified>
</cp:coreProperties>
</file>