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183bef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5183bef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c5183bef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c5183bef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c5183bef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c5183bef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c5183bef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c5183bef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c5183bef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c5183bef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c5183bef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c5183bef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c5183bef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c5183bef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c5183bef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c5183bef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ransparentcalifornia.com/salaries/2018/orange-county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Orange County Public Employees Salary Record Dashboard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San Diego, Jessica Marshall, Kat Mercado, Ryan Namasaka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19150" y="1017800"/>
            <a:ext cx="36861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Theme:</a:t>
            </a:r>
            <a:endParaRPr b="1" sz="1800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Orange County Public Employee Salaries between 2014 - 2018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Dataset from Transparent California, “California’s largest public pay and pension database”: </a:t>
            </a:r>
            <a:r>
              <a:rPr lang="en" sz="1800" u="sng">
                <a:solidFill>
                  <a:schemeClr val="accent5"/>
                </a:solidFill>
                <a:hlinkClick r:id="rId3"/>
              </a:rPr>
              <a:t>https://transparentcalifornia.com/salaries/2018/orange-county/</a:t>
            </a:r>
            <a:endParaRPr sz="1800"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638675" y="1017850"/>
            <a:ext cx="36861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Purpose:</a:t>
            </a:r>
            <a:endParaRPr b="1" sz="1800" u="sng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Give OC residents visibility to how their taxes are being allocated across different departments and job positions of county employees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Attract prospective employees looking to work in the public sector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Approach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19150" y="1345450"/>
            <a:ext cx="3686100" cy="30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Database</a:t>
            </a:r>
            <a:endParaRPr b="1" sz="1800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Excel (.csv)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SQLite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 u="sng"/>
              <a:t>Python</a:t>
            </a:r>
            <a:endParaRPr b="1" sz="1800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Flask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Pandas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SQLAlchemy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0" name="Google Shape;110;p17"/>
          <p:cNvSpPr txBox="1"/>
          <p:nvPr>
            <p:ph idx="2" type="body"/>
          </p:nvPr>
        </p:nvSpPr>
        <p:spPr>
          <a:xfrm>
            <a:off x="4638675" y="1345450"/>
            <a:ext cx="3686100" cy="30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Javascript</a:t>
            </a:r>
            <a:endParaRPr b="1" sz="1800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Plotly.js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CanvasJS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 u="sng"/>
              <a:t>Web Design</a:t>
            </a:r>
            <a:endParaRPr b="1" sz="1800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HTML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Bootstrap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Munging Techniques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Download .csv for each individual year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Combine in Excel and use PivotTable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Manual data cleanup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Department, position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Challenge: Duplicate positions with different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Convert final data to SQLite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Visualization: 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Demo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 app.py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