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6" r:id="rId5"/>
    <p:sldId id="265" r:id="rId6"/>
    <p:sldId id="273" r:id="rId7"/>
    <p:sldId id="260" r:id="rId8"/>
    <p:sldId id="267" r:id="rId9"/>
    <p:sldId id="261" r:id="rId10"/>
    <p:sldId id="268" r:id="rId11"/>
    <p:sldId id="262" r:id="rId12"/>
    <p:sldId id="269" r:id="rId13"/>
    <p:sldId id="263" r:id="rId14"/>
    <p:sldId id="270" r:id="rId15"/>
    <p:sldId id="271" r:id="rId16"/>
    <p:sldId id="275" r:id="rId17"/>
    <p:sldId id="276" r:id="rId18"/>
    <p:sldId id="277" r:id="rId19"/>
    <p:sldId id="278" r:id="rId20"/>
    <p:sldId id="282" r:id="rId21"/>
    <p:sldId id="279" r:id="rId22"/>
    <p:sldId id="281" r:id="rId23"/>
    <p:sldId id="283" r:id="rId24"/>
    <p:sldId id="284" r:id="rId25"/>
    <p:sldId id="285" r:id="rId26"/>
    <p:sldId id="286" r:id="rId27"/>
    <p:sldId id="264" r:id="rId28"/>
    <p:sldId id="272" r:id="rId29"/>
  </p:sldIdLst>
  <p:sldSz cx="9144000" cy="6858000" type="screen4x3"/>
  <p:notesSz cx="6858000" cy="9144000"/>
  <p:embeddedFontLst>
    <p:embeddedFont>
      <p:font typeface="Florencesans SC Black" panose="020B0600000101010101" charset="0"/>
      <p:regular r:id="rId31"/>
      <p:italic r:id="rId32"/>
    </p:embeddedFont>
    <p:embeddedFont>
      <p:font typeface="나눔손글씨 펜" panose="020B0600000101010101" charset="-127"/>
      <p:regular r:id="rId33"/>
    </p:embeddedFont>
    <p:embeddedFont>
      <p:font typeface="HY중고딕" panose="02030600000101010101" pitchFamily="18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HY헤드라인M" panose="02030600000101010101" pitchFamily="18" charset="-127"/>
      <p:regular r:id="rId37"/>
    </p:embeddedFont>
    <p:embeddedFont>
      <p:font typeface="10X10 Bold" panose="020B0600000101010101" charset="-127"/>
      <p:regular r:id="rId38"/>
    </p:embeddedFont>
    <p:embeddedFont>
      <p:font typeface="10X10" panose="020B0600000101010101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B00"/>
    <a:srgbClr val="FF99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77AA7-0D00-4915-B6F8-D29D86E23EF0}" type="doc">
      <dgm:prSet loTypeId="urn:microsoft.com/office/officeart/2005/8/layout/radial2" loCatId="relationship" qsTypeId="urn:microsoft.com/office/officeart/2005/8/quickstyle/3d1" qsCatId="3D" csTypeId="urn:microsoft.com/office/officeart/2005/8/colors/accent6_3" csCatId="accent6" phldr="1"/>
      <dgm:spPr/>
      <dgm:t>
        <a:bodyPr/>
        <a:lstStyle/>
        <a:p>
          <a:pPr latinLnBrk="1"/>
          <a:endParaRPr lang="ko-KR" altLang="en-US"/>
        </a:p>
      </dgm:t>
    </dgm:pt>
    <dgm:pt modelId="{ECF523FB-9FC5-446D-B733-0414946CF94B}">
      <dgm:prSet phldrT="[텍스트]" custT="1"/>
      <dgm:spPr/>
      <dgm:t>
        <a:bodyPr/>
        <a:lstStyle/>
        <a:p>
          <a:pPr latinLnBrk="1"/>
          <a:r>
            <a:rPr lang="ko-KR" altLang="en-US" sz="3000" dirty="0">
              <a:latin typeface="HY중고딕" panose="02030600000101010101" pitchFamily="18" charset="-127"/>
              <a:ea typeface="HY중고딕" panose="02030600000101010101" pitchFamily="18" charset="-127"/>
            </a:rPr>
            <a:t>기능</a:t>
          </a:r>
        </a:p>
      </dgm:t>
    </dgm:pt>
    <dgm:pt modelId="{A08AB0A8-FDBD-4AF5-9B5A-0ED53E2CB476}" type="parTrans" cxnId="{163A61AD-4B05-4825-8263-52731EEED9F6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E4EB50BE-A9AD-4DBD-BDCE-5F70C94018A0}" type="sibTrans" cxnId="{163A61AD-4B05-4825-8263-52731EEED9F6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2D415C9E-5E3C-4F76-882D-6F628296832C}">
      <dgm:prSet phldrT="[텍스트]" custT="1"/>
      <dgm:spPr/>
      <dgm:t>
        <a:bodyPr/>
        <a:lstStyle/>
        <a:p>
          <a:pPr latinLnBrk="1"/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위치제공</a:t>
          </a:r>
        </a:p>
      </dgm:t>
    </dgm:pt>
    <dgm:pt modelId="{45FAAC16-A0EA-4272-BE49-334FE5359128}" type="parTrans" cxnId="{6702B393-0280-4F76-8F0D-159989424AA9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4CCBE05D-6AC4-4C28-98A8-401C74374751}" type="sibTrans" cxnId="{6702B393-0280-4F76-8F0D-159989424AA9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74D9503C-3DFF-409A-8CDA-B6E4F5F08C9E}">
      <dgm:prSet phldrT="[텍스트]" custT="1"/>
      <dgm:spPr/>
      <dgm:t>
        <a:bodyPr/>
        <a:lstStyle/>
        <a:p>
          <a:pPr latinLnBrk="1"/>
          <a:r>
            <a:rPr lang="ko-KR" altLang="en-US" sz="3000" dirty="0">
              <a:latin typeface="HY중고딕" panose="02030600000101010101" pitchFamily="18" charset="-127"/>
              <a:ea typeface="HY중고딕" panose="02030600000101010101" pitchFamily="18" charset="-127"/>
            </a:rPr>
            <a:t>편의</a:t>
          </a:r>
        </a:p>
      </dgm:t>
    </dgm:pt>
    <dgm:pt modelId="{5254FFBA-DB47-4283-A918-CD7B6BDBEF1F}" type="parTrans" cxnId="{D91418FA-BCF4-4D34-BA0B-6ABD51CC689B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47AA2045-AECF-4E07-BF02-E1675C575361}" type="sibTrans" cxnId="{D91418FA-BCF4-4D34-BA0B-6ABD51CC689B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51E5D78B-546E-447D-9026-593531B244E8}">
      <dgm:prSet phldrT="[텍스트]" custT="1"/>
      <dgm:spPr/>
      <dgm:t>
        <a:bodyPr/>
        <a:lstStyle/>
        <a:p>
          <a:pPr latinLnBrk="1"/>
          <a:r>
            <a:rPr lang="ko-KR" altLang="en-US" sz="2000" dirty="0">
              <a:solidFill>
                <a:schemeClr val="accent6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사용자</a:t>
          </a:r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en-US" altLang="ko-KR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: </a:t>
          </a:r>
          <a:r>
            <a:rPr lang="ko-KR" altLang="en-US" sz="2000" dirty="0" err="1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즐겨찾기</a:t>
          </a:r>
          <a:r>
            <a:rPr lang="en-US" altLang="ko-KR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,</a:t>
          </a:r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리뷰</a:t>
          </a:r>
          <a:r>
            <a:rPr lang="en-US" altLang="ko-KR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,</a:t>
          </a:r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사진</a:t>
          </a:r>
        </a:p>
      </dgm:t>
    </dgm:pt>
    <dgm:pt modelId="{E505DD14-392C-4492-8F9A-B976C7E520AA}" type="parTrans" cxnId="{77AB00C1-0DF4-4ACF-884E-4AD2C2521DFB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3EC65539-C4D5-4C00-B14F-7037B845155E}" type="sibTrans" cxnId="{77AB00C1-0DF4-4ACF-884E-4AD2C2521DFB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C4DB2370-9AD0-4DBC-BDB0-0836E3A57F10}">
      <dgm:prSet phldrT="[텍스트]" custT="1"/>
      <dgm:spPr/>
      <dgm:t>
        <a:bodyPr/>
        <a:lstStyle/>
        <a:p>
          <a:pPr latinLnBrk="1"/>
          <a:r>
            <a:rPr lang="ko-KR" altLang="en-US" sz="2000" dirty="0">
              <a:solidFill>
                <a:schemeClr val="accent6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관리자</a:t>
          </a:r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en-US" altLang="ko-KR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: </a:t>
          </a:r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회원관리</a:t>
          </a:r>
          <a:r>
            <a:rPr lang="en-US" altLang="ko-KR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,       </a:t>
          </a:r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     사업자관리</a:t>
          </a:r>
        </a:p>
      </dgm:t>
    </dgm:pt>
    <dgm:pt modelId="{EF3B0856-2059-4D7F-B2AF-1D8365B944A6}" type="parTrans" cxnId="{B74CC015-7B2E-487B-B483-F9ED353C10E0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3859E351-608D-4AED-AC41-0B29AA90A951}" type="sibTrans" cxnId="{B74CC015-7B2E-487B-B483-F9ED353C10E0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0B653668-7433-470C-A5C4-C06FEBB8BF55}">
      <dgm:prSet phldrT="[텍스트]" custT="1"/>
      <dgm:spPr/>
      <dgm:t>
        <a:bodyPr/>
        <a:lstStyle/>
        <a:p>
          <a:pPr latinLnBrk="1"/>
          <a:r>
            <a:rPr lang="ko-KR" altLang="en-US" sz="3000" dirty="0">
              <a:latin typeface="HY중고딕" panose="02030600000101010101" pitchFamily="18" charset="-127"/>
              <a:ea typeface="HY중고딕" panose="02030600000101010101" pitchFamily="18" charset="-127"/>
            </a:rPr>
            <a:t>목표</a:t>
          </a:r>
        </a:p>
      </dgm:t>
    </dgm:pt>
    <dgm:pt modelId="{ED641F96-B597-465C-80F4-D6891DACDE07}" type="parTrans" cxnId="{112FBEC0-C713-427D-BBD2-C93E8231AA9D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772091B8-8993-4956-9DDA-BD6A6ECD724D}" type="sibTrans" cxnId="{112FBEC0-C713-427D-BBD2-C93E8231AA9D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64CD16FB-5555-4B8D-B3A5-9C3436FDA975}">
      <dgm:prSet phldrT="[텍스트]" custT="1"/>
      <dgm:spPr/>
      <dgm:t>
        <a:bodyPr/>
        <a:lstStyle/>
        <a:p>
          <a:pPr latinLnBrk="1"/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사업자와 회원 간의 소통</a:t>
          </a:r>
          <a:r>
            <a:rPr lang="en-US" altLang="ko-KR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endParaRPr lang="ko-KR" altLang="en-US" sz="2000" dirty="0">
            <a:solidFill>
              <a:schemeClr val="bg1">
                <a:lumMod val="50000"/>
              </a:schemeClr>
            </a:solidFill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75065765-9841-4BF5-8CFD-74E738515359}" type="parTrans" cxnId="{9899032E-2898-4AE9-AA2E-EAE236577C6A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9DFE4E9D-B0D4-445B-84A6-E4DDE4785EF2}" type="sibTrans" cxnId="{9899032E-2898-4AE9-AA2E-EAE236577C6A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347A0531-C3E4-439C-B460-776CB21481B9}">
      <dgm:prSet phldrT="[텍스트]" custT="1"/>
      <dgm:spPr/>
      <dgm:t>
        <a:bodyPr/>
        <a:lstStyle/>
        <a:p>
          <a:pPr latinLnBrk="1"/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트럭정보제공</a:t>
          </a:r>
        </a:p>
      </dgm:t>
    </dgm:pt>
    <dgm:pt modelId="{B4240E93-0D9E-4985-92C2-831DE35B8B24}" type="parTrans" cxnId="{61CF0029-30AD-4BD9-8777-21CE507D42C2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934C0315-1922-4B62-A784-DEB41BD5C565}" type="sibTrans" cxnId="{61CF0029-30AD-4BD9-8777-21CE507D42C2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0D708333-E80F-450D-8B58-9BA1C13BE58A}">
      <dgm:prSet phldrT="[텍스트]" custT="1"/>
      <dgm:spPr/>
      <dgm:t>
        <a:bodyPr/>
        <a:lstStyle/>
        <a:p>
          <a:pPr latinLnBrk="1"/>
          <a:r>
            <a:rPr lang="ko-KR" altLang="en-US" sz="2000" dirty="0">
              <a:solidFill>
                <a:srgbClr val="EE5B00"/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사업자</a:t>
          </a:r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en-US" altLang="ko-KR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: </a:t>
          </a:r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트럭등록</a:t>
          </a:r>
          <a:r>
            <a:rPr lang="en-US" altLang="ko-KR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         </a:t>
          </a:r>
          <a:endParaRPr lang="ko-KR" altLang="en-US" sz="2000" dirty="0">
            <a:solidFill>
              <a:schemeClr val="bg1">
                <a:lumMod val="50000"/>
              </a:schemeClr>
            </a:solidFill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21142FEF-539C-4184-B3A2-0FEDB7AA98C8}" type="parTrans" cxnId="{16E345A2-C81A-4E19-85DB-EA85D1488AC6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0279C921-4D32-47BE-B1D5-A231C641C707}" type="sibTrans" cxnId="{16E345A2-C81A-4E19-85DB-EA85D1488AC6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AD5ED089-8CEB-4AE9-83D5-52D39BE2A5FC}" type="pres">
      <dgm:prSet presAssocID="{38777AA7-0D00-4915-B6F8-D29D86E23EF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9B18473-4E96-4D65-AF64-11793DC76B7E}" type="pres">
      <dgm:prSet presAssocID="{38777AA7-0D00-4915-B6F8-D29D86E23EF0}" presName="cycle" presStyleCnt="0"/>
      <dgm:spPr/>
    </dgm:pt>
    <dgm:pt modelId="{D40BF058-A7DA-474D-831E-C4ED8AAE948E}" type="pres">
      <dgm:prSet presAssocID="{38777AA7-0D00-4915-B6F8-D29D86E23EF0}" presName="centerShape" presStyleCnt="0"/>
      <dgm:spPr/>
    </dgm:pt>
    <dgm:pt modelId="{3B5EE19A-7010-4941-B46C-A185F5C09740}" type="pres">
      <dgm:prSet presAssocID="{38777AA7-0D00-4915-B6F8-D29D86E23EF0}" presName="connSite" presStyleLbl="node1" presStyleIdx="0" presStyleCnt="4"/>
      <dgm:spPr/>
    </dgm:pt>
    <dgm:pt modelId="{DBAE5B38-FBE9-4644-B425-E8A54D2A76EB}" type="pres">
      <dgm:prSet presAssocID="{38777AA7-0D00-4915-B6F8-D29D86E23EF0}" presName="visible" presStyleLbl="node1" presStyleIdx="0" presStyleCnt="4" custScaleX="81248" custScaleY="75791" custLinFactNeighborX="-17658" custLinFactNeighborY="217"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3C2D0B-6EF8-4264-B000-AAED2CFE5A71}" type="pres">
      <dgm:prSet presAssocID="{A08AB0A8-FDBD-4AF5-9B5A-0ED53E2CB476}" presName="Name25" presStyleLbl="parChTrans1D1" presStyleIdx="0" presStyleCnt="3"/>
      <dgm:spPr/>
    </dgm:pt>
    <dgm:pt modelId="{9F8DDAFF-3150-4AB5-868B-428B6AC29A5C}" type="pres">
      <dgm:prSet presAssocID="{ECF523FB-9FC5-446D-B733-0414946CF94B}" presName="node" presStyleCnt="0"/>
      <dgm:spPr/>
    </dgm:pt>
    <dgm:pt modelId="{B08FDB70-DDE1-4531-8D38-4F065B728DD7}" type="pres">
      <dgm:prSet presAssocID="{ECF523FB-9FC5-446D-B733-0414946CF94B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8BD9522B-E28A-454D-961A-CC9C8FBDD23A}" type="pres">
      <dgm:prSet presAssocID="{ECF523FB-9FC5-446D-B733-0414946CF94B}" presName="childNode" presStyleLbl="revTx" presStyleIdx="0" presStyleCnt="3">
        <dgm:presLayoutVars>
          <dgm:bulletEnabled val="1"/>
        </dgm:presLayoutVars>
      </dgm:prSet>
      <dgm:spPr/>
    </dgm:pt>
    <dgm:pt modelId="{0224F870-ABE1-431C-ABD8-81B8CDCBD794}" type="pres">
      <dgm:prSet presAssocID="{5254FFBA-DB47-4283-A918-CD7B6BDBEF1F}" presName="Name25" presStyleLbl="parChTrans1D1" presStyleIdx="1" presStyleCnt="3"/>
      <dgm:spPr/>
    </dgm:pt>
    <dgm:pt modelId="{841EFF50-34F6-4EC8-B076-00F54430E7EE}" type="pres">
      <dgm:prSet presAssocID="{74D9503C-3DFF-409A-8CDA-B6E4F5F08C9E}" presName="node" presStyleCnt="0"/>
      <dgm:spPr/>
    </dgm:pt>
    <dgm:pt modelId="{22AB9E60-B456-4E9E-895E-C1230EAEB016}" type="pres">
      <dgm:prSet presAssocID="{74D9503C-3DFF-409A-8CDA-B6E4F5F08C9E}" presName="parentNode" presStyleLbl="node1" presStyleIdx="2" presStyleCnt="4" custScaleX="108499">
        <dgm:presLayoutVars>
          <dgm:chMax val="1"/>
          <dgm:bulletEnabled val="1"/>
        </dgm:presLayoutVars>
      </dgm:prSet>
      <dgm:spPr/>
    </dgm:pt>
    <dgm:pt modelId="{F2276F6C-D9A2-4289-9BBD-2B6CB74FDCDF}" type="pres">
      <dgm:prSet presAssocID="{74D9503C-3DFF-409A-8CDA-B6E4F5F08C9E}" presName="childNode" presStyleLbl="revTx" presStyleIdx="1" presStyleCnt="3">
        <dgm:presLayoutVars>
          <dgm:bulletEnabled val="1"/>
        </dgm:presLayoutVars>
      </dgm:prSet>
      <dgm:spPr/>
    </dgm:pt>
    <dgm:pt modelId="{0FBB1776-1199-471F-B5CC-EC4278A9FDDD}" type="pres">
      <dgm:prSet presAssocID="{ED641F96-B597-465C-80F4-D6891DACDE07}" presName="Name25" presStyleLbl="parChTrans1D1" presStyleIdx="2" presStyleCnt="3"/>
      <dgm:spPr/>
    </dgm:pt>
    <dgm:pt modelId="{40A6B5E9-7AD7-4114-AC54-DC2A9CEAEFE4}" type="pres">
      <dgm:prSet presAssocID="{0B653668-7433-470C-A5C4-C06FEBB8BF55}" presName="node" presStyleCnt="0"/>
      <dgm:spPr/>
    </dgm:pt>
    <dgm:pt modelId="{87CAEDEC-62D6-4E91-BCAA-8F0D4EE8F546}" type="pres">
      <dgm:prSet presAssocID="{0B653668-7433-470C-A5C4-C06FEBB8BF55}" presName="parentNode" presStyleLbl="node1" presStyleIdx="3" presStyleCnt="4" custScaleX="103364" custLinFactNeighborX="24788" custLinFactNeighborY="3755">
        <dgm:presLayoutVars>
          <dgm:chMax val="1"/>
          <dgm:bulletEnabled val="1"/>
        </dgm:presLayoutVars>
      </dgm:prSet>
      <dgm:spPr/>
    </dgm:pt>
    <dgm:pt modelId="{C8355B8D-25D6-491F-A9BA-B5EE9561AA30}" type="pres">
      <dgm:prSet presAssocID="{0B653668-7433-470C-A5C4-C06FEBB8BF55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B74CC015-7B2E-487B-B483-F9ED353C10E0}" srcId="{74D9503C-3DFF-409A-8CDA-B6E4F5F08C9E}" destId="{C4DB2370-9AD0-4DBC-BDB0-0836E3A57F10}" srcOrd="2" destOrd="0" parTransId="{EF3B0856-2059-4D7F-B2AF-1D8365B944A6}" sibTransId="{3859E351-608D-4AED-AC41-0B29AA90A951}"/>
    <dgm:cxn modelId="{AF011E26-41CB-4EBF-8FF2-D859513235B1}" type="presOf" srcId="{74D9503C-3DFF-409A-8CDA-B6E4F5F08C9E}" destId="{22AB9E60-B456-4E9E-895E-C1230EAEB016}" srcOrd="0" destOrd="0" presId="urn:microsoft.com/office/officeart/2005/8/layout/radial2"/>
    <dgm:cxn modelId="{61CF0029-30AD-4BD9-8777-21CE507D42C2}" srcId="{ECF523FB-9FC5-446D-B733-0414946CF94B}" destId="{347A0531-C3E4-439C-B460-776CB21481B9}" srcOrd="1" destOrd="0" parTransId="{B4240E93-0D9E-4985-92C2-831DE35B8B24}" sibTransId="{934C0315-1922-4B62-A784-DEB41BD5C565}"/>
    <dgm:cxn modelId="{590B342B-B901-4502-8410-EB97C9B51884}" type="presOf" srcId="{38777AA7-0D00-4915-B6F8-D29D86E23EF0}" destId="{AD5ED089-8CEB-4AE9-83D5-52D39BE2A5FC}" srcOrd="0" destOrd="0" presId="urn:microsoft.com/office/officeart/2005/8/layout/radial2"/>
    <dgm:cxn modelId="{9899032E-2898-4AE9-AA2E-EAE236577C6A}" srcId="{0B653668-7433-470C-A5C4-C06FEBB8BF55}" destId="{64CD16FB-5555-4B8D-B3A5-9C3436FDA975}" srcOrd="0" destOrd="0" parTransId="{75065765-9841-4BF5-8CFD-74E738515359}" sibTransId="{9DFE4E9D-B0D4-445B-84A6-E4DDE4785EF2}"/>
    <dgm:cxn modelId="{94FE364A-E851-420C-84A5-1A12C8F01FB5}" type="presOf" srcId="{51E5D78B-546E-447D-9026-593531B244E8}" destId="{F2276F6C-D9A2-4289-9BBD-2B6CB74FDCDF}" srcOrd="0" destOrd="0" presId="urn:microsoft.com/office/officeart/2005/8/layout/radial2"/>
    <dgm:cxn modelId="{67918A6E-C0B7-4F2D-B116-E359BC135127}" type="presOf" srcId="{2D415C9E-5E3C-4F76-882D-6F628296832C}" destId="{8BD9522B-E28A-454D-961A-CC9C8FBDD23A}" srcOrd="0" destOrd="0" presId="urn:microsoft.com/office/officeart/2005/8/layout/radial2"/>
    <dgm:cxn modelId="{713A3077-3A55-4770-ACAE-EC08CD18DA4E}" type="presOf" srcId="{5254FFBA-DB47-4283-A918-CD7B6BDBEF1F}" destId="{0224F870-ABE1-431C-ABD8-81B8CDCBD794}" srcOrd="0" destOrd="0" presId="urn:microsoft.com/office/officeart/2005/8/layout/radial2"/>
    <dgm:cxn modelId="{41FE047E-BBB0-4E32-A88D-796054D80C22}" type="presOf" srcId="{347A0531-C3E4-439C-B460-776CB21481B9}" destId="{8BD9522B-E28A-454D-961A-CC9C8FBDD23A}" srcOrd="0" destOrd="1" presId="urn:microsoft.com/office/officeart/2005/8/layout/radial2"/>
    <dgm:cxn modelId="{6702B393-0280-4F76-8F0D-159989424AA9}" srcId="{ECF523FB-9FC5-446D-B733-0414946CF94B}" destId="{2D415C9E-5E3C-4F76-882D-6F628296832C}" srcOrd="0" destOrd="0" parTransId="{45FAAC16-A0EA-4272-BE49-334FE5359128}" sibTransId="{4CCBE05D-6AC4-4C28-98A8-401C74374751}"/>
    <dgm:cxn modelId="{16E345A2-C81A-4E19-85DB-EA85D1488AC6}" srcId="{74D9503C-3DFF-409A-8CDA-B6E4F5F08C9E}" destId="{0D708333-E80F-450D-8B58-9BA1C13BE58A}" srcOrd="1" destOrd="0" parTransId="{21142FEF-539C-4184-B3A2-0FEDB7AA98C8}" sibTransId="{0279C921-4D32-47BE-B1D5-A231C641C707}"/>
    <dgm:cxn modelId="{015ACDAC-E3EE-4CCE-AF57-DF404005D4FF}" type="presOf" srcId="{0B653668-7433-470C-A5C4-C06FEBB8BF55}" destId="{87CAEDEC-62D6-4E91-BCAA-8F0D4EE8F546}" srcOrd="0" destOrd="0" presId="urn:microsoft.com/office/officeart/2005/8/layout/radial2"/>
    <dgm:cxn modelId="{163A61AD-4B05-4825-8263-52731EEED9F6}" srcId="{38777AA7-0D00-4915-B6F8-D29D86E23EF0}" destId="{ECF523FB-9FC5-446D-B733-0414946CF94B}" srcOrd="0" destOrd="0" parTransId="{A08AB0A8-FDBD-4AF5-9B5A-0ED53E2CB476}" sibTransId="{E4EB50BE-A9AD-4DBD-BDCE-5F70C94018A0}"/>
    <dgm:cxn modelId="{112FBEC0-C713-427D-BBD2-C93E8231AA9D}" srcId="{38777AA7-0D00-4915-B6F8-D29D86E23EF0}" destId="{0B653668-7433-470C-A5C4-C06FEBB8BF55}" srcOrd="2" destOrd="0" parTransId="{ED641F96-B597-465C-80F4-D6891DACDE07}" sibTransId="{772091B8-8993-4956-9DDA-BD6A6ECD724D}"/>
    <dgm:cxn modelId="{77AB00C1-0DF4-4ACF-884E-4AD2C2521DFB}" srcId="{74D9503C-3DFF-409A-8CDA-B6E4F5F08C9E}" destId="{51E5D78B-546E-447D-9026-593531B244E8}" srcOrd="0" destOrd="0" parTransId="{E505DD14-392C-4492-8F9A-B976C7E520AA}" sibTransId="{3EC65539-C4D5-4C00-B14F-7037B845155E}"/>
    <dgm:cxn modelId="{093C9CD3-3795-4353-A725-EA8E1D472214}" type="presOf" srcId="{ECF523FB-9FC5-446D-B733-0414946CF94B}" destId="{B08FDB70-DDE1-4531-8D38-4F065B728DD7}" srcOrd="0" destOrd="0" presId="urn:microsoft.com/office/officeart/2005/8/layout/radial2"/>
    <dgm:cxn modelId="{95E1DADA-62B3-4EA2-8F4E-C042B93B3B7C}" type="presOf" srcId="{64CD16FB-5555-4B8D-B3A5-9C3436FDA975}" destId="{C8355B8D-25D6-491F-A9BA-B5EE9561AA30}" srcOrd="0" destOrd="0" presId="urn:microsoft.com/office/officeart/2005/8/layout/radial2"/>
    <dgm:cxn modelId="{48714ADD-FF9F-4334-9531-F51349D30DFC}" type="presOf" srcId="{0D708333-E80F-450D-8B58-9BA1C13BE58A}" destId="{F2276F6C-D9A2-4289-9BBD-2B6CB74FDCDF}" srcOrd="0" destOrd="1" presId="urn:microsoft.com/office/officeart/2005/8/layout/radial2"/>
    <dgm:cxn modelId="{385976EA-7613-49F4-91DC-AC158A4954AC}" type="presOf" srcId="{ED641F96-B597-465C-80F4-D6891DACDE07}" destId="{0FBB1776-1199-471F-B5CC-EC4278A9FDDD}" srcOrd="0" destOrd="0" presId="urn:microsoft.com/office/officeart/2005/8/layout/radial2"/>
    <dgm:cxn modelId="{BEABCCEA-76AE-47AC-85D2-FCAE0B3E6499}" type="presOf" srcId="{C4DB2370-9AD0-4DBC-BDB0-0836E3A57F10}" destId="{F2276F6C-D9A2-4289-9BBD-2B6CB74FDCDF}" srcOrd="0" destOrd="2" presId="urn:microsoft.com/office/officeart/2005/8/layout/radial2"/>
    <dgm:cxn modelId="{D91418FA-BCF4-4D34-BA0B-6ABD51CC689B}" srcId="{38777AA7-0D00-4915-B6F8-D29D86E23EF0}" destId="{74D9503C-3DFF-409A-8CDA-B6E4F5F08C9E}" srcOrd="1" destOrd="0" parTransId="{5254FFBA-DB47-4283-A918-CD7B6BDBEF1F}" sibTransId="{47AA2045-AECF-4E07-BF02-E1675C575361}"/>
    <dgm:cxn modelId="{B30D93FC-0567-494C-AD2E-0B9F71AE18BC}" type="presOf" srcId="{A08AB0A8-FDBD-4AF5-9B5A-0ED53E2CB476}" destId="{063C2D0B-6EF8-4264-B000-AAED2CFE5A71}" srcOrd="0" destOrd="0" presId="urn:microsoft.com/office/officeart/2005/8/layout/radial2"/>
    <dgm:cxn modelId="{B1C1BE5C-527B-4790-BEF0-D8879E9C3E7C}" type="presParOf" srcId="{AD5ED089-8CEB-4AE9-83D5-52D39BE2A5FC}" destId="{D9B18473-4E96-4D65-AF64-11793DC76B7E}" srcOrd="0" destOrd="0" presId="urn:microsoft.com/office/officeart/2005/8/layout/radial2"/>
    <dgm:cxn modelId="{9C21F526-5AF0-45FD-AD0E-4663F3CF7B15}" type="presParOf" srcId="{D9B18473-4E96-4D65-AF64-11793DC76B7E}" destId="{D40BF058-A7DA-474D-831E-C4ED8AAE948E}" srcOrd="0" destOrd="0" presId="urn:microsoft.com/office/officeart/2005/8/layout/radial2"/>
    <dgm:cxn modelId="{2A2D9E48-C74C-4E77-9417-8FAC08A24452}" type="presParOf" srcId="{D40BF058-A7DA-474D-831E-C4ED8AAE948E}" destId="{3B5EE19A-7010-4941-B46C-A185F5C09740}" srcOrd="0" destOrd="0" presId="urn:microsoft.com/office/officeart/2005/8/layout/radial2"/>
    <dgm:cxn modelId="{B93605E6-3FD1-4810-889F-174D561DB761}" type="presParOf" srcId="{D40BF058-A7DA-474D-831E-C4ED8AAE948E}" destId="{DBAE5B38-FBE9-4644-B425-E8A54D2A76EB}" srcOrd="1" destOrd="0" presId="urn:microsoft.com/office/officeart/2005/8/layout/radial2"/>
    <dgm:cxn modelId="{5F745743-1E0E-4827-AD11-0B4D9BA829AF}" type="presParOf" srcId="{D9B18473-4E96-4D65-AF64-11793DC76B7E}" destId="{063C2D0B-6EF8-4264-B000-AAED2CFE5A71}" srcOrd="1" destOrd="0" presId="urn:microsoft.com/office/officeart/2005/8/layout/radial2"/>
    <dgm:cxn modelId="{AC7FAE9F-EBDC-4BC3-BEC8-F339D24FECC6}" type="presParOf" srcId="{D9B18473-4E96-4D65-AF64-11793DC76B7E}" destId="{9F8DDAFF-3150-4AB5-868B-428B6AC29A5C}" srcOrd="2" destOrd="0" presId="urn:microsoft.com/office/officeart/2005/8/layout/radial2"/>
    <dgm:cxn modelId="{8DF8D763-1E2E-4381-A2E3-1215C7316C15}" type="presParOf" srcId="{9F8DDAFF-3150-4AB5-868B-428B6AC29A5C}" destId="{B08FDB70-DDE1-4531-8D38-4F065B728DD7}" srcOrd="0" destOrd="0" presId="urn:microsoft.com/office/officeart/2005/8/layout/radial2"/>
    <dgm:cxn modelId="{7C2CBD29-5CDE-46E1-91F4-AFFEAF46D3C5}" type="presParOf" srcId="{9F8DDAFF-3150-4AB5-868B-428B6AC29A5C}" destId="{8BD9522B-E28A-454D-961A-CC9C8FBDD23A}" srcOrd="1" destOrd="0" presId="urn:microsoft.com/office/officeart/2005/8/layout/radial2"/>
    <dgm:cxn modelId="{48CE8513-DE5A-44E7-BF3F-15A5B6B1A240}" type="presParOf" srcId="{D9B18473-4E96-4D65-AF64-11793DC76B7E}" destId="{0224F870-ABE1-431C-ABD8-81B8CDCBD794}" srcOrd="3" destOrd="0" presId="urn:microsoft.com/office/officeart/2005/8/layout/radial2"/>
    <dgm:cxn modelId="{846EB7F2-0C54-4425-94D3-FAA1C5C2FC99}" type="presParOf" srcId="{D9B18473-4E96-4D65-AF64-11793DC76B7E}" destId="{841EFF50-34F6-4EC8-B076-00F54430E7EE}" srcOrd="4" destOrd="0" presId="urn:microsoft.com/office/officeart/2005/8/layout/radial2"/>
    <dgm:cxn modelId="{5F0406B7-8DC5-415F-AE27-7FE3702184E8}" type="presParOf" srcId="{841EFF50-34F6-4EC8-B076-00F54430E7EE}" destId="{22AB9E60-B456-4E9E-895E-C1230EAEB016}" srcOrd="0" destOrd="0" presId="urn:microsoft.com/office/officeart/2005/8/layout/radial2"/>
    <dgm:cxn modelId="{A219B280-0BBF-4650-B1E1-AC3A4A4A7DF8}" type="presParOf" srcId="{841EFF50-34F6-4EC8-B076-00F54430E7EE}" destId="{F2276F6C-D9A2-4289-9BBD-2B6CB74FDCDF}" srcOrd="1" destOrd="0" presId="urn:microsoft.com/office/officeart/2005/8/layout/radial2"/>
    <dgm:cxn modelId="{6BE72C50-0CBE-4F66-92B4-CA711B772A9B}" type="presParOf" srcId="{D9B18473-4E96-4D65-AF64-11793DC76B7E}" destId="{0FBB1776-1199-471F-B5CC-EC4278A9FDDD}" srcOrd="5" destOrd="0" presId="urn:microsoft.com/office/officeart/2005/8/layout/radial2"/>
    <dgm:cxn modelId="{96B91C0C-24A9-4A14-BC7D-19E5E5E834FC}" type="presParOf" srcId="{D9B18473-4E96-4D65-AF64-11793DC76B7E}" destId="{40A6B5E9-7AD7-4114-AC54-DC2A9CEAEFE4}" srcOrd="6" destOrd="0" presId="urn:microsoft.com/office/officeart/2005/8/layout/radial2"/>
    <dgm:cxn modelId="{E242FDAD-856E-4C58-93F4-EC023539B366}" type="presParOf" srcId="{40A6B5E9-7AD7-4114-AC54-DC2A9CEAEFE4}" destId="{87CAEDEC-62D6-4E91-BCAA-8F0D4EE8F546}" srcOrd="0" destOrd="0" presId="urn:microsoft.com/office/officeart/2005/8/layout/radial2"/>
    <dgm:cxn modelId="{94AA8561-4C1A-48F9-9ED0-F534BA43E6B9}" type="presParOf" srcId="{40A6B5E9-7AD7-4114-AC54-DC2A9CEAEFE4}" destId="{C8355B8D-25D6-491F-A9BA-B5EE9561AA3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B1776-1199-471F-B5CC-EC4278A9FDDD}">
      <dsp:nvSpPr>
        <dsp:cNvPr id="0" name=""/>
        <dsp:cNvSpPr/>
      </dsp:nvSpPr>
      <dsp:spPr>
        <a:xfrm rot="2279899">
          <a:off x="3187058" y="3447487"/>
          <a:ext cx="1077800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1077800" y="22807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4F870-ABE1-431C-ABD8-81B8CDCBD794}">
      <dsp:nvSpPr>
        <dsp:cNvPr id="0" name=""/>
        <dsp:cNvSpPr/>
      </dsp:nvSpPr>
      <dsp:spPr>
        <a:xfrm>
          <a:off x="3301289" y="2462076"/>
          <a:ext cx="756700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756700" y="22807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C2D0B-6EF8-4264-B000-AAED2CFE5A71}">
      <dsp:nvSpPr>
        <dsp:cNvPr id="0" name=""/>
        <dsp:cNvSpPr/>
      </dsp:nvSpPr>
      <dsp:spPr>
        <a:xfrm rot="19036446">
          <a:off x="3201989" y="1435445"/>
          <a:ext cx="748327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748327" y="22807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E5B38-FBE9-4644-B425-E8A54D2A76EB}">
      <dsp:nvSpPr>
        <dsp:cNvPr id="0" name=""/>
        <dsp:cNvSpPr/>
      </dsp:nvSpPr>
      <dsp:spPr>
        <a:xfrm>
          <a:off x="1071379" y="1584178"/>
          <a:ext cx="1942236" cy="18117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8FDB70-DDE1-4531-8D38-4F065B728DD7}">
      <dsp:nvSpPr>
        <dsp:cNvPr id="0" name=""/>
        <dsp:cNvSpPr/>
      </dsp:nvSpPr>
      <dsp:spPr>
        <a:xfrm>
          <a:off x="3660691" y="653"/>
          <a:ext cx="1434302" cy="143430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27231"/>
                <a:satOff val="5670"/>
                <a:lumOff val="7926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27231"/>
                <a:satOff val="5670"/>
                <a:lumOff val="7926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27231"/>
                <a:satOff val="5670"/>
                <a:lumOff val="79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HY중고딕" panose="02030600000101010101" pitchFamily="18" charset="-127"/>
              <a:ea typeface="HY중고딕" panose="02030600000101010101" pitchFamily="18" charset="-127"/>
            </a:rPr>
            <a:t>기능</a:t>
          </a:r>
        </a:p>
      </dsp:txBody>
      <dsp:txXfrm>
        <a:off x="3870740" y="210702"/>
        <a:ext cx="1014204" cy="1014204"/>
      </dsp:txXfrm>
    </dsp:sp>
    <dsp:sp modelId="{8BD9522B-E28A-454D-961A-CC9C8FBDD23A}">
      <dsp:nvSpPr>
        <dsp:cNvPr id="0" name=""/>
        <dsp:cNvSpPr/>
      </dsp:nvSpPr>
      <dsp:spPr>
        <a:xfrm>
          <a:off x="5238423" y="653"/>
          <a:ext cx="2151453" cy="1434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위치제공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트럭정보제공</a:t>
          </a:r>
        </a:p>
      </dsp:txBody>
      <dsp:txXfrm>
        <a:off x="5238423" y="653"/>
        <a:ext cx="2151453" cy="1434302"/>
      </dsp:txXfrm>
    </dsp:sp>
    <dsp:sp modelId="{22AB9E60-B456-4E9E-895E-C1230EAEB016}">
      <dsp:nvSpPr>
        <dsp:cNvPr id="0" name=""/>
        <dsp:cNvSpPr/>
      </dsp:nvSpPr>
      <dsp:spPr>
        <a:xfrm>
          <a:off x="4057990" y="1767732"/>
          <a:ext cx="1556203" cy="143430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54461"/>
                <a:satOff val="11339"/>
                <a:lumOff val="15853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54461"/>
                <a:satOff val="11339"/>
                <a:lumOff val="15853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54461"/>
                <a:satOff val="11339"/>
                <a:lumOff val="158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HY중고딕" panose="02030600000101010101" pitchFamily="18" charset="-127"/>
              <a:ea typeface="HY중고딕" panose="02030600000101010101" pitchFamily="18" charset="-127"/>
            </a:rPr>
            <a:t>편의</a:t>
          </a:r>
        </a:p>
      </dsp:txBody>
      <dsp:txXfrm>
        <a:off x="4285891" y="1977781"/>
        <a:ext cx="1100401" cy="1014204"/>
      </dsp:txXfrm>
    </dsp:sp>
    <dsp:sp modelId="{F2276F6C-D9A2-4289-9BBD-2B6CB74FDCDF}">
      <dsp:nvSpPr>
        <dsp:cNvPr id="0" name=""/>
        <dsp:cNvSpPr/>
      </dsp:nvSpPr>
      <dsp:spPr>
        <a:xfrm>
          <a:off x="5605247" y="1767732"/>
          <a:ext cx="2334305" cy="1434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>
              <a:solidFill>
                <a:schemeClr val="accent6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사용자</a:t>
          </a: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en-US" altLang="ko-KR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: </a:t>
          </a:r>
          <a:r>
            <a:rPr lang="ko-KR" altLang="en-US" sz="2000" kern="1200" dirty="0" err="1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즐겨찾기</a:t>
          </a:r>
          <a:r>
            <a:rPr lang="en-US" altLang="ko-KR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,</a:t>
          </a: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리뷰</a:t>
          </a:r>
          <a:r>
            <a:rPr lang="en-US" altLang="ko-KR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,</a:t>
          </a: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사진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>
              <a:solidFill>
                <a:srgbClr val="EE5B00"/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사업자</a:t>
          </a: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en-US" altLang="ko-KR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: </a:t>
          </a: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트럭등록</a:t>
          </a:r>
          <a:r>
            <a:rPr lang="en-US" altLang="ko-KR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         </a:t>
          </a:r>
          <a:endParaRPr lang="ko-KR" altLang="en-US" sz="2000" kern="1200" dirty="0">
            <a:solidFill>
              <a:schemeClr val="bg1">
                <a:lumMod val="50000"/>
              </a:schemeClr>
            </a:solidFill>
            <a:latin typeface="HY중고딕" panose="02030600000101010101" pitchFamily="18" charset="-127"/>
            <a:ea typeface="HY중고딕" panose="02030600000101010101" pitchFamily="18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>
              <a:solidFill>
                <a:schemeClr val="accent6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관리자</a:t>
          </a: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en-US" altLang="ko-KR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: </a:t>
          </a: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회원관리</a:t>
          </a:r>
          <a:r>
            <a:rPr lang="en-US" altLang="ko-KR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,       </a:t>
          </a: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     사업자관리</a:t>
          </a:r>
        </a:p>
      </dsp:txBody>
      <dsp:txXfrm>
        <a:off x="5605247" y="1767732"/>
        <a:ext cx="2334305" cy="1434302"/>
      </dsp:txXfrm>
    </dsp:sp>
    <dsp:sp modelId="{87CAEDEC-62D6-4E91-BCAA-8F0D4EE8F546}">
      <dsp:nvSpPr>
        <dsp:cNvPr id="0" name=""/>
        <dsp:cNvSpPr/>
      </dsp:nvSpPr>
      <dsp:spPr>
        <a:xfrm>
          <a:off x="3986069" y="3535465"/>
          <a:ext cx="1482552" cy="143430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381692"/>
                <a:satOff val="17009"/>
                <a:lumOff val="2377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381692"/>
                <a:satOff val="17009"/>
                <a:lumOff val="2377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381692"/>
                <a:satOff val="17009"/>
                <a:lumOff val="237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HY중고딕" panose="02030600000101010101" pitchFamily="18" charset="-127"/>
              <a:ea typeface="HY중고딕" panose="02030600000101010101" pitchFamily="18" charset="-127"/>
            </a:rPr>
            <a:t>목표</a:t>
          </a:r>
        </a:p>
      </dsp:txBody>
      <dsp:txXfrm>
        <a:off x="4203184" y="3745514"/>
        <a:ext cx="1048322" cy="1014204"/>
      </dsp:txXfrm>
    </dsp:sp>
    <dsp:sp modelId="{C8355B8D-25D6-491F-A9BA-B5EE9561AA30}">
      <dsp:nvSpPr>
        <dsp:cNvPr id="0" name=""/>
        <dsp:cNvSpPr/>
      </dsp:nvSpPr>
      <dsp:spPr>
        <a:xfrm>
          <a:off x="5551739" y="3535465"/>
          <a:ext cx="2223828" cy="1434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사업자와 회원 간의 소통</a:t>
          </a:r>
          <a:r>
            <a:rPr lang="en-US" altLang="ko-KR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endParaRPr lang="ko-KR" altLang="en-US" sz="2000" kern="1200" dirty="0">
            <a:solidFill>
              <a:schemeClr val="bg1">
                <a:lumMod val="50000"/>
              </a:schemeClr>
            </a:solidFill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5551739" y="3535465"/>
        <a:ext cx="2223828" cy="1434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12ED3-7CD6-48FB-AA91-A75ED5F159F2}" type="datetimeFigureOut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B7F98-ACBA-41EE-A1EB-E74C3C5FF1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2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B7F98-ACBA-41EE-A1EB-E74C3C5FF1E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2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B7F98-ACBA-41EE-A1EB-E74C3C5FF1E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8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D22-FF4B-49C5-B879-BEC2E267D4F3}" type="datetime1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accent6">
                    <a:lumMod val="75000"/>
                  </a:schemeClr>
                </a:solidFill>
                <a:latin typeface="Bebas Neue" pitchFamily="34" charset="0"/>
              </a:defRPr>
            </a:lvl1pPr>
          </a:lstStyle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76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B382-D675-4C6A-BD4B-3E030621BEF4}" type="datetime1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7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8F02-673F-489E-9374-01FDB109D543}" type="datetime1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 userDrawn="1"/>
        </p:nvSpPr>
        <p:spPr>
          <a:xfrm>
            <a:off x="0" y="188640"/>
            <a:ext cx="9144000" cy="288032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5000">
                <a:solidFill>
                  <a:schemeClr val="accent6">
                    <a:lumMod val="20000"/>
                    <a:lumOff val="8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defRPr>
            </a:lvl1pPr>
          </a:lstStyle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F261-B6D5-4141-A1D0-304C2138EEEC}" type="datetime1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45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C326-395A-4E22-BC34-070F63A029B5}" type="datetime1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07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0221-3C6B-4F38-9A6A-615BECF16BD3}" type="datetime1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6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5616-7757-4D9C-B5D0-5A4B5DB924AD}" type="datetime1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3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4A8A-4633-4AB7-9F78-ED98CB966C2F}" type="datetime1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>
            <a:off x="-2916832" y="-1476164"/>
            <a:ext cx="4392488" cy="2952328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156438"/>
            <a:ext cx="9468544" cy="3197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4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468F-4EB3-422E-8589-013959FB623B}" type="datetime1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1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5C8E-89D4-48BE-AED6-8380C7D027AE}" type="datetime1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07E-F279-419F-8557-7E47E1110DDE}" type="datetime1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13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7DA7D-4CD9-4BFD-8416-7CC467A75ED5}" type="datetime1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31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Florencesans SC Black" panose="02000503020000020004" pitchFamily="2" charset="0"/>
              </a:rPr>
              <a:t>FOOD TRUCK</a:t>
            </a:r>
            <a:endParaRPr lang="ko-KR" altLang="en-US" sz="4800" dirty="0">
              <a:solidFill>
                <a:schemeClr val="bg1"/>
              </a:solidFill>
              <a:latin typeface="Florencesans SC Black" panose="02000503020000020004" pitchFamily="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Bebas Neue" pitchFamily="34" charset="0"/>
              </a:rPr>
              <a:t>TOPCREDU</a:t>
            </a:r>
          </a:p>
          <a:p>
            <a:endParaRPr lang="en-US" altLang="ko-KR" dirty="0">
              <a:latin typeface="Bebas Neue" pitchFamily="34" charset="0"/>
            </a:endParaRPr>
          </a:p>
          <a:p>
            <a:pPr algn="r"/>
            <a:r>
              <a:rPr lang="ko-KR" altLang="en-US" sz="2000" dirty="0">
                <a:latin typeface="Florencesans SC Black" panose="020B0600000101010101" charset="0"/>
              </a:rPr>
              <a:t>김익현</a:t>
            </a:r>
            <a:r>
              <a:rPr lang="en-US" altLang="ko-KR" sz="2000" dirty="0">
                <a:latin typeface="Florencesans SC Black" panose="020B0600000101010101" charset="0"/>
              </a:rPr>
              <a:t>, </a:t>
            </a:r>
            <a:r>
              <a:rPr lang="ko-KR" altLang="en-US" sz="2000" dirty="0">
                <a:latin typeface="Florencesans SC Black" panose="020B0600000101010101" charset="0"/>
              </a:rPr>
              <a:t>김정민</a:t>
            </a:r>
            <a:r>
              <a:rPr lang="en-US" altLang="ko-KR" sz="2000" dirty="0">
                <a:latin typeface="Florencesans SC Black" panose="020B0600000101010101" charset="0"/>
              </a:rPr>
              <a:t>, </a:t>
            </a:r>
            <a:r>
              <a:rPr lang="ko-KR" altLang="en-US" sz="2000" dirty="0" err="1">
                <a:latin typeface="Florencesans SC Black" panose="020B0600000101010101" charset="0"/>
              </a:rPr>
              <a:t>송인홍</a:t>
            </a:r>
            <a:r>
              <a:rPr lang="en-US" altLang="ko-KR" sz="2000" dirty="0">
                <a:latin typeface="Florencesans SC Black" panose="020B0600000101010101" charset="0"/>
              </a:rPr>
              <a:t>, </a:t>
            </a:r>
            <a:r>
              <a:rPr lang="ko-KR" altLang="en-US" sz="2000" dirty="0">
                <a:latin typeface="Florencesans SC Black" panose="020B0600000101010101" charset="0"/>
              </a:rPr>
              <a:t>송정수</a:t>
            </a:r>
            <a:endParaRPr lang="en-US" altLang="ko-KR" sz="2000" dirty="0">
              <a:latin typeface="Florencesans SC Black" panose="020B0600000101010101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0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r>
              <a:rPr lang="ko-KR" altLang="en-US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발환경 및 사용기술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350200"/>
              </p:ext>
            </p:extLst>
          </p:nvPr>
        </p:nvGraphicFramePr>
        <p:xfrm>
          <a:off x="467544" y="2060848"/>
          <a:ext cx="8219256" cy="3110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7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MVC</a:t>
                      </a:r>
                      <a:endParaRPr lang="ko-KR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웹사이트 전체 개발 툴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DataBase</a:t>
                      </a:r>
                      <a:endParaRPr lang="ko-KR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MySQL</a:t>
                      </a:r>
                      <a:endParaRPr lang="ko-KR" alt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6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화면 </a:t>
                      </a:r>
                      <a:r>
                        <a:rPr lang="en-US" altLang="ko-KR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UI</a:t>
                      </a:r>
                      <a:endParaRPr lang="ko-KR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Angular4 JS</a:t>
                      </a:r>
                      <a:endParaRPr lang="ko-KR" alt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Server</a:t>
                      </a:r>
                      <a:endParaRPr lang="ko-KR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Spring(</a:t>
                      </a:r>
                      <a:r>
                        <a:rPr lang="en-US" altLang="ko-KR" sz="24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MyBatis</a:t>
                      </a:r>
                      <a:r>
                        <a:rPr lang="en-US" altLang="ko-KR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JDBC Template)</a:t>
                      </a:r>
                      <a:endParaRPr lang="ko-KR" alt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40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이블 목록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22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001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</a:t>
            </a:r>
            <a:r>
              <a:rPr lang="ko-KR" altLang="en-US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이블 목록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6B96DE-513D-4902-B5B9-4F841F9C8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0" y="1114401"/>
            <a:ext cx="3960440" cy="9924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527049-DCEE-4BD3-9BBC-D19DC5499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07106"/>
            <a:ext cx="3434241" cy="9924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EE87613-C3E0-4BB6-BFDC-70EC0E504578}"/>
              </a:ext>
            </a:extLst>
          </p:cNvPr>
          <p:cNvSpPr/>
          <p:nvPr/>
        </p:nvSpPr>
        <p:spPr>
          <a:xfrm>
            <a:off x="1475656" y="2168326"/>
            <a:ext cx="1421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Member </a:t>
            </a:r>
            <a:r>
              <a:rPr lang="ko-KR" altLang="en-US" sz="1100" dirty="0">
                <a:solidFill>
                  <a:schemeClr val="bg1"/>
                </a:solidFill>
              </a:rPr>
              <a:t>테이블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4B127F-EC36-464A-AC93-EF33EAB03332}"/>
              </a:ext>
            </a:extLst>
          </p:cNvPr>
          <p:cNvSpPr/>
          <p:nvPr/>
        </p:nvSpPr>
        <p:spPr>
          <a:xfrm>
            <a:off x="6012160" y="2550107"/>
            <a:ext cx="1421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Truck </a:t>
            </a:r>
            <a:r>
              <a:rPr lang="ko-KR" altLang="en-US" sz="1100" dirty="0">
                <a:solidFill>
                  <a:schemeClr val="bg1"/>
                </a:solidFill>
              </a:rPr>
              <a:t>테이블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AED2D8-A556-46AB-82AC-143A88456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982988"/>
            <a:ext cx="3434241" cy="89202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65D420-13E7-423F-8E71-385A9D2A7CA7}"/>
              </a:ext>
            </a:extLst>
          </p:cNvPr>
          <p:cNvSpPr/>
          <p:nvPr/>
        </p:nvSpPr>
        <p:spPr>
          <a:xfrm>
            <a:off x="6012160" y="4046283"/>
            <a:ext cx="1421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Food </a:t>
            </a:r>
            <a:r>
              <a:rPr lang="ko-KR" altLang="en-US" sz="1100" dirty="0">
                <a:solidFill>
                  <a:schemeClr val="bg1"/>
                </a:solidFill>
              </a:rPr>
              <a:t>테이블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73FA9D-096B-4A3B-BBA6-17BBAD6AB2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0" y="2562703"/>
            <a:ext cx="3960440" cy="99248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C86841-0C58-44B8-8C0A-D04376FCBD4D}"/>
              </a:ext>
            </a:extLst>
          </p:cNvPr>
          <p:cNvSpPr/>
          <p:nvPr/>
        </p:nvSpPr>
        <p:spPr>
          <a:xfrm>
            <a:off x="1475656" y="3613402"/>
            <a:ext cx="1421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Review </a:t>
            </a:r>
            <a:r>
              <a:rPr lang="ko-KR" altLang="en-US" sz="1100" dirty="0">
                <a:solidFill>
                  <a:schemeClr val="bg1"/>
                </a:solidFill>
              </a:rPr>
              <a:t>테이블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A1EE69A-C17F-4DDE-BFD4-410C92F867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458404"/>
            <a:ext cx="3434241" cy="99249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FEC373-4516-485A-983D-4C2FD3F35A47}"/>
              </a:ext>
            </a:extLst>
          </p:cNvPr>
          <p:cNvSpPr/>
          <p:nvPr/>
        </p:nvSpPr>
        <p:spPr>
          <a:xfrm>
            <a:off x="6012160" y="5618705"/>
            <a:ext cx="1421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chemeClr val="bg1"/>
                </a:solidFill>
              </a:rPr>
              <a:t>Canival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테이블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256260-6031-4267-8F99-1161594036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5" y="4008665"/>
            <a:ext cx="3993977" cy="109295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703FFB-002D-4298-9B07-B7888339F0E1}"/>
              </a:ext>
            </a:extLst>
          </p:cNvPr>
          <p:cNvSpPr/>
          <p:nvPr/>
        </p:nvSpPr>
        <p:spPr>
          <a:xfrm>
            <a:off x="1442851" y="5189284"/>
            <a:ext cx="1421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Support </a:t>
            </a:r>
            <a:r>
              <a:rPr lang="ko-KR" altLang="en-US" sz="1100" dirty="0">
                <a:solidFill>
                  <a:schemeClr val="bg1"/>
                </a:solidFill>
              </a:rPr>
              <a:t>테이블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E722B0F-F61D-4D20-ACED-0CB38AA1ED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1" y="5538559"/>
            <a:ext cx="3993976" cy="87002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3C703-EADA-4A83-A569-EE3AFA2BA3B7}"/>
              </a:ext>
            </a:extLst>
          </p:cNvPr>
          <p:cNvSpPr/>
          <p:nvPr/>
        </p:nvSpPr>
        <p:spPr>
          <a:xfrm>
            <a:off x="1475656" y="6496251"/>
            <a:ext cx="1421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Hotlist </a:t>
            </a:r>
            <a:r>
              <a:rPr lang="ko-KR" altLang="en-US" sz="1100" dirty="0">
                <a:solidFill>
                  <a:schemeClr val="bg1"/>
                </a:solidFill>
              </a:rPr>
              <a:t>테이블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22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요화면 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62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5-1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</a:t>
            </a:r>
            <a:r>
              <a:rPr lang="ko-KR" altLang="en-US" sz="4000" dirty="0" err="1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39C367-D148-4A3B-8DD5-5F754EA9E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5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5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5-2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4E94E4-9A32-40C4-BD40-3ED62E1D3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47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1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5-3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A0515A-024B-4660-AC41-0BFE94355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13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5-4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트럭지도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C02479-F4CE-4911-871F-58B71A51F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3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2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5-5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트럭정보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9D6C2A-5A8D-4754-96AE-9CC55C48C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11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5-6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트럭정보수정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1DD39B-BD88-4C20-B1F1-98B363252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1555"/>
            <a:ext cx="9144000" cy="47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0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7000" dirty="0">
                <a:solidFill>
                  <a:schemeClr val="tx1">
                    <a:tint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    </a:t>
            </a:r>
            <a:r>
              <a:rPr lang="en-US" altLang="ko-KR" sz="7000" dirty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C</a:t>
            </a:r>
            <a:r>
              <a:rPr lang="en-US" altLang="ko-KR" dirty="0">
                <a:solidFill>
                  <a:schemeClr val="tx1">
                    <a:tint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ontents</a:t>
            </a:r>
            <a:endParaRPr lang="ko-KR" altLang="en-US" dirty="0">
              <a:solidFill>
                <a:schemeClr val="tx1">
                  <a:tint val="7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39029169"/>
              </p:ext>
            </p:extLst>
          </p:nvPr>
        </p:nvGraphicFramePr>
        <p:xfrm>
          <a:off x="457200" y="1672210"/>
          <a:ext cx="8219256" cy="427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84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0</a:t>
                      </a:r>
                      <a:r>
                        <a:rPr lang="en-US" altLang="ko-KR" sz="3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  <a:endParaRPr lang="ko-KR" altLang="en-US" sz="3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en-US" altLang="ko-KR" sz="30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30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프로젝트 소개 및 목적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4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0</a:t>
                      </a:r>
                      <a:r>
                        <a:rPr lang="en-US" altLang="ko-KR" sz="3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:r>
                        <a:rPr lang="ko-KR" altLang="en-US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수행 계획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84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0</a:t>
                      </a:r>
                      <a:r>
                        <a:rPr lang="en-US" altLang="ko-KR" sz="3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:r>
                        <a:rPr lang="ko-KR" altLang="en-US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개발환경 및 사용기술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84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0</a:t>
                      </a:r>
                      <a:r>
                        <a:rPr lang="en-US" altLang="ko-KR" sz="3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:r>
                        <a:rPr lang="ko-KR" altLang="en-US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테이블 목록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84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0</a:t>
                      </a:r>
                      <a:r>
                        <a:rPr lang="en-US" altLang="ko-KR" sz="3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:r>
                        <a:rPr lang="ko-KR" altLang="en-US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주요화면 </a:t>
                      </a:r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</a:t>
                      </a:r>
                      <a:r>
                        <a:rPr lang="ko-KR" altLang="en-US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고객</a:t>
                      </a:r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/</a:t>
                      </a:r>
                      <a:r>
                        <a:rPr lang="ko-KR" altLang="en-US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관리자</a:t>
                      </a:r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  <a:endParaRPr lang="ko-KR" altLang="en-US" sz="3000" dirty="0">
                        <a:solidFill>
                          <a:schemeClr val="bg1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84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0</a:t>
                      </a:r>
                      <a:r>
                        <a:rPr lang="en-US" altLang="ko-KR" sz="3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:r>
                        <a:rPr lang="ko-KR" altLang="en-US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시연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7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5-7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트럭푸드리스트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791D65-AC2A-437C-A508-93E817540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" y="1393224"/>
            <a:ext cx="9144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22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5-7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트럭리뷰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3E83AD-503C-4DC3-99D3-70DE6FEC1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7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46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5-7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트럭위치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7C6915-0072-44BA-B99A-7B3D691DA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42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5-8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축제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FC0187-EBAD-4371-9755-84D63761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595"/>
            <a:ext cx="9144000" cy="469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2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5-9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3E359B-7149-4174-A0A1-E59AFB7B4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" y="1415909"/>
            <a:ext cx="9144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6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5-10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즐겨찾기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1A7C60-A43E-4D31-BA5A-B090ED4CD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69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43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5-11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나의리뷰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17BC9B-0074-4D1D-AC33-ABB7C0552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47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altLang="ko-KR" sz="4400" dirty="0">
                <a:latin typeface="10X10 Bold" panose="020D0604000000000000" pitchFamily="50" charset="-127"/>
                <a:ea typeface="10X10 Bold" panose="020D0604000000000000" pitchFamily="50" charset="-127"/>
              </a:rPr>
              <a:t>0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6</a:t>
            </a:r>
            <a:r>
              <a:rPr lang="en-US" altLang="ko-KR" sz="4400" dirty="0">
                <a:latin typeface="10X10 Bold" panose="020D0604000000000000" pitchFamily="50" charset="-127"/>
                <a:ea typeface="10X10 Bold" panose="020D0604000000000000" pitchFamily="50" charset="-127"/>
              </a:rPr>
              <a:t>  </a:t>
            </a:r>
            <a:r>
              <a:rPr lang="ko-KR" altLang="en-US" sz="5400" dirty="0">
                <a:latin typeface="10X10 Bold" panose="020D0604000000000000" pitchFamily="50" charset="-127"/>
                <a:ea typeface="10X10 Bold" panose="020D0604000000000000" pitchFamily="50" charset="-127"/>
              </a:rPr>
              <a:t>시</a:t>
            </a:r>
            <a:r>
              <a:rPr lang="ko-KR" altLang="en-US" sz="4400" dirty="0">
                <a:latin typeface="10X10 Bold" panose="020D0604000000000000" pitchFamily="50" charset="-127"/>
                <a:ea typeface="10X10 Bold" panose="020D0604000000000000" pitchFamily="50" charset="-127"/>
              </a:rPr>
              <a:t>연</a:t>
            </a:r>
            <a:endParaRPr lang="ko-KR" altLang="en-US" sz="30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507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6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</a:t>
            </a:r>
            <a:r>
              <a:rPr lang="ko-KR" altLang="en-US" sz="4000" dirty="0">
                <a:solidFill>
                  <a:schemeClr val="bg1">
                    <a:lumMod val="6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연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앞을 봐주십시오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60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로젝트 소개 및 목적 </a:t>
            </a:r>
          </a:p>
          <a:p>
            <a:pPr algn="ctr"/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39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1-1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197894"/>
              </p:ext>
            </p:extLst>
          </p:nvPr>
        </p:nvGraphicFramePr>
        <p:xfrm>
          <a:off x="-684584" y="1556792"/>
          <a:ext cx="9433048" cy="4969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988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1-2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464335"/>
              </p:ext>
            </p:extLst>
          </p:nvPr>
        </p:nvGraphicFramePr>
        <p:xfrm>
          <a:off x="457201" y="1600200"/>
          <a:ext cx="8219256" cy="463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1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19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Angular JS / Spring Server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를 활용한 웹사이트 구축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사용자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:r>
                        <a:rPr lang="ko-KR" altLang="en-US" sz="20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주변 </a:t>
                      </a:r>
                      <a:r>
                        <a:rPr lang="ko-KR" altLang="en-US" sz="20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푸드트럭</a:t>
                      </a:r>
                      <a:r>
                        <a:rPr lang="ko-KR" altLang="en-US" sz="20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위치 확인</a:t>
                      </a:r>
                      <a:endParaRPr lang="ko-KR" altLang="en-US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편의성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19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:r>
                        <a:rPr lang="ko-KR" altLang="en-US" sz="20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푸드트럭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메뉴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리뷰 정보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정확성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관리자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축제 정보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트럭위치 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효율성</a:t>
                      </a:r>
                      <a:endParaRPr lang="ko-KR" altLang="en-US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19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회원정보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사업자정보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편의성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595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사</a:t>
                      </a:r>
                      <a:r>
                        <a:rPr lang="ko-KR" alt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용자 편의 제공 </a:t>
                      </a:r>
                      <a:r>
                        <a:rPr lang="en-US" altLang="ko-KR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&amp; </a:t>
                      </a:r>
                      <a:r>
                        <a:rPr lang="ko-KR" altLang="en-US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관</a:t>
                      </a:r>
                      <a:r>
                        <a:rPr lang="ko-KR" alt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리자 효율적인 재고 관리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48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1-3  MVC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1FA7BA-AFFF-4DDF-8739-B0D709BA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8" name="Picture 4" descr="angular spring mvc에 대한 이미지 검색결과">
            <a:extLst>
              <a:ext uri="{FF2B5EF4-FFF2-40B4-BE49-F238E27FC236}">
                <a16:creationId xmlns:a16="http://schemas.microsoft.com/office/drawing/2014/main" id="{D949E528-7A7C-48D8-8769-3798ABAD6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772816"/>
            <a:ext cx="9144000" cy="382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48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행 계획</a:t>
            </a:r>
          </a:p>
          <a:p>
            <a:pPr algn="ctr"/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16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행 계획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949F606-6C31-4BEC-9A7C-4AE0F90B2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08720"/>
            <a:ext cx="4680520" cy="5910720"/>
          </a:xfrm>
        </p:spPr>
      </p:pic>
    </p:spTree>
    <p:extLst>
      <p:ext uri="{BB962C8B-B14F-4D97-AF65-F5344CB8AC3E}">
        <p14:creationId xmlns:p14="http://schemas.microsoft.com/office/powerpoint/2010/main" val="167603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</a:t>
            </a: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 및 사용</a:t>
            </a: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술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89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245</Words>
  <Application>Microsoft Office PowerPoint</Application>
  <PresentationFormat>화면 슬라이드 쇼(4:3)</PresentationFormat>
  <Paragraphs>87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Florencesans SC Black</vt:lpstr>
      <vt:lpstr>나눔손글씨 펜</vt:lpstr>
      <vt:lpstr>HY중고딕</vt:lpstr>
      <vt:lpstr>Arial</vt:lpstr>
      <vt:lpstr>맑은 고딕</vt:lpstr>
      <vt:lpstr>HY헤드라인M</vt:lpstr>
      <vt:lpstr>Bebas Neue</vt:lpstr>
      <vt:lpstr>10X10 Bold</vt:lpstr>
      <vt:lpstr>10X10</vt:lpstr>
      <vt:lpstr>Office 테마</vt:lpstr>
      <vt:lpstr>FOOD TRUCK</vt:lpstr>
      <vt:lpstr>     Contents</vt:lpstr>
      <vt:lpstr>PowerPoint 프레젠테이션</vt:lpstr>
      <vt:lpstr> 01-1  프로젝트 소개</vt:lpstr>
      <vt:lpstr> 01-2  프로젝트 목적</vt:lpstr>
      <vt:lpstr> 01-3  MVC패턴</vt:lpstr>
      <vt:lpstr>PowerPoint 프레젠테이션</vt:lpstr>
      <vt:lpstr> 02  수행 계획</vt:lpstr>
      <vt:lpstr>PowerPoint 프레젠테이션</vt:lpstr>
      <vt:lpstr> 03  개발환경 및 사용기술</vt:lpstr>
      <vt:lpstr>PowerPoint 프레젠테이션</vt:lpstr>
      <vt:lpstr> 04  테이블 목록</vt:lpstr>
      <vt:lpstr>PowerPoint 프레젠테이션</vt:lpstr>
      <vt:lpstr> 05-1  메인화면</vt:lpstr>
      <vt:lpstr> 05-2  회원가입</vt:lpstr>
      <vt:lpstr> 05-3  로그인</vt:lpstr>
      <vt:lpstr> 05-4 트럭지도</vt:lpstr>
      <vt:lpstr> 05-5 트럭정보</vt:lpstr>
      <vt:lpstr> 05-6 트럭정보수정</vt:lpstr>
      <vt:lpstr> 05-7 트럭푸드리스트</vt:lpstr>
      <vt:lpstr> 05-7 트럭리뷰</vt:lpstr>
      <vt:lpstr> 05-7 트럭위치</vt:lpstr>
      <vt:lpstr> 05-8 축제</vt:lpstr>
      <vt:lpstr> 05-9 고객센터</vt:lpstr>
      <vt:lpstr> 05-10 즐겨찾기</vt:lpstr>
      <vt:lpstr> 05-11 나의리뷰</vt:lpstr>
      <vt:lpstr>PowerPoint 프레젠테이션</vt:lpstr>
      <vt:lpstr> 06  시연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Administrator</cp:lastModifiedBy>
  <cp:revision>48</cp:revision>
  <dcterms:created xsi:type="dcterms:W3CDTF">2013-11-10T04:21:35Z</dcterms:created>
  <dcterms:modified xsi:type="dcterms:W3CDTF">2017-11-10T01:29:16Z</dcterms:modified>
</cp:coreProperties>
</file>