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2" r:id="rId4"/>
  </p:sldMasterIdLst>
  <p:sldIdLst>
    <p:sldId id="282" r:id="rId5"/>
    <p:sldId id="285" r:id="rId6"/>
    <p:sldId id="286" r:id="rId7"/>
    <p:sldId id="287" r:id="rId8"/>
    <p:sldId id="288" r:id="rId9"/>
    <p:sldId id="291" r:id="rId10"/>
    <p:sldId id="294" r:id="rId11"/>
    <p:sldId id="289" r:id="rId12"/>
    <p:sldId id="292" r:id="rId13"/>
    <p:sldId id="290" r:id="rId14"/>
    <p:sldId id="29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77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514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70479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82113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277696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70059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69075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45750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004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ED291B17-9318-49DB-B28B-6E5994AE9581}" type="datetime1">
              <a:rPr lang="en-US" smtClean="0"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681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072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644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957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19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042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496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653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079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8914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C5398-C628-478A-822A-BE6CBC515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683" y="2282159"/>
            <a:ext cx="8353012" cy="2293682"/>
          </a:xfrm>
        </p:spPr>
        <p:txBody>
          <a:bodyPr anchor="ctr">
            <a:normAutofit/>
          </a:bodyPr>
          <a:lstStyle/>
          <a:p>
            <a:r>
              <a:rPr lang="en-US" sz="4400" dirty="0" err="1">
                <a:solidFill>
                  <a:schemeClr val="tx1"/>
                </a:solidFill>
              </a:rPr>
              <a:t>Sistem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4400" dirty="0" err="1">
                <a:solidFill>
                  <a:schemeClr val="tx1"/>
                </a:solidFill>
              </a:rPr>
              <a:t>Informasi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4400" dirty="0" err="1">
                <a:solidFill>
                  <a:schemeClr val="tx1"/>
                </a:solidFill>
              </a:rPr>
              <a:t>Perpustakaan</a:t>
            </a:r>
            <a:r>
              <a:rPr lang="en-US" sz="4400" dirty="0">
                <a:solidFill>
                  <a:schemeClr val="tx1"/>
                </a:solidFill>
              </a:rPr>
              <a:t> Jimbaran </a:t>
            </a:r>
            <a:r>
              <a:rPr lang="en-US" sz="4400" dirty="0" err="1">
                <a:solidFill>
                  <a:schemeClr val="tx1"/>
                </a:solidFill>
              </a:rPr>
              <a:t>Berbasis</a:t>
            </a:r>
            <a:r>
              <a:rPr lang="en-US" sz="4400" dirty="0">
                <a:solidFill>
                  <a:schemeClr val="tx1"/>
                </a:solidFill>
              </a:rPr>
              <a:t> Web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730D41-D3A4-4CFC-91DC-62E6A5AE5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236" y="4739780"/>
            <a:ext cx="3511233" cy="865492"/>
          </a:xfrm>
        </p:spPr>
        <p:txBody>
          <a:bodyPr anchor="t">
            <a:normAutofit/>
          </a:bodyPr>
          <a:lstStyle/>
          <a:p>
            <a:r>
              <a:rPr lang="en-US" sz="2000" dirty="0"/>
              <a:t>Adis Luh Sankhya </a:t>
            </a:r>
            <a:r>
              <a:rPr lang="en-US" sz="2000" dirty="0" err="1"/>
              <a:t>Artayani</a:t>
            </a:r>
            <a:endParaRPr lang="en-US" sz="2000" dirty="0"/>
          </a:p>
          <a:p>
            <a:r>
              <a:rPr lang="en-US" dirty="0"/>
              <a:t>1708561040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74873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72153-928B-40CC-A498-72C850CF3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HALAMAN UTAMA SUPER ADMIN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4DEDE6-EEC8-441F-B897-5D8C380C9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71" y="2550659"/>
            <a:ext cx="11051458" cy="209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645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E7A2E-FFD9-4122-AB8D-9BD9991FD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TAMBAH ADMIN DARI SUPERADMIN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D75055-2869-4894-BE38-0B6BD0B26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909" y="2064774"/>
            <a:ext cx="5270181" cy="447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672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250AC-8F55-4170-8F46-EBF8241B6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PENGGUNA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6198B-A009-4E87-B293-F414EFBF5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1861501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level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: Super Admin </a:t>
            </a:r>
            <a:r>
              <a:rPr lang="en-US" dirty="0">
                <a:sym typeface="Wingdings" panose="05000000000000000000" pitchFamily="2" charset="2"/>
              </a:rPr>
              <a:t>(</a:t>
            </a:r>
            <a:r>
              <a:rPr lang="en-US" dirty="0" err="1">
                <a:sym typeface="Wingdings" panose="05000000000000000000" pitchFamily="2" charset="2"/>
              </a:rPr>
              <a:t>dapat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menabahkan</a:t>
            </a:r>
            <a:r>
              <a:rPr lang="en-US" dirty="0">
                <a:sym typeface="Wingdings" panose="05000000000000000000" pitchFamily="2" charset="2"/>
              </a:rPr>
              <a:t> admin, </a:t>
            </a:r>
            <a:r>
              <a:rPr lang="en-US" dirty="0" err="1">
                <a:sym typeface="Wingdings" panose="05000000000000000000" pitchFamily="2" charset="2"/>
              </a:rPr>
              <a:t>melihat</a:t>
            </a:r>
            <a:r>
              <a:rPr lang="en-US" dirty="0">
                <a:sym typeface="Wingdings" panose="05000000000000000000" pitchFamily="2" charset="2"/>
              </a:rPr>
              <a:t> daftar user dan admin dan </a:t>
            </a:r>
            <a:r>
              <a:rPr lang="en-US" dirty="0" err="1">
                <a:sym typeface="Wingdings" panose="05000000000000000000" pitchFamily="2" charset="2"/>
              </a:rPr>
              <a:t>melihat</a:t>
            </a:r>
            <a:r>
              <a:rPr lang="en-US" dirty="0">
                <a:sym typeface="Wingdings" panose="05000000000000000000" pitchFamily="2" charset="2"/>
              </a:rPr>
              <a:t> stock </a:t>
            </a:r>
            <a:r>
              <a:rPr lang="en-US" dirty="0" err="1">
                <a:sym typeface="Wingdings" panose="05000000000000000000" pitchFamily="2" charset="2"/>
              </a:rPr>
              <a:t>buku</a:t>
            </a:r>
            <a:r>
              <a:rPr lang="en-US" dirty="0">
                <a:sym typeface="Wingdings" panose="05000000000000000000" pitchFamily="2" charset="2"/>
              </a:rPr>
              <a:t>), </a:t>
            </a:r>
            <a:r>
              <a:rPr lang="en-US" dirty="0"/>
              <a:t>Admin (</a:t>
            </a:r>
            <a:r>
              <a:rPr lang="en-US" dirty="0" err="1"/>
              <a:t>dapat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mengakses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tambah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buku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melihat</a:t>
            </a:r>
            <a:r>
              <a:rPr lang="en-US" dirty="0">
                <a:sym typeface="Wingdings" panose="05000000000000000000" pitchFamily="2" charset="2"/>
              </a:rPr>
              <a:t> daftar </a:t>
            </a:r>
            <a:r>
              <a:rPr lang="en-US" dirty="0" err="1">
                <a:sym typeface="Wingdings" panose="05000000000000000000" pitchFamily="2" charset="2"/>
              </a:rPr>
              <a:t>peminjam</a:t>
            </a:r>
            <a:r>
              <a:rPr lang="en-US" dirty="0">
                <a:sym typeface="Wingdings" panose="05000000000000000000" pitchFamily="2" charset="2"/>
              </a:rPr>
              <a:t>, edit dan </a:t>
            </a:r>
            <a:r>
              <a:rPr lang="en-US" dirty="0" err="1">
                <a:sym typeface="Wingdings" panose="05000000000000000000" pitchFamily="2" charset="2"/>
              </a:rPr>
              <a:t>menambah</a:t>
            </a:r>
            <a:r>
              <a:rPr lang="en-US" dirty="0">
                <a:sym typeface="Wingdings" panose="05000000000000000000" pitchFamily="2" charset="2"/>
              </a:rPr>
              <a:t> list </a:t>
            </a:r>
            <a:r>
              <a:rPr lang="en-US" dirty="0" err="1">
                <a:sym typeface="Wingdings" panose="05000000000000000000" pitchFamily="2" charset="2"/>
              </a:rPr>
              <a:t>buku</a:t>
            </a:r>
            <a:r>
              <a:rPr lang="en-US" dirty="0">
                <a:sym typeface="Wingdings" panose="05000000000000000000" pitchFamily="2" charset="2"/>
              </a:rPr>
              <a:t>) dan </a:t>
            </a:r>
            <a:r>
              <a:rPr lang="en-US" dirty="0"/>
              <a:t>User (</a:t>
            </a:r>
            <a:r>
              <a:rPr lang="en-US" dirty="0" err="1">
                <a:sym typeface="Wingdings" panose="05000000000000000000" pitchFamily="2" charset="2"/>
              </a:rPr>
              <a:t>dapat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melihat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galeri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buku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mengedit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profil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meminjam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buku</a:t>
            </a:r>
            <a:r>
              <a:rPr lang="en-US" dirty="0">
                <a:sym typeface="Wingdings" panose="05000000000000000000" pitchFamily="2" charset="2"/>
              </a:rPr>
              <a:t>).</a:t>
            </a: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78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93FAE-718A-4157-BFDC-3CE6542FD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DATABASE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C052E8-0A69-405E-BB38-9BC818BA9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5" y="2217482"/>
            <a:ext cx="600075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700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66D89-0220-48CC-80C2-ECA5A03AA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LOGIN DAN REGISTRASI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301BBE-DDBD-4C23-845A-9F7EDCF85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945" y="2310426"/>
            <a:ext cx="3476625" cy="41052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8CBE035-0B0D-42FD-A023-1E3924985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9431" y="2215823"/>
            <a:ext cx="3184751" cy="455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968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6B46C-2A12-41DA-B952-48F6658CF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HALAMAN UTAMA PENGGUNA USER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8A9277-AE81-40C6-AA62-F162FC9E9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097" y="2108598"/>
            <a:ext cx="9389806" cy="446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123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B5397-8E7D-4134-A80D-CAA063091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PROFILE USER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247775-76BC-4049-BB3F-C83164F34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962" y="2312885"/>
            <a:ext cx="364807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606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F9AEF-D07A-4807-BFD5-B9232961C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PEMINJAMAN USER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34FA27-2B91-4628-9079-67D281BE0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733" y="2408595"/>
            <a:ext cx="6624533" cy="312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741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72153-928B-40CC-A498-72C850CF3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HALAMAN UTAMA ADMIN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ADB0B7-FC19-4837-8FFD-DA5C994D3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64" y="2030584"/>
            <a:ext cx="11238271" cy="458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007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F64C1-449C-4F81-8289-0375E37E7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TAMBAH BUKU ADMIN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0DA5D8-F16A-4F54-9432-72F6E8B8F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423" y="2059444"/>
            <a:ext cx="4735153" cy="456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18736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2455B2D-BAB7-438A-85DA-0266A24CB79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D8C6403A-684A-431F-8F36-A24C99E2866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DF95FD5-1F25-4FA5-84C8-2AB1AFB896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0</TotalTime>
  <Words>101</Words>
  <Application>Microsoft Office PowerPoint</Application>
  <PresentationFormat>Widescreen</PresentationFormat>
  <Paragraphs>14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Trebuchet MS</vt:lpstr>
      <vt:lpstr>Berlin</vt:lpstr>
      <vt:lpstr>Sistem Informasi Perpustakaan Jimbaran Berbasis Web</vt:lpstr>
      <vt:lpstr>LEVEL PENGGUNA</vt:lpstr>
      <vt:lpstr>DESIGN DATABASE</vt:lpstr>
      <vt:lpstr>FORM LOGIN DAN REGISTRASI</vt:lpstr>
      <vt:lpstr>HALAMAN UTAMA PENGGUNA USER</vt:lpstr>
      <vt:lpstr>EDIT PROFILE USER</vt:lpstr>
      <vt:lpstr>FORM PEMINJAMAN USER</vt:lpstr>
      <vt:lpstr>HALAMAN UTAMA ADMIN</vt:lpstr>
      <vt:lpstr>TAMBAH BUKU ADMIN</vt:lpstr>
      <vt:lpstr>HALAMAN UTAMA SUPER ADMIN</vt:lpstr>
      <vt:lpstr>TAMBAH ADMIN DARI SUPERADMIN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2020-05-30T14:17:06Z</dcterms:created>
  <dcterms:modified xsi:type="dcterms:W3CDTF">2020-05-30T14:41:26Z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