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1B6D-5FBD-47C1-93AF-B81C0335CBD9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FF0F-F73E-40F3-9E32-8A3B08493D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prévia dos projetos</a:t>
            </a:r>
            <a:endParaRPr lang="pt-BR" dirty="0"/>
          </a:p>
        </p:txBody>
      </p:sp>
      <p:pic>
        <p:nvPicPr>
          <p:cNvPr id="1026" name="Picture 2" descr="C:\Documents and Settings\lab2aluno\Desktop\Apresentacao\Logo_sido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5765800" cy="208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7" name="Espaço Reservado para Conteúdo 6" descr="C:\xampp\htdocs\Fatec\doc_info\Documentacao\Analise\CasoDeUso_SIDOC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273102" y="1447800"/>
            <a:ext cx="50549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C:\Users\Micro\Documents\ANDRE\FATEC\5.sem\LES\Projeto\Em Andamento\Prototipo\prototipo_sidoc_01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37317" y="2181225"/>
            <a:ext cx="4869365" cy="24955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Tela de Apresentação</a:t>
            </a:r>
          </a:p>
          <a:p>
            <a:endParaRPr lang="pt-BR" dirty="0"/>
          </a:p>
        </p:txBody>
      </p:sp>
      <p:pic>
        <p:nvPicPr>
          <p:cNvPr id="5" name="Imagem 4" descr="C:\Users\Micro\Documents\ANDRE\FATEC\5.sem\LES\Projeto\Em Andamento\Prototipo\prototipo_sidoc_02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00298" y="2357430"/>
            <a:ext cx="4190999" cy="31432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Lista de Departamentos dos Funcionários</a:t>
            </a:r>
          </a:p>
          <a:p>
            <a:endParaRPr lang="pt-BR" dirty="0"/>
          </a:p>
        </p:txBody>
      </p:sp>
      <p:pic>
        <p:nvPicPr>
          <p:cNvPr id="6" name="Imagem 5" descr="C:\Users\Micro\Documents\ANDRE\FATEC\5.sem\LES\Projeto\Em Andamento\Prototipo\prototipo_sidoc_05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28860" y="2357430"/>
            <a:ext cx="4165600" cy="3124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Lista de Categorias de Documentos</a:t>
            </a:r>
            <a:endParaRPr lang="pt-BR" dirty="0"/>
          </a:p>
        </p:txBody>
      </p:sp>
      <p:pic>
        <p:nvPicPr>
          <p:cNvPr id="6" name="Imagem 5" descr="C:\Users\Micro\Documents\ANDRE\FATEC\5.sem\LES\Projeto\Em Andamento\Prototipo\prototipo_sidoc_06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76500" y="2357453"/>
            <a:ext cx="4190999" cy="31432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Lista de Documentos</a:t>
            </a:r>
            <a:endParaRPr lang="pt-BR" dirty="0"/>
          </a:p>
        </p:txBody>
      </p:sp>
      <p:pic>
        <p:nvPicPr>
          <p:cNvPr id="5" name="Imagem 4" descr="C:\Users\Micro\Documents\ANDRE\FATEC\5.sem\LES\Projeto\Em Andamento\Prototipo\prototipo_sidoc_08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89200" y="2357430"/>
            <a:ext cx="4165600" cy="3124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Lista de Tela Cadastrar/ Alterar Documentos</a:t>
            </a:r>
            <a:endParaRPr lang="pt-BR" i="1" dirty="0"/>
          </a:p>
        </p:txBody>
      </p:sp>
      <p:pic>
        <p:nvPicPr>
          <p:cNvPr id="7" name="Picture 2" descr="C:\Users\Micro\Documents\ANDRE\FATEC\5.sem\LES\Projeto\Em Andamento\Prototipo\prototipo_sidoc_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7775" y="2357430"/>
            <a:ext cx="4381531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Tela Cadastrar/Alterar Usuário</a:t>
            </a:r>
            <a:endParaRPr lang="pt-BR" dirty="0"/>
          </a:p>
        </p:txBody>
      </p:sp>
      <p:pic>
        <p:nvPicPr>
          <p:cNvPr id="7" name="Imagem 6" descr="C:\Users\Micro\Documents\ANDRE\FATEC\5.sem\LES\Projeto\Em Andamento\Prototipo\prototipo_sidoc_10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71934" y="3000372"/>
            <a:ext cx="4165600" cy="3124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" name="Imagem 7" descr="C:\Users\Micro\Documents\ANDRE\FATEC\5.sem\LES\Projeto\Em Andamento\Prototipo\prototipo_sidoc_09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8662" y="2285992"/>
            <a:ext cx="4165600" cy="3124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Cadastrar Categoria e Cadastrar Departamento</a:t>
            </a:r>
            <a:endParaRPr lang="pt-BR" i="1" dirty="0"/>
          </a:p>
        </p:txBody>
      </p:sp>
      <p:pic>
        <p:nvPicPr>
          <p:cNvPr id="5" name="Imagem 4" descr="C:\Users\Micro\Documents\ANDRE\FATEC\5.sem\LES\Projeto\Em Andamento\Prototipo\prototipo_sidoc_11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71538" y="2285992"/>
            <a:ext cx="4165600" cy="177038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" name="Imagem 6" descr="C:\Users\Micro\Documents\ANDRE\FATEC\5.sem\LES\Projeto\Em Andamento\Prototipo\prototipo_sidoc_12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28926" y="4143380"/>
            <a:ext cx="4165600" cy="177038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Emitir Relatório de Documentos</a:t>
            </a:r>
            <a:endParaRPr lang="pt-BR" i="1" dirty="0"/>
          </a:p>
        </p:txBody>
      </p:sp>
      <p:pic>
        <p:nvPicPr>
          <p:cNvPr id="6" name="Imagem 5" descr="C:\Users\Micro\Documents\ANDRE\FATEC\5.sem\LES\Projeto\Em Andamento\Prototipo\prototipo_sidoc_13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89200" y="2270442"/>
            <a:ext cx="4165600" cy="23171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28798"/>
          </a:xfrm>
        </p:spPr>
        <p:txBody>
          <a:bodyPr>
            <a:normAutofit fontScale="850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O sistema pretende aperfeiçoar o processo de arquivamento de documentos corporativos, evitando perda de informação e morosidade no processo de análise e acompanhamento dentro dos processos internos e externos que envolvem a instituição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informatização de documentos em processos corporativos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Lógica</a:t>
            </a:r>
            <a:endParaRPr lang="pt-BR" dirty="0"/>
          </a:p>
        </p:txBody>
      </p:sp>
      <p:pic>
        <p:nvPicPr>
          <p:cNvPr id="5" name="Espaço Reservado para Conteúdo 4" descr="C:\Users\Micro\Documents\ANDRE\FATEC\5.sem\LES\Projeto\Em Andamento\modelo_sidoc.jp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55834"/>
            <a:ext cx="6654018" cy="310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</a:t>
            </a:r>
            <a:r>
              <a:rPr lang="pt-BR" dirty="0" smtClean="0"/>
              <a:t>de Entidades e Relacionamentos</a:t>
            </a:r>
            <a:endParaRPr lang="pt-BR" dirty="0"/>
          </a:p>
        </p:txBody>
      </p:sp>
      <p:pic>
        <p:nvPicPr>
          <p:cNvPr id="6" name="Espaço Reservado para Conteúdo 5" descr="C:\xampp\htdocs\Fatec\doc_info\Documentacao\Analise\DiagramaClasse_Sidoc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953683" y="1447800"/>
            <a:ext cx="569383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/>
          <a:lstStyle/>
          <a:p>
            <a:r>
              <a:rPr lang="pt-BR" dirty="0" smtClean="0"/>
              <a:t>Nomenclaturas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1071538" y="1142984"/>
          <a:ext cx="5791200" cy="2028444"/>
        </p:xfrm>
        <a:graphic>
          <a:graphicData uri="http://schemas.openxmlformats.org/drawingml/2006/table">
            <a:tbl>
              <a:tblPr/>
              <a:tblGrid>
                <a:gridCol w="1392846"/>
                <a:gridCol w="2199177"/>
                <a:gridCol w="219917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Nome da aplicação</a:t>
                      </a:r>
                      <a:endParaRPr lang="pt-BR" sz="1100" b="1" i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sidoc_application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PT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Pacotes</a:t>
                      </a:r>
                      <a:endParaRPr lang="pt-BR" sz="1100" b="1" i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br.com.sidoc.rules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Contém as regras do negócio.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br.com.sidoc.controller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Camada de controle da aplicação.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br.com.sidoc.model.bean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Armazena as endtidades.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br.com.sidoc.model.dao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Responsável pelo acesso ao banco de dados.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br.com.sidoc.common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Contém as classes de suporte e comuns.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943004" y="2928934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Usuários e Permissões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71538" y="4345192"/>
          <a:ext cx="5943600" cy="1084072"/>
        </p:xfrm>
        <a:graphic>
          <a:graphicData uri="http://schemas.openxmlformats.org/drawingml/2006/table">
            <a:tbl>
              <a:tblPr/>
              <a:tblGrid>
                <a:gridCol w="1077476"/>
                <a:gridCol w="1982683"/>
                <a:gridCol w="1711884"/>
                <a:gridCol w="117155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Usuários</a:t>
                      </a:r>
                      <a:endParaRPr lang="pt-BR" sz="1100" b="1" i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1100" b="1" i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Portal</a:t>
                      </a:r>
                      <a:endParaRPr lang="pt-BR" sz="1100" b="1" i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Acesso</a:t>
                      </a:r>
                      <a:endParaRPr lang="pt-BR" sz="1100" b="1" i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Administrador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Tecnologia da Informação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Sistema Corporativo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Interno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Gerente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Gerente do Departamento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Sistema Corporativo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Interno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Funcionário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Analistas do Departamento 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Sistema Corporativo</a:t>
                      </a:r>
                      <a:endParaRPr lang="pt-BR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Interno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de Implantação</a:t>
            </a:r>
            <a:endParaRPr lang="pt-BR" dirty="0"/>
          </a:p>
        </p:txBody>
      </p:sp>
      <p:pic>
        <p:nvPicPr>
          <p:cNvPr id="5" name="Espaço Reservado para Conteúdo 4" descr="C:\xampp\htdocs\Fatec\doc_info\Documentacao\Analise\DiagramaImplantacao.jp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1240"/>
            <a:ext cx="7772400" cy="38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e Desempenho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Utilização do sistema </a:t>
            </a:r>
            <a:r>
              <a:rPr lang="pt-PT" dirty="0" smtClean="0"/>
              <a:t>inicialmente é inferior a 50 divididas em 3 </a:t>
            </a:r>
            <a:r>
              <a:rPr lang="pt-PT" dirty="0" smtClean="0"/>
              <a:t>departamentos</a:t>
            </a:r>
          </a:p>
          <a:p>
            <a:r>
              <a:rPr lang="pt-PT" dirty="0" smtClean="0"/>
              <a:t>Pico </a:t>
            </a:r>
            <a:r>
              <a:rPr lang="pt-PT" dirty="0" smtClean="0"/>
              <a:t>de 100 usuários simultaneos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André Luiz dos Santos</a:t>
            </a:r>
          </a:p>
          <a:p>
            <a:r>
              <a:rPr lang="pt-BR" dirty="0" smtClean="0"/>
              <a:t>Douglas Alexandre da Silva</a:t>
            </a:r>
            <a:endParaRPr lang="pt-PT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objetivo do software é administrar o cadastro de documentos, organizar e viabilizar de forma simples e dinâmica o histórico de documentação, a descrição e a situação que o documento se encontra.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Cadastrar e administrar informações sobre processos e documentos corporativos.</a:t>
            </a:r>
          </a:p>
          <a:p>
            <a:pPr lvl="0"/>
            <a:r>
              <a:rPr lang="pt-BR" dirty="0" smtClean="0"/>
              <a:t>Cadastrar arquivos </a:t>
            </a:r>
            <a:r>
              <a:rPr lang="pt-BR" dirty="0" smtClean="0"/>
              <a:t>de texto e imagem.</a:t>
            </a:r>
          </a:p>
          <a:p>
            <a:pPr lvl="0"/>
            <a:r>
              <a:rPr lang="pt-BR" dirty="0" smtClean="0"/>
              <a:t>Disponibilizar </a:t>
            </a:r>
            <a:r>
              <a:rPr lang="pt-BR" dirty="0" smtClean="0"/>
              <a:t>visualização </a:t>
            </a:r>
            <a:r>
              <a:rPr lang="pt-BR" dirty="0" smtClean="0"/>
              <a:t>resumida de </a:t>
            </a:r>
            <a:r>
              <a:rPr lang="pt-BR" dirty="0" smtClean="0"/>
              <a:t>situação.</a:t>
            </a:r>
            <a:endParaRPr lang="pt-BR" dirty="0" smtClean="0"/>
          </a:p>
          <a:p>
            <a:pPr lvl="0"/>
            <a:r>
              <a:rPr lang="pt-BR" dirty="0" smtClean="0"/>
              <a:t>Categorizar processos.</a:t>
            </a:r>
          </a:p>
          <a:p>
            <a:pPr lvl="0"/>
            <a:r>
              <a:rPr lang="pt-BR" dirty="0" smtClean="0"/>
              <a:t>Caso necessário, informar localização física do documento.</a:t>
            </a:r>
          </a:p>
          <a:p>
            <a:pPr lvl="0"/>
            <a:r>
              <a:rPr lang="pt-BR" dirty="0" smtClean="0"/>
              <a:t>Emitir relatórios de documentos.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Linguagem Java EE</a:t>
            </a:r>
          </a:p>
          <a:p>
            <a:pPr lvl="0"/>
            <a:r>
              <a:rPr lang="pt-BR" dirty="0" smtClean="0"/>
              <a:t>Estrutura MVC</a:t>
            </a:r>
          </a:p>
          <a:p>
            <a:pPr lvl="0"/>
            <a:r>
              <a:rPr lang="pt-BR" dirty="0" err="1" smtClean="0"/>
              <a:t>MySQL</a:t>
            </a:r>
            <a:r>
              <a:rPr lang="pt-BR" dirty="0" smtClean="0"/>
              <a:t> – Apache</a:t>
            </a:r>
          </a:p>
          <a:p>
            <a:pPr lvl="0"/>
            <a:r>
              <a:rPr lang="pt-BR" dirty="0" smtClean="0"/>
              <a:t>DAO </a:t>
            </a:r>
          </a:p>
          <a:p>
            <a:pPr lvl="0"/>
            <a:r>
              <a:rPr lang="pt-BR" dirty="0" smtClean="0"/>
              <a:t>Interface WEB</a:t>
            </a:r>
          </a:p>
          <a:p>
            <a:pPr lvl="0"/>
            <a:r>
              <a:rPr lang="pt-BR" dirty="0" smtClean="0"/>
              <a:t>Intranet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Frameworks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 smtClean="0"/>
              <a:t>Eclipse</a:t>
            </a:r>
          </a:p>
          <a:p>
            <a:pPr lvl="0"/>
            <a:r>
              <a:rPr lang="pt-BR" dirty="0" err="1" smtClean="0"/>
              <a:t>Hibernate</a:t>
            </a:r>
            <a:r>
              <a:rPr lang="pt-BR" dirty="0" smtClean="0"/>
              <a:t> / </a:t>
            </a:r>
            <a:r>
              <a:rPr lang="pt-BR" dirty="0" err="1" smtClean="0"/>
              <a:t>Annotation</a:t>
            </a:r>
            <a:endParaRPr lang="pt-BR" dirty="0" smtClean="0"/>
          </a:p>
          <a:p>
            <a:pPr lvl="0"/>
            <a:r>
              <a:rPr lang="pt-BR" dirty="0" smtClean="0"/>
              <a:t>JSF – Construção de Interface</a:t>
            </a:r>
          </a:p>
          <a:p>
            <a:pPr lvl="0"/>
            <a:r>
              <a:rPr lang="pt-BR" dirty="0" err="1" smtClean="0"/>
              <a:t>JasperServer</a:t>
            </a:r>
            <a:r>
              <a:rPr lang="pt-BR" dirty="0" smtClean="0"/>
              <a:t> – Relatórios PDF / XLS</a:t>
            </a:r>
          </a:p>
          <a:p>
            <a:pPr lvl="0"/>
            <a:r>
              <a:rPr lang="pt-BR" dirty="0" err="1" smtClean="0"/>
              <a:t>Bootstrap</a:t>
            </a:r>
            <a:r>
              <a:rPr lang="pt-BR" dirty="0" smtClean="0"/>
              <a:t> – Design Responsivo (Modelo escolhido: </a:t>
            </a:r>
            <a:r>
              <a:rPr lang="pt-PT" dirty="0" smtClean="0"/>
              <a:t>Progressus)</a:t>
            </a:r>
            <a:endParaRPr lang="pt-BR" dirty="0" smtClean="0"/>
          </a:p>
          <a:p>
            <a:pPr lvl="0"/>
            <a:r>
              <a:rPr lang="pt-BR" dirty="0" err="1" smtClean="0"/>
              <a:t>Security</a:t>
            </a:r>
            <a:r>
              <a:rPr lang="pt-BR" dirty="0" smtClean="0"/>
              <a:t> – Componente de Segurança</a:t>
            </a:r>
          </a:p>
          <a:p>
            <a:pPr lvl="0"/>
            <a:r>
              <a:rPr lang="pt-BR" dirty="0" err="1" smtClean="0"/>
              <a:t>Util</a:t>
            </a:r>
            <a:r>
              <a:rPr lang="pt-BR" dirty="0" smtClean="0"/>
              <a:t> – Componente Geral</a:t>
            </a:r>
          </a:p>
          <a:p>
            <a:pPr lvl="0"/>
            <a:r>
              <a:rPr lang="pt-BR" dirty="0" err="1" smtClean="0"/>
              <a:t>GitHub</a:t>
            </a:r>
            <a:r>
              <a:rPr lang="pt-BR" dirty="0" smtClean="0"/>
              <a:t> – </a:t>
            </a:r>
            <a:r>
              <a:rPr lang="pt-BR" dirty="0" err="1" smtClean="0"/>
              <a:t>Versionamento</a:t>
            </a:r>
            <a:r>
              <a:rPr lang="pt-BR" dirty="0" smtClean="0"/>
              <a:t> </a:t>
            </a:r>
            <a:endParaRPr lang="pt-BR" dirty="0" smtClean="0"/>
          </a:p>
          <a:p>
            <a:pPr lvl="0"/>
            <a:r>
              <a:rPr lang="pt-BR" dirty="0" err="1" smtClean="0"/>
              <a:t>Astah</a:t>
            </a:r>
            <a:r>
              <a:rPr lang="pt-BR" dirty="0" smtClean="0"/>
              <a:t> </a:t>
            </a:r>
            <a:r>
              <a:rPr lang="pt-BR" dirty="0" err="1" smtClean="0"/>
              <a:t>Community</a:t>
            </a:r>
            <a:r>
              <a:rPr lang="pt-BR" dirty="0" smtClean="0"/>
              <a:t> – UML</a:t>
            </a:r>
          </a:p>
          <a:p>
            <a:pPr lvl="0"/>
            <a:r>
              <a:rPr lang="pt-BR" dirty="0" smtClean="0"/>
              <a:t>Java JDK – Kit de desenvolvimento Java</a:t>
            </a:r>
          </a:p>
          <a:p>
            <a:pPr lvl="0"/>
            <a:r>
              <a:rPr lang="pt-BR" dirty="0" err="1" smtClean="0"/>
              <a:t>JQuery</a:t>
            </a:r>
            <a:r>
              <a:rPr lang="pt-BR" dirty="0" smtClean="0"/>
              <a:t> – Biblioteca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Acesso por </a:t>
            </a:r>
            <a:r>
              <a:rPr lang="pt-BR" dirty="0" err="1" smtClean="0"/>
              <a:t>Login</a:t>
            </a:r>
            <a:r>
              <a:rPr lang="pt-BR" dirty="0" smtClean="0"/>
              <a:t>/Senha</a:t>
            </a:r>
          </a:p>
          <a:p>
            <a:pPr lvl="0"/>
            <a:r>
              <a:rPr lang="pt-BR" dirty="0" smtClean="0"/>
              <a:t>Registro de LOG</a:t>
            </a:r>
          </a:p>
          <a:p>
            <a:pPr lvl="0"/>
            <a:r>
              <a:rPr lang="pt-BR" dirty="0" smtClean="0"/>
              <a:t>Arquivos não poderão ser acessados via URL</a:t>
            </a:r>
          </a:p>
          <a:p>
            <a:pPr lvl="0"/>
            <a:r>
              <a:rPr lang="pt-BR" dirty="0" smtClean="0"/>
              <a:t>Relatórios por departamento</a:t>
            </a:r>
          </a:p>
          <a:p>
            <a:pPr lvl="0"/>
            <a:r>
              <a:rPr lang="pt-BR" dirty="0" smtClean="0"/>
              <a:t>Registro de prazo de guarda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das Imagens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Sistema armazenará um ou mais arquivos de digitalização </a:t>
            </a:r>
            <a:r>
              <a:rPr lang="pt-BR" dirty="0" smtClean="0"/>
              <a:t>para</a:t>
            </a:r>
            <a:r>
              <a:rPr lang="pt-BR" dirty="0" smtClean="0"/>
              <a:t> </a:t>
            </a:r>
            <a:r>
              <a:rPr lang="pt-BR" dirty="0" smtClean="0"/>
              <a:t>cada documento</a:t>
            </a:r>
          </a:p>
          <a:p>
            <a:pPr lvl="0"/>
            <a:r>
              <a:rPr lang="pt-BR" dirty="0" smtClean="0"/>
              <a:t>Formato PDF ou JPG</a:t>
            </a:r>
          </a:p>
          <a:p>
            <a:pPr lvl="0"/>
            <a:r>
              <a:rPr lang="pt-BR" dirty="0" smtClean="0"/>
              <a:t>Arquivos serão copiados para um único diretório no sistema</a:t>
            </a:r>
          </a:p>
          <a:p>
            <a:pPr lvl="0"/>
            <a:r>
              <a:rPr lang="pt-BR" dirty="0" smtClean="0"/>
              <a:t>Tamanho máximo:50 MB</a:t>
            </a:r>
          </a:p>
          <a:p>
            <a:pPr lvl="0"/>
            <a:r>
              <a:rPr lang="pt-BR" dirty="0" smtClean="0"/>
              <a:t>Re-indexação das imagens diariamente </a:t>
            </a:r>
            <a:r>
              <a:rPr lang="pt-BR" dirty="0" smtClean="0"/>
              <a:t>após </a:t>
            </a:r>
            <a:r>
              <a:rPr lang="pt-BR" dirty="0" smtClean="0"/>
              <a:t>18:00</a:t>
            </a:r>
          </a:p>
          <a:p>
            <a:pPr lvl="0"/>
            <a:r>
              <a:rPr lang="pt-BR" dirty="0" smtClean="0"/>
              <a:t>Transmissão via FTP ou HTTP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</a:t>
            </a:r>
            <a:r>
              <a:rPr lang="pt-BR" dirty="0" err="1" smtClean="0"/>
              <a:t>renomear</a:t>
            </a:r>
            <a:r>
              <a:rPr lang="pt-BR" dirty="0" smtClean="0"/>
              <a:t> arquivos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Nome do arquivo será o título do registro.</a:t>
            </a:r>
          </a:p>
          <a:p>
            <a:r>
              <a:rPr lang="pt-BR" dirty="0" smtClean="0"/>
              <a:t>Todas os caracteres especiais serão substituídos pelas letras do alfabeto</a:t>
            </a:r>
          </a:p>
          <a:p>
            <a:r>
              <a:rPr lang="pt-BR" dirty="0" smtClean="0"/>
              <a:t>Todos espaços serão  substituídos por “_”</a:t>
            </a:r>
          </a:p>
          <a:p>
            <a:r>
              <a:rPr lang="pt-BR" dirty="0" smtClean="0"/>
              <a:t>Nome do arquivo terá no mínimo 3 caracteres</a:t>
            </a:r>
          </a:p>
          <a:p>
            <a:r>
              <a:rPr lang="pt-BR" dirty="0" smtClean="0"/>
              <a:t>Serão colocados seis dígitos na frente do nome considerando o ID do documento no sistema</a:t>
            </a:r>
          </a:p>
          <a:p>
            <a:r>
              <a:rPr lang="pt-BR" dirty="0" smtClean="0"/>
              <a:t>O nome do arquivo terá no mínimo 9 caracteres no final e no máximo 32</a:t>
            </a:r>
          </a:p>
          <a:p>
            <a:pPr lvl="1"/>
            <a:r>
              <a:rPr lang="pt-BR" dirty="0" smtClean="0"/>
              <a:t>Ex:   </a:t>
            </a:r>
          </a:p>
          <a:p>
            <a:pPr lvl="3"/>
            <a:r>
              <a:rPr lang="pt-BR" dirty="0" smtClean="0"/>
              <a:t>Titulo:  Comprovante de votação</a:t>
            </a:r>
          </a:p>
          <a:p>
            <a:pPr lvl="3"/>
            <a:r>
              <a:rPr lang="pt-BR" dirty="0" smtClean="0"/>
              <a:t>Código no sistema: 54</a:t>
            </a:r>
          </a:p>
          <a:p>
            <a:pPr lvl="3"/>
            <a:r>
              <a:rPr lang="pt-BR" dirty="0" smtClean="0"/>
              <a:t>Nome do arquivo: 000054Comprovante_de_votacao.jpg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</TotalTime>
  <Words>500</Words>
  <PresentationFormat>Apresentação na tela (4:3)</PresentationFormat>
  <Paragraphs>122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Patrimônio Líquido</vt:lpstr>
      <vt:lpstr>Apresentação prévia dos projetos</vt:lpstr>
      <vt:lpstr>Sistema de informatização de documentos em processos corporativos</vt:lpstr>
      <vt:lpstr>Objetivo Geral</vt:lpstr>
      <vt:lpstr>Objetivos Específicos</vt:lpstr>
      <vt:lpstr>Arquitetura</vt:lpstr>
      <vt:lpstr>Ferramentas e Frameworks</vt:lpstr>
      <vt:lpstr>Segurança</vt:lpstr>
      <vt:lpstr>Processamento das Imagens</vt:lpstr>
      <vt:lpstr>Regras para renomear arquivos</vt:lpstr>
      <vt:lpstr>Casos de Uso</vt:lpstr>
      <vt:lpstr>Protótipo</vt:lpstr>
      <vt:lpstr>Protótipo</vt:lpstr>
      <vt:lpstr>Protótipo</vt:lpstr>
      <vt:lpstr>Protótipo</vt:lpstr>
      <vt:lpstr>Protótipo</vt:lpstr>
      <vt:lpstr>Protótipo</vt:lpstr>
      <vt:lpstr>Protótipo</vt:lpstr>
      <vt:lpstr>Protótipo</vt:lpstr>
      <vt:lpstr>Protótipo</vt:lpstr>
      <vt:lpstr>Visão Lógica</vt:lpstr>
      <vt:lpstr>Diagrama de Entidades e Relacionamentos</vt:lpstr>
      <vt:lpstr>Nomenclaturas</vt:lpstr>
      <vt:lpstr>Visão de Implantação</vt:lpstr>
      <vt:lpstr>Tamanho e Desempenho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prévia dos projetos</dc:title>
  <cp:lastModifiedBy>Micro</cp:lastModifiedBy>
  <cp:revision>10</cp:revision>
  <dcterms:modified xsi:type="dcterms:W3CDTF">2015-04-10T15:35:25Z</dcterms:modified>
</cp:coreProperties>
</file>