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2"/>
  </p:notesMasterIdLst>
  <p:handoutMasterIdLst>
    <p:handoutMasterId r:id="rId33"/>
  </p:handoutMasterIdLst>
  <p:sldIdLst>
    <p:sldId id="25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2" r:id="rId18"/>
    <p:sldId id="333" r:id="rId19"/>
    <p:sldId id="334" r:id="rId20"/>
    <p:sldId id="335" r:id="rId21"/>
    <p:sldId id="331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2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Dhayalan" initials="KD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B"/>
    <a:srgbClr val="D9D9D9"/>
    <a:srgbClr val="FBFBFB"/>
    <a:srgbClr val="96D642"/>
    <a:srgbClr val="50B3CF"/>
    <a:srgbClr val="99CCFF"/>
    <a:srgbClr val="1E252B"/>
    <a:srgbClr val="0DB14B"/>
    <a:srgbClr val="0D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13D7A-69C1-495A-85F9-4B9E29B1BB8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A69AC80-7C73-4274-B086-DAA6B64C433B}">
      <dgm:prSet phldrT="[Text]"/>
      <dgm:spPr/>
      <dgm:t>
        <a:bodyPr/>
        <a:lstStyle/>
        <a:p>
          <a:r>
            <a:rPr lang="en-US" dirty="0"/>
            <a:t>Code Law</a:t>
          </a:r>
        </a:p>
      </dgm:t>
    </dgm:pt>
    <dgm:pt modelId="{BAD8330A-B709-4DDC-A67E-94C9918A9283}" type="parTrans" cxnId="{A023D044-C409-49D9-9B91-5F555F226AF1}">
      <dgm:prSet/>
      <dgm:spPr/>
      <dgm:t>
        <a:bodyPr/>
        <a:lstStyle/>
        <a:p>
          <a:endParaRPr lang="en-US"/>
        </a:p>
      </dgm:t>
    </dgm:pt>
    <dgm:pt modelId="{2053E53B-1322-4825-AD59-DD26E0170D32}" type="sibTrans" cxnId="{A023D044-C409-49D9-9B91-5F555F226AF1}">
      <dgm:prSet/>
      <dgm:spPr/>
      <dgm:t>
        <a:bodyPr/>
        <a:lstStyle/>
        <a:p>
          <a:endParaRPr lang="en-US"/>
        </a:p>
      </dgm:t>
    </dgm:pt>
    <dgm:pt modelId="{F3C9BFF2-86A3-4BB5-8F8E-1CAB17BF61BD}">
      <dgm:prSet phldrT="[Text]"/>
      <dgm:spPr/>
      <dgm:t>
        <a:bodyPr/>
        <a:lstStyle/>
        <a:p>
          <a:r>
            <a:rPr lang="en-US" dirty="0"/>
            <a:t>Rule-based law not precedence based</a:t>
          </a:r>
        </a:p>
      </dgm:t>
    </dgm:pt>
    <dgm:pt modelId="{BEB08EA1-869F-4920-9D39-E5044F9E3113}" type="parTrans" cxnId="{C7A68CAD-A05E-4054-9E1D-B9201B59141F}">
      <dgm:prSet/>
      <dgm:spPr/>
      <dgm:t>
        <a:bodyPr/>
        <a:lstStyle/>
        <a:p>
          <a:endParaRPr lang="en-US"/>
        </a:p>
      </dgm:t>
    </dgm:pt>
    <dgm:pt modelId="{E4FC8F69-4305-47C7-8518-77D91D5F98FF}" type="sibTrans" cxnId="{C7A68CAD-A05E-4054-9E1D-B9201B59141F}">
      <dgm:prSet/>
      <dgm:spPr/>
      <dgm:t>
        <a:bodyPr/>
        <a:lstStyle/>
        <a:p>
          <a:endParaRPr lang="en-US"/>
        </a:p>
      </dgm:t>
    </dgm:pt>
    <dgm:pt modelId="{78DD877B-B547-4646-A6C0-BBED155A4D8F}">
      <dgm:prSet phldrT="[Text]"/>
      <dgm:spPr/>
      <dgm:t>
        <a:bodyPr/>
        <a:lstStyle/>
        <a:p>
          <a:endParaRPr lang="en-US" dirty="0"/>
        </a:p>
      </dgm:t>
    </dgm:pt>
    <dgm:pt modelId="{4E876620-3FA5-44C3-A6EA-4AC1DACDFE1A}" type="parTrans" cxnId="{7861C0F7-6FB6-4F90-9B17-291C24E5E22E}">
      <dgm:prSet/>
      <dgm:spPr/>
      <dgm:t>
        <a:bodyPr/>
        <a:lstStyle/>
        <a:p>
          <a:endParaRPr lang="en-US"/>
        </a:p>
      </dgm:t>
    </dgm:pt>
    <dgm:pt modelId="{D6B412A4-5471-443A-AA14-3EC2C657D33B}" type="sibTrans" cxnId="{7861C0F7-6FB6-4F90-9B17-291C24E5E22E}">
      <dgm:prSet/>
      <dgm:spPr/>
      <dgm:t>
        <a:bodyPr/>
        <a:lstStyle/>
        <a:p>
          <a:endParaRPr lang="en-US"/>
        </a:p>
      </dgm:t>
    </dgm:pt>
    <dgm:pt modelId="{B37E9EC5-698A-42AC-BEA0-AFBF9D8E5A5B}">
      <dgm:prSet phldrT="[Text]"/>
      <dgm:spPr/>
      <dgm:t>
        <a:bodyPr/>
        <a:lstStyle/>
        <a:p>
          <a:r>
            <a:rPr lang="en-US" dirty="0"/>
            <a:t> Focused on codified law – or written law</a:t>
          </a:r>
        </a:p>
      </dgm:t>
    </dgm:pt>
    <dgm:pt modelId="{62316396-8B1E-49D9-ADAF-584FCFE30EEA}" type="parTrans" cxnId="{9AB945CE-20BE-422D-85D8-A3D7170BB0A2}">
      <dgm:prSet/>
      <dgm:spPr/>
      <dgm:t>
        <a:bodyPr/>
        <a:lstStyle/>
        <a:p>
          <a:endParaRPr lang="en-US"/>
        </a:p>
      </dgm:t>
    </dgm:pt>
    <dgm:pt modelId="{B8E75221-7805-4F2C-A2BE-75EA36CD4380}" type="sibTrans" cxnId="{9AB945CE-20BE-422D-85D8-A3D7170BB0A2}">
      <dgm:prSet/>
      <dgm:spPr/>
      <dgm:t>
        <a:bodyPr/>
        <a:lstStyle/>
        <a:p>
          <a:endParaRPr lang="en-US"/>
        </a:p>
      </dgm:t>
    </dgm:pt>
    <dgm:pt modelId="{C960D063-9601-41B8-9CF3-603485536FB6}">
      <dgm:prSet phldrT="[Text]"/>
      <dgm:spPr/>
      <dgm:t>
        <a:bodyPr/>
        <a:lstStyle/>
        <a:p>
          <a:r>
            <a:rPr lang="en-US" dirty="0"/>
            <a:t>Lower courts are not compelled to follow the decisions made by the higher courts</a:t>
          </a:r>
        </a:p>
      </dgm:t>
    </dgm:pt>
    <dgm:pt modelId="{1D5544ED-CB73-405F-BEF6-EA2D9063A65A}" type="parTrans" cxnId="{BD44A876-9FB6-4A02-AB3B-C8D7B1060E1F}">
      <dgm:prSet/>
      <dgm:spPr/>
      <dgm:t>
        <a:bodyPr/>
        <a:lstStyle/>
        <a:p>
          <a:endParaRPr lang="en-US"/>
        </a:p>
      </dgm:t>
    </dgm:pt>
    <dgm:pt modelId="{3D838A6A-379D-4DE8-9E3C-DA9FB83D8E91}" type="sibTrans" cxnId="{BD44A876-9FB6-4A02-AB3B-C8D7B1060E1F}">
      <dgm:prSet/>
      <dgm:spPr/>
      <dgm:t>
        <a:bodyPr/>
        <a:lstStyle/>
        <a:p>
          <a:endParaRPr lang="en-US"/>
        </a:p>
      </dgm:t>
    </dgm:pt>
    <dgm:pt modelId="{59377037-767D-43F2-A309-80CABFD98F3F}">
      <dgm:prSet phldrT="[Text]"/>
      <dgm:spPr/>
      <dgm:t>
        <a:bodyPr/>
        <a:lstStyle/>
        <a:p>
          <a:r>
            <a:rPr lang="en-US" dirty="0"/>
            <a:t>Most widespread legal system in the world and most common in Europe</a:t>
          </a:r>
        </a:p>
      </dgm:t>
    </dgm:pt>
    <dgm:pt modelId="{5F865300-CA5C-418F-A4DB-36D93DE742E0}" type="parTrans" cxnId="{32616A18-E5D1-4923-A1D6-E1F3713CC8F9}">
      <dgm:prSet/>
      <dgm:spPr/>
      <dgm:t>
        <a:bodyPr/>
        <a:lstStyle/>
        <a:p>
          <a:endParaRPr lang="en-US"/>
        </a:p>
      </dgm:t>
    </dgm:pt>
    <dgm:pt modelId="{C2ECE4EF-E1BB-4627-BFB8-09E628FA5CCF}" type="sibTrans" cxnId="{32616A18-E5D1-4923-A1D6-E1F3713CC8F9}">
      <dgm:prSet/>
      <dgm:spPr/>
      <dgm:t>
        <a:bodyPr/>
        <a:lstStyle/>
        <a:p>
          <a:endParaRPr lang="en-US"/>
        </a:p>
      </dgm:t>
    </dgm:pt>
    <dgm:pt modelId="{1E7025BC-D4DE-4554-847F-B309E45C4D3E}" type="pres">
      <dgm:prSet presAssocID="{0CD13D7A-69C1-495A-85F9-4B9E29B1BB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E12E6A-9708-4DCE-AE39-4D505E95381D}" type="pres">
      <dgm:prSet presAssocID="{5A69AC80-7C73-4274-B086-DAA6B64C43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E8BF4-E83E-48A5-9DD1-3A402F504EE8}" type="pres">
      <dgm:prSet presAssocID="{5A69AC80-7C73-4274-B086-DAA6B64C43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23D044-C409-49D9-9B91-5F555F226AF1}" srcId="{0CD13D7A-69C1-495A-85F9-4B9E29B1BB82}" destId="{5A69AC80-7C73-4274-B086-DAA6B64C433B}" srcOrd="0" destOrd="0" parTransId="{BAD8330A-B709-4DDC-A67E-94C9918A9283}" sibTransId="{2053E53B-1322-4825-AD59-DD26E0170D32}"/>
    <dgm:cxn modelId="{BD44A876-9FB6-4A02-AB3B-C8D7B1060E1F}" srcId="{5A69AC80-7C73-4274-B086-DAA6B64C433B}" destId="{C960D063-9601-41B8-9CF3-603485536FB6}" srcOrd="2" destOrd="0" parTransId="{1D5544ED-CB73-405F-BEF6-EA2D9063A65A}" sibTransId="{3D838A6A-379D-4DE8-9E3C-DA9FB83D8E91}"/>
    <dgm:cxn modelId="{BEE10989-1E7C-4116-9F66-90FFB795184A}" type="presOf" srcId="{59377037-767D-43F2-A309-80CABFD98F3F}" destId="{0D5E8BF4-E83E-48A5-9DD1-3A402F504EE8}" srcOrd="0" destOrd="3" presId="urn:microsoft.com/office/officeart/2005/8/layout/vList2"/>
    <dgm:cxn modelId="{C7A68CAD-A05E-4054-9E1D-B9201B59141F}" srcId="{5A69AC80-7C73-4274-B086-DAA6B64C433B}" destId="{F3C9BFF2-86A3-4BB5-8F8E-1CAB17BF61BD}" srcOrd="0" destOrd="0" parTransId="{BEB08EA1-869F-4920-9D39-E5044F9E3113}" sibTransId="{E4FC8F69-4305-47C7-8518-77D91D5F98FF}"/>
    <dgm:cxn modelId="{36E88350-9508-45F3-84C9-7FA0E09E0871}" type="presOf" srcId="{5A69AC80-7C73-4274-B086-DAA6B64C433B}" destId="{69E12E6A-9708-4DCE-AE39-4D505E95381D}" srcOrd="0" destOrd="0" presId="urn:microsoft.com/office/officeart/2005/8/layout/vList2"/>
    <dgm:cxn modelId="{3CE77316-2731-40BB-99BE-FF756C33A898}" type="presOf" srcId="{F3C9BFF2-86A3-4BB5-8F8E-1CAB17BF61BD}" destId="{0D5E8BF4-E83E-48A5-9DD1-3A402F504EE8}" srcOrd="0" destOrd="0" presId="urn:microsoft.com/office/officeart/2005/8/layout/vList2"/>
    <dgm:cxn modelId="{F8417E5C-93EE-4F07-9481-0A977D85C856}" type="presOf" srcId="{0CD13D7A-69C1-495A-85F9-4B9E29B1BB82}" destId="{1E7025BC-D4DE-4554-847F-B309E45C4D3E}" srcOrd="0" destOrd="0" presId="urn:microsoft.com/office/officeart/2005/8/layout/vList2"/>
    <dgm:cxn modelId="{D56352A1-F795-4B3F-8E46-BBC3E950DF93}" type="presOf" srcId="{78DD877B-B547-4646-A6C0-BBED155A4D8F}" destId="{0D5E8BF4-E83E-48A5-9DD1-3A402F504EE8}" srcOrd="0" destOrd="4" presId="urn:microsoft.com/office/officeart/2005/8/layout/vList2"/>
    <dgm:cxn modelId="{32616A18-E5D1-4923-A1D6-E1F3713CC8F9}" srcId="{5A69AC80-7C73-4274-B086-DAA6B64C433B}" destId="{59377037-767D-43F2-A309-80CABFD98F3F}" srcOrd="3" destOrd="0" parTransId="{5F865300-CA5C-418F-A4DB-36D93DE742E0}" sibTransId="{C2ECE4EF-E1BB-4627-BFB8-09E628FA5CCF}"/>
    <dgm:cxn modelId="{7861C0F7-6FB6-4F90-9B17-291C24E5E22E}" srcId="{5A69AC80-7C73-4274-B086-DAA6B64C433B}" destId="{78DD877B-B547-4646-A6C0-BBED155A4D8F}" srcOrd="4" destOrd="0" parTransId="{4E876620-3FA5-44C3-A6EA-4AC1DACDFE1A}" sibTransId="{D6B412A4-5471-443A-AA14-3EC2C657D33B}"/>
    <dgm:cxn modelId="{617F04D1-6313-48F2-94F5-484A76721005}" type="presOf" srcId="{B37E9EC5-698A-42AC-BEA0-AFBF9D8E5A5B}" destId="{0D5E8BF4-E83E-48A5-9DD1-3A402F504EE8}" srcOrd="0" destOrd="1" presId="urn:microsoft.com/office/officeart/2005/8/layout/vList2"/>
    <dgm:cxn modelId="{9AB945CE-20BE-422D-85D8-A3D7170BB0A2}" srcId="{5A69AC80-7C73-4274-B086-DAA6B64C433B}" destId="{B37E9EC5-698A-42AC-BEA0-AFBF9D8E5A5B}" srcOrd="1" destOrd="0" parTransId="{62316396-8B1E-49D9-ADAF-584FCFE30EEA}" sibTransId="{B8E75221-7805-4F2C-A2BE-75EA36CD4380}"/>
    <dgm:cxn modelId="{2366827C-1249-4D25-AC71-80546FE98ADF}" type="presOf" srcId="{C960D063-9601-41B8-9CF3-603485536FB6}" destId="{0D5E8BF4-E83E-48A5-9DD1-3A402F504EE8}" srcOrd="0" destOrd="2" presId="urn:microsoft.com/office/officeart/2005/8/layout/vList2"/>
    <dgm:cxn modelId="{99F86A81-809A-43B5-AB3E-DF1E503BBEBD}" type="presParOf" srcId="{1E7025BC-D4DE-4554-847F-B309E45C4D3E}" destId="{69E12E6A-9708-4DCE-AE39-4D505E95381D}" srcOrd="0" destOrd="0" presId="urn:microsoft.com/office/officeart/2005/8/layout/vList2"/>
    <dgm:cxn modelId="{D0C1870E-6E35-4C65-A1E9-9C1243E65825}" type="presParOf" srcId="{1E7025BC-D4DE-4554-847F-B309E45C4D3E}" destId="{0D5E8BF4-E83E-48A5-9DD1-3A402F504E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99547E-C181-4DF8-BEC2-EC4471E3BEF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E2DBE7-87D5-4636-BFA5-8646BFF5D724}">
      <dgm:prSet phldrT="[Text]"/>
      <dgm:spPr/>
      <dgm:t>
        <a:bodyPr/>
        <a:lstStyle/>
        <a:p>
          <a:r>
            <a:rPr lang="en-US" dirty="0"/>
            <a:t>Computer Security Act of 1987</a:t>
          </a:r>
        </a:p>
      </dgm:t>
    </dgm:pt>
    <dgm:pt modelId="{1B6FCC57-2973-4B55-917D-F67E7C049D48}" type="parTrans" cxnId="{CA2288FB-4BCD-43A8-AA43-3DA710ADF07C}">
      <dgm:prSet/>
      <dgm:spPr/>
      <dgm:t>
        <a:bodyPr/>
        <a:lstStyle/>
        <a:p>
          <a:endParaRPr lang="en-US"/>
        </a:p>
      </dgm:t>
    </dgm:pt>
    <dgm:pt modelId="{84B7D42B-DF9C-4B55-86BE-0CD6FEC6743A}" type="sibTrans" cxnId="{CA2288FB-4BCD-43A8-AA43-3DA710ADF07C}">
      <dgm:prSet/>
      <dgm:spPr/>
      <dgm:t>
        <a:bodyPr/>
        <a:lstStyle/>
        <a:p>
          <a:endParaRPr lang="en-US"/>
        </a:p>
      </dgm:t>
    </dgm:pt>
    <dgm:pt modelId="{904E6E7B-FBD1-42BD-9D33-F78E042EC7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Mandates baseline security requirement for all federal agencies</a:t>
          </a:r>
        </a:p>
      </dgm:t>
    </dgm:pt>
    <dgm:pt modelId="{348072F1-66C4-4690-B7B6-BAF765C09E94}" type="parTrans" cxnId="{93373259-B323-4260-98F4-D0364601E420}">
      <dgm:prSet/>
      <dgm:spPr/>
      <dgm:t>
        <a:bodyPr/>
        <a:lstStyle/>
        <a:p>
          <a:endParaRPr lang="en-US"/>
        </a:p>
      </dgm:t>
    </dgm:pt>
    <dgm:pt modelId="{F2EEC011-B23C-42A3-8A82-E7C50237BF52}" type="sibTrans" cxnId="{93373259-B323-4260-98F4-D0364601E420}">
      <dgm:prSet/>
      <dgm:spPr/>
      <dgm:t>
        <a:bodyPr/>
        <a:lstStyle/>
        <a:p>
          <a:endParaRPr lang="en-US"/>
        </a:p>
      </dgm:t>
    </dgm:pt>
    <dgm:pt modelId="{E9D0808B-5FA0-4EB0-B63F-CB1F9F7460F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4 main purposes of the Act</a:t>
          </a:r>
        </a:p>
      </dgm:t>
    </dgm:pt>
    <dgm:pt modelId="{0D144CB0-2F13-4678-B7F3-93E1F249DA46}" type="parTrans" cxnId="{A0EFCBDD-E224-4080-B512-1D15250A8BF1}">
      <dgm:prSet/>
      <dgm:spPr/>
    </dgm:pt>
    <dgm:pt modelId="{86F338DC-266D-4251-80D1-4C87A0E7240C}" type="sibTrans" cxnId="{A0EFCBDD-E224-4080-B512-1D15250A8BF1}">
      <dgm:prSet/>
      <dgm:spPr/>
    </dgm:pt>
    <dgm:pt modelId="{F6B5E110-E3D2-497B-8ECD-62437CD2C8A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Provide NIST responsibility for developing standards and guidelines for federal computer systems</a:t>
          </a:r>
        </a:p>
      </dgm:t>
    </dgm:pt>
    <dgm:pt modelId="{5124BEE4-45E6-4A0A-BFD8-C98B1F009B28}" type="parTrans" cxnId="{0695892E-46C4-4C02-9384-083A1336D4ED}">
      <dgm:prSet/>
      <dgm:spPr/>
    </dgm:pt>
    <dgm:pt modelId="{DE498DCF-F601-423D-8B5D-AA8D5BD754B3}" type="sibTrans" cxnId="{0695892E-46C4-4C02-9384-083A1336D4ED}">
      <dgm:prSet/>
      <dgm:spPr/>
    </dgm:pt>
    <dgm:pt modelId="{F6750DF3-7C70-49AB-B47F-8C4B37D33D9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Provide for enactment of such standard and guidelines</a:t>
          </a:r>
        </a:p>
      </dgm:t>
    </dgm:pt>
    <dgm:pt modelId="{02F8BA1C-76EF-48D3-8214-272DEB126C4B}" type="parTrans" cxnId="{E143FE72-636A-471A-8912-A41BC53397E1}">
      <dgm:prSet/>
      <dgm:spPr/>
    </dgm:pt>
    <dgm:pt modelId="{6A223C26-A41F-410C-8E3D-4B329FE985DF}" type="sibTrans" cxnId="{E143FE72-636A-471A-8912-A41BC53397E1}">
      <dgm:prSet/>
      <dgm:spPr/>
    </dgm:pt>
    <dgm:pt modelId="{961CCA5B-E7E2-4B00-AFFB-322B961883D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Require establishment of security plans by all operators</a:t>
          </a:r>
        </a:p>
      </dgm:t>
    </dgm:pt>
    <dgm:pt modelId="{9C20F821-C73D-4603-8394-C6E90CDAF7EE}" type="parTrans" cxnId="{17BE1F26-2F3A-4D60-ADDD-D53CFDC70E01}">
      <dgm:prSet/>
      <dgm:spPr/>
    </dgm:pt>
    <dgm:pt modelId="{D1B68096-6FE9-4369-9CD8-E43D07FA698D}" type="sibTrans" cxnId="{17BE1F26-2F3A-4D60-ADDD-D53CFDC70E01}">
      <dgm:prSet/>
      <dgm:spPr/>
    </dgm:pt>
    <dgm:pt modelId="{221A8BF9-F428-4D77-9AA8-02E2D853329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Require mandatory periodic training for all people</a:t>
          </a:r>
        </a:p>
      </dgm:t>
    </dgm:pt>
    <dgm:pt modelId="{F0605946-04D1-4470-A8AA-3E05527C981A}" type="parTrans" cxnId="{4BB3B570-AB0E-485F-9E67-C5E2E58470F1}">
      <dgm:prSet/>
      <dgm:spPr/>
    </dgm:pt>
    <dgm:pt modelId="{3389CA96-4778-4E10-97C1-865FA5087548}" type="sibTrans" cxnId="{4BB3B570-AB0E-485F-9E67-C5E2E58470F1}">
      <dgm:prSet/>
      <dgm:spPr/>
    </dgm:pt>
    <dgm:pt modelId="{F60CBD2C-27CE-4D05-B6CF-EE56235370D5}" type="pres">
      <dgm:prSet presAssocID="{8099547E-C181-4DF8-BEC2-EC4471E3BE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7EAF1-A9C3-45CD-9802-F239DBB73E96}" type="pres">
      <dgm:prSet presAssocID="{D3E2DBE7-87D5-4636-BFA5-8646BFF5D724}" presName="parentLin" presStyleCnt="0"/>
      <dgm:spPr/>
    </dgm:pt>
    <dgm:pt modelId="{9E7F5AD1-142C-4167-8DF2-3C1C11819074}" type="pres">
      <dgm:prSet presAssocID="{D3E2DBE7-87D5-4636-BFA5-8646BFF5D72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B7CA5A-F015-4A9E-B509-A18A7B38F006}" type="pres">
      <dgm:prSet presAssocID="{D3E2DBE7-87D5-4636-BFA5-8646BFF5D7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8D9FD-832D-4FA1-B0D1-B2FBD8604BAB}" type="pres">
      <dgm:prSet presAssocID="{D3E2DBE7-87D5-4636-BFA5-8646BFF5D724}" presName="negativeSpace" presStyleCnt="0"/>
      <dgm:spPr/>
    </dgm:pt>
    <dgm:pt modelId="{9A7CFD7F-6A1C-4841-B5ED-A739B388A46B}" type="pres">
      <dgm:prSet presAssocID="{D3E2DBE7-87D5-4636-BFA5-8646BFF5D7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902688-05C3-4912-ABCE-68E4BA4884F6}" type="presOf" srcId="{E9D0808B-5FA0-4EB0-B63F-CB1F9F7460FC}" destId="{9A7CFD7F-6A1C-4841-B5ED-A739B388A46B}" srcOrd="0" destOrd="1" presId="urn:microsoft.com/office/officeart/2005/8/layout/list1"/>
    <dgm:cxn modelId="{3B791DB0-DCC7-4D65-B6BD-E54B45F93DE0}" type="presOf" srcId="{F6750DF3-7C70-49AB-B47F-8C4B37D33D99}" destId="{9A7CFD7F-6A1C-4841-B5ED-A739B388A46B}" srcOrd="0" destOrd="3" presId="urn:microsoft.com/office/officeart/2005/8/layout/list1"/>
    <dgm:cxn modelId="{CA2288FB-4BCD-43A8-AA43-3DA710ADF07C}" srcId="{8099547E-C181-4DF8-BEC2-EC4471E3BEF9}" destId="{D3E2DBE7-87D5-4636-BFA5-8646BFF5D724}" srcOrd="0" destOrd="0" parTransId="{1B6FCC57-2973-4B55-917D-F67E7C049D48}" sibTransId="{84B7D42B-DF9C-4B55-86BE-0CD6FEC6743A}"/>
    <dgm:cxn modelId="{AC84A91F-2311-4851-B1C3-35C3D94088A1}" type="presOf" srcId="{961CCA5B-E7E2-4B00-AFFB-322B961883D0}" destId="{9A7CFD7F-6A1C-4841-B5ED-A739B388A46B}" srcOrd="0" destOrd="4" presId="urn:microsoft.com/office/officeart/2005/8/layout/list1"/>
    <dgm:cxn modelId="{A0EFCBDD-E224-4080-B512-1D15250A8BF1}" srcId="{D3E2DBE7-87D5-4636-BFA5-8646BFF5D724}" destId="{E9D0808B-5FA0-4EB0-B63F-CB1F9F7460FC}" srcOrd="1" destOrd="0" parTransId="{0D144CB0-2F13-4678-B7F3-93E1F249DA46}" sibTransId="{86F338DC-266D-4251-80D1-4C87A0E7240C}"/>
    <dgm:cxn modelId="{7B4AFD28-D5A1-47F7-B854-A0D4DE0D8B7A}" type="presOf" srcId="{8099547E-C181-4DF8-BEC2-EC4471E3BEF9}" destId="{F60CBD2C-27CE-4D05-B6CF-EE56235370D5}" srcOrd="0" destOrd="0" presId="urn:microsoft.com/office/officeart/2005/8/layout/list1"/>
    <dgm:cxn modelId="{E143FE72-636A-471A-8912-A41BC53397E1}" srcId="{E9D0808B-5FA0-4EB0-B63F-CB1F9F7460FC}" destId="{F6750DF3-7C70-49AB-B47F-8C4B37D33D99}" srcOrd="1" destOrd="0" parTransId="{02F8BA1C-76EF-48D3-8214-272DEB126C4B}" sibTransId="{6A223C26-A41F-410C-8E3D-4B329FE985DF}"/>
    <dgm:cxn modelId="{28A0291E-DF38-483D-AD3E-E528B5DB5CC5}" type="presOf" srcId="{221A8BF9-F428-4D77-9AA8-02E2D853329B}" destId="{9A7CFD7F-6A1C-4841-B5ED-A739B388A46B}" srcOrd="0" destOrd="5" presId="urn:microsoft.com/office/officeart/2005/8/layout/list1"/>
    <dgm:cxn modelId="{06869F91-F692-4812-9A4D-78AD88619562}" type="presOf" srcId="{904E6E7B-FBD1-42BD-9D33-F78E042EC7D6}" destId="{9A7CFD7F-6A1C-4841-B5ED-A739B388A46B}" srcOrd="0" destOrd="0" presId="urn:microsoft.com/office/officeart/2005/8/layout/list1"/>
    <dgm:cxn modelId="{C4CED670-AC17-4E3E-A59C-1A9D1E5F36D7}" type="presOf" srcId="{D3E2DBE7-87D5-4636-BFA5-8646BFF5D724}" destId="{9E7F5AD1-142C-4167-8DF2-3C1C11819074}" srcOrd="0" destOrd="0" presId="urn:microsoft.com/office/officeart/2005/8/layout/list1"/>
    <dgm:cxn modelId="{0695892E-46C4-4C02-9384-083A1336D4ED}" srcId="{E9D0808B-5FA0-4EB0-B63F-CB1F9F7460FC}" destId="{F6B5E110-E3D2-497B-8ECD-62437CD2C8A8}" srcOrd="0" destOrd="0" parTransId="{5124BEE4-45E6-4A0A-BFD8-C98B1F009B28}" sibTransId="{DE498DCF-F601-423D-8B5D-AA8D5BD754B3}"/>
    <dgm:cxn modelId="{93373259-B323-4260-98F4-D0364601E420}" srcId="{D3E2DBE7-87D5-4636-BFA5-8646BFF5D724}" destId="{904E6E7B-FBD1-42BD-9D33-F78E042EC7D6}" srcOrd="0" destOrd="0" parTransId="{348072F1-66C4-4690-B7B6-BAF765C09E94}" sibTransId="{F2EEC011-B23C-42A3-8A82-E7C50237BF52}"/>
    <dgm:cxn modelId="{8D71E65E-196B-4BFB-8D75-BA95C1E446E0}" type="presOf" srcId="{D3E2DBE7-87D5-4636-BFA5-8646BFF5D724}" destId="{0EB7CA5A-F015-4A9E-B509-A18A7B38F006}" srcOrd="1" destOrd="0" presId="urn:microsoft.com/office/officeart/2005/8/layout/list1"/>
    <dgm:cxn modelId="{17BE1F26-2F3A-4D60-ADDD-D53CFDC70E01}" srcId="{E9D0808B-5FA0-4EB0-B63F-CB1F9F7460FC}" destId="{961CCA5B-E7E2-4B00-AFFB-322B961883D0}" srcOrd="2" destOrd="0" parTransId="{9C20F821-C73D-4603-8394-C6E90CDAF7EE}" sibTransId="{D1B68096-6FE9-4369-9CD8-E43D07FA698D}"/>
    <dgm:cxn modelId="{4BB3B570-AB0E-485F-9E67-C5E2E58470F1}" srcId="{E9D0808B-5FA0-4EB0-B63F-CB1F9F7460FC}" destId="{221A8BF9-F428-4D77-9AA8-02E2D853329B}" srcOrd="3" destOrd="0" parTransId="{F0605946-04D1-4470-A8AA-3E05527C981A}" sibTransId="{3389CA96-4778-4E10-97C1-865FA5087548}"/>
    <dgm:cxn modelId="{248DDC4D-0FDE-469C-993B-B6994BD0F5FA}" type="presOf" srcId="{F6B5E110-E3D2-497B-8ECD-62437CD2C8A8}" destId="{9A7CFD7F-6A1C-4841-B5ED-A739B388A46B}" srcOrd="0" destOrd="2" presId="urn:microsoft.com/office/officeart/2005/8/layout/list1"/>
    <dgm:cxn modelId="{957C39D4-35D6-4FE6-A5A3-40642FC4DC4F}" type="presParOf" srcId="{F60CBD2C-27CE-4D05-B6CF-EE56235370D5}" destId="{87F7EAF1-A9C3-45CD-9802-F239DBB73E96}" srcOrd="0" destOrd="0" presId="urn:microsoft.com/office/officeart/2005/8/layout/list1"/>
    <dgm:cxn modelId="{4DA96878-82E9-42CC-ABA2-48DD6811DCA9}" type="presParOf" srcId="{87F7EAF1-A9C3-45CD-9802-F239DBB73E96}" destId="{9E7F5AD1-142C-4167-8DF2-3C1C11819074}" srcOrd="0" destOrd="0" presId="urn:microsoft.com/office/officeart/2005/8/layout/list1"/>
    <dgm:cxn modelId="{B2D5CE62-5AC1-4372-A26F-9D87BD45DFF0}" type="presParOf" srcId="{87F7EAF1-A9C3-45CD-9802-F239DBB73E96}" destId="{0EB7CA5A-F015-4A9E-B509-A18A7B38F006}" srcOrd="1" destOrd="0" presId="urn:microsoft.com/office/officeart/2005/8/layout/list1"/>
    <dgm:cxn modelId="{756BBD61-D6F2-4CD3-8CF7-87CDCA9AAF97}" type="presParOf" srcId="{F60CBD2C-27CE-4D05-B6CF-EE56235370D5}" destId="{0EF8D9FD-832D-4FA1-B0D1-B2FBD8604BAB}" srcOrd="1" destOrd="0" presId="urn:microsoft.com/office/officeart/2005/8/layout/list1"/>
    <dgm:cxn modelId="{B9ABAF67-09F0-40C9-91C6-DDC444038B85}" type="presParOf" srcId="{F60CBD2C-27CE-4D05-B6CF-EE56235370D5}" destId="{9A7CFD7F-6A1C-4841-B5ED-A739B388A4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099547E-C181-4DF8-BEC2-EC4471E3BEF9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3E2DBE7-87D5-4636-BFA5-8646BFF5D724}">
      <dgm:prSet phldrT="[Text]"/>
      <dgm:spPr/>
      <dgm:t>
        <a:bodyPr/>
        <a:lstStyle/>
        <a:p>
          <a:r>
            <a:rPr lang="en-US" dirty="0"/>
            <a:t>Federal Sentencing Guidelines</a:t>
          </a:r>
        </a:p>
      </dgm:t>
    </dgm:pt>
    <dgm:pt modelId="{1B6FCC57-2973-4B55-917D-F67E7C049D48}" type="parTrans" cxnId="{CA2288FB-4BCD-43A8-AA43-3DA710ADF07C}">
      <dgm:prSet/>
      <dgm:spPr/>
      <dgm:t>
        <a:bodyPr/>
        <a:lstStyle/>
        <a:p>
          <a:endParaRPr lang="en-US"/>
        </a:p>
      </dgm:t>
    </dgm:pt>
    <dgm:pt modelId="{84B7D42B-DF9C-4B55-86BE-0CD6FEC6743A}" type="sibTrans" cxnId="{CA2288FB-4BCD-43A8-AA43-3DA710ADF07C}">
      <dgm:prSet/>
      <dgm:spPr/>
      <dgm:t>
        <a:bodyPr/>
        <a:lstStyle/>
        <a:p>
          <a:endParaRPr lang="en-US"/>
        </a:p>
      </dgm:t>
    </dgm:pt>
    <dgm:pt modelId="{904E6E7B-FBD1-42BD-9D33-F78E042EC7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Provides punishment guidelines to help federal judges to interpret computer crime laws</a:t>
          </a:r>
        </a:p>
      </dgm:t>
    </dgm:pt>
    <dgm:pt modelId="{348072F1-66C4-4690-B7B6-BAF765C09E94}" type="parTrans" cxnId="{93373259-B323-4260-98F4-D0364601E420}">
      <dgm:prSet/>
      <dgm:spPr/>
      <dgm:t>
        <a:bodyPr/>
        <a:lstStyle/>
        <a:p>
          <a:endParaRPr lang="en-US"/>
        </a:p>
      </dgm:t>
    </dgm:pt>
    <dgm:pt modelId="{F2EEC011-B23C-42A3-8A82-E7C50237BF52}" type="sibTrans" cxnId="{93373259-B323-4260-98F4-D0364601E420}">
      <dgm:prSet/>
      <dgm:spPr/>
      <dgm:t>
        <a:bodyPr/>
        <a:lstStyle/>
        <a:p>
          <a:endParaRPr lang="en-US"/>
        </a:p>
      </dgm:t>
    </dgm:pt>
    <dgm:pt modelId="{D0C8F580-495F-4A00-8887-A7FB4642050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3 Major provisions of the law are</a:t>
          </a:r>
        </a:p>
      </dgm:t>
    </dgm:pt>
    <dgm:pt modelId="{AE60371C-9123-4CC3-A9A5-AE35512B8058}" type="parTrans" cxnId="{EB379FA1-B9C2-4A30-B246-9601AAB9C4FB}">
      <dgm:prSet/>
      <dgm:spPr/>
      <dgm:t>
        <a:bodyPr/>
        <a:lstStyle/>
        <a:p>
          <a:endParaRPr lang="en-US"/>
        </a:p>
      </dgm:t>
    </dgm:pt>
    <dgm:pt modelId="{5F765FE6-BF96-49F4-8C39-3619097DAA2C}" type="sibTrans" cxnId="{EB379FA1-B9C2-4A30-B246-9601AAB9C4FB}">
      <dgm:prSet/>
      <dgm:spPr/>
      <dgm:t>
        <a:bodyPr/>
        <a:lstStyle/>
        <a:p>
          <a:endParaRPr lang="en-US"/>
        </a:p>
      </dgm:t>
    </dgm:pt>
    <dgm:pt modelId="{A02CBB81-0B21-4DC5-9C97-4CE46F1F429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Prudent man rule – requires senior executives to take personal responsibility for ensuring due care</a:t>
          </a:r>
        </a:p>
      </dgm:t>
    </dgm:pt>
    <dgm:pt modelId="{CB3A4113-B5E7-4EE4-ABD3-D37944AFAF31}" type="parTrans" cxnId="{FE2FC5A4-6DAB-425D-ABA5-AC81ED95A7E3}">
      <dgm:prSet/>
      <dgm:spPr/>
      <dgm:t>
        <a:bodyPr/>
        <a:lstStyle/>
        <a:p>
          <a:endParaRPr lang="en-US"/>
        </a:p>
      </dgm:t>
    </dgm:pt>
    <dgm:pt modelId="{30238069-5785-47F2-AD0F-FBE53BCB6D6D}" type="sibTrans" cxnId="{FE2FC5A4-6DAB-425D-ABA5-AC81ED95A7E3}">
      <dgm:prSet/>
      <dgm:spPr/>
      <dgm:t>
        <a:bodyPr/>
        <a:lstStyle/>
        <a:p>
          <a:endParaRPr lang="en-US"/>
        </a:p>
      </dgm:t>
    </dgm:pt>
    <dgm:pt modelId="{9C052C20-A2E5-41D5-8EBC-A227785195B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Allowed executives and organizations to reduce punishment by demonstrating that they used due diligence in the conduct of their information security duties</a:t>
          </a:r>
        </a:p>
      </dgm:t>
    </dgm:pt>
    <dgm:pt modelId="{ADB0051E-DD78-4CB1-B4DB-F8473FC89D2B}" type="parTrans" cxnId="{B37A2438-6111-4D98-BC11-A184E0B3169F}">
      <dgm:prSet/>
      <dgm:spPr/>
      <dgm:t>
        <a:bodyPr/>
        <a:lstStyle/>
        <a:p>
          <a:endParaRPr lang="en-US"/>
        </a:p>
      </dgm:t>
    </dgm:pt>
    <dgm:pt modelId="{B0AE2861-4D5E-4B77-9EE9-9654B32B7265}" type="sibTrans" cxnId="{B37A2438-6111-4D98-BC11-A184E0B3169F}">
      <dgm:prSet/>
      <dgm:spPr/>
      <dgm:t>
        <a:bodyPr/>
        <a:lstStyle/>
        <a:p>
          <a:endParaRPr lang="en-US"/>
        </a:p>
      </dgm:t>
    </dgm:pt>
    <dgm:pt modelId="{C5C64158-89EA-4E67-A940-29F5E7F3358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Outlines 3 burdens of proof for negligence</a:t>
          </a:r>
        </a:p>
      </dgm:t>
    </dgm:pt>
    <dgm:pt modelId="{1205E8E2-DE36-4D40-8BA3-E3692D08C70C}" type="parTrans" cxnId="{6E66A571-DC6A-4322-9F1D-70491DC45E76}">
      <dgm:prSet/>
      <dgm:spPr/>
      <dgm:t>
        <a:bodyPr/>
        <a:lstStyle/>
        <a:p>
          <a:endParaRPr lang="en-US"/>
        </a:p>
      </dgm:t>
    </dgm:pt>
    <dgm:pt modelId="{837196E5-8765-445D-ADCD-5FED9509E7D1}" type="sibTrans" cxnId="{6E66A571-DC6A-4322-9F1D-70491DC45E76}">
      <dgm:prSet/>
      <dgm:spPr/>
      <dgm:t>
        <a:bodyPr/>
        <a:lstStyle/>
        <a:p>
          <a:endParaRPr lang="en-US"/>
        </a:p>
      </dgm:t>
    </dgm:pt>
    <dgm:pt modelId="{D34F5001-C2F8-4F8A-9CA5-76114929721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Person accused of negligence must have legally recognized obligation</a:t>
          </a:r>
        </a:p>
      </dgm:t>
    </dgm:pt>
    <dgm:pt modelId="{1190ADBE-71D0-4531-9B72-E0D2C0104086}" type="parTrans" cxnId="{C2C77E7A-D65B-47D1-8A29-F3A227934E83}">
      <dgm:prSet/>
      <dgm:spPr/>
      <dgm:t>
        <a:bodyPr/>
        <a:lstStyle/>
        <a:p>
          <a:endParaRPr lang="en-US"/>
        </a:p>
      </dgm:t>
    </dgm:pt>
    <dgm:pt modelId="{7397205F-B28D-465C-B728-F397F7E2E4A2}" type="sibTrans" cxnId="{C2C77E7A-D65B-47D1-8A29-F3A227934E83}">
      <dgm:prSet/>
      <dgm:spPr/>
      <dgm:t>
        <a:bodyPr/>
        <a:lstStyle/>
        <a:p>
          <a:endParaRPr lang="en-US"/>
        </a:p>
      </dgm:t>
    </dgm:pt>
    <dgm:pt modelId="{124A2481-3680-451B-8669-627478CBA88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Person must have failed to comply with recognized standard</a:t>
          </a:r>
        </a:p>
      </dgm:t>
    </dgm:pt>
    <dgm:pt modelId="{0A203580-AF86-4239-99D0-3591062B8604}" type="parTrans" cxnId="{AC9CD8A6-F4B7-40FC-B4B5-9E6594772661}">
      <dgm:prSet/>
      <dgm:spPr/>
      <dgm:t>
        <a:bodyPr/>
        <a:lstStyle/>
        <a:p>
          <a:endParaRPr lang="en-US"/>
        </a:p>
      </dgm:t>
    </dgm:pt>
    <dgm:pt modelId="{5EE5FCE3-1C1A-4F8A-903D-908853E3B22E}" type="sibTrans" cxnId="{AC9CD8A6-F4B7-40FC-B4B5-9E6594772661}">
      <dgm:prSet/>
      <dgm:spPr/>
      <dgm:t>
        <a:bodyPr/>
        <a:lstStyle/>
        <a:p>
          <a:endParaRPr lang="en-US"/>
        </a:p>
      </dgm:t>
    </dgm:pt>
    <dgm:pt modelId="{18342D70-6367-41E7-B2F2-EF560C9B42D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There must be casual relationship between the act of negligence and subsequent damages – proximate causation</a:t>
          </a:r>
        </a:p>
      </dgm:t>
    </dgm:pt>
    <dgm:pt modelId="{33D29C50-B104-47C4-BB83-A78581FEE1A8}" type="parTrans" cxnId="{962FBD79-618C-45B0-B07C-9179F16121ED}">
      <dgm:prSet/>
      <dgm:spPr/>
      <dgm:t>
        <a:bodyPr/>
        <a:lstStyle/>
        <a:p>
          <a:endParaRPr lang="en-US"/>
        </a:p>
      </dgm:t>
    </dgm:pt>
    <dgm:pt modelId="{FCAA0D7F-A7A9-42F1-A5F8-B326BBDAFBB1}" type="sibTrans" cxnId="{962FBD79-618C-45B0-B07C-9179F16121ED}">
      <dgm:prSet/>
      <dgm:spPr/>
      <dgm:t>
        <a:bodyPr/>
        <a:lstStyle/>
        <a:p>
          <a:endParaRPr lang="en-US"/>
        </a:p>
      </dgm:t>
    </dgm:pt>
    <dgm:pt modelId="{F60CBD2C-27CE-4D05-B6CF-EE56235370D5}" type="pres">
      <dgm:prSet presAssocID="{8099547E-C181-4DF8-BEC2-EC4471E3BE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7EAF1-A9C3-45CD-9802-F239DBB73E96}" type="pres">
      <dgm:prSet presAssocID="{D3E2DBE7-87D5-4636-BFA5-8646BFF5D724}" presName="parentLin" presStyleCnt="0"/>
      <dgm:spPr/>
    </dgm:pt>
    <dgm:pt modelId="{9E7F5AD1-142C-4167-8DF2-3C1C11819074}" type="pres">
      <dgm:prSet presAssocID="{D3E2DBE7-87D5-4636-BFA5-8646BFF5D72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B7CA5A-F015-4A9E-B509-A18A7B38F006}" type="pres">
      <dgm:prSet presAssocID="{D3E2DBE7-87D5-4636-BFA5-8646BFF5D7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8D9FD-832D-4FA1-B0D1-B2FBD8604BAB}" type="pres">
      <dgm:prSet presAssocID="{D3E2DBE7-87D5-4636-BFA5-8646BFF5D724}" presName="negativeSpace" presStyleCnt="0"/>
      <dgm:spPr/>
    </dgm:pt>
    <dgm:pt modelId="{9A7CFD7F-6A1C-4841-B5ED-A739B388A46B}" type="pres">
      <dgm:prSet presAssocID="{D3E2DBE7-87D5-4636-BFA5-8646BFF5D7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2288FB-4BCD-43A8-AA43-3DA710ADF07C}" srcId="{8099547E-C181-4DF8-BEC2-EC4471E3BEF9}" destId="{D3E2DBE7-87D5-4636-BFA5-8646BFF5D724}" srcOrd="0" destOrd="0" parTransId="{1B6FCC57-2973-4B55-917D-F67E7C049D48}" sibTransId="{84B7D42B-DF9C-4B55-86BE-0CD6FEC6743A}"/>
    <dgm:cxn modelId="{0BA45F39-2D87-40FF-998F-D22FB5B07221}" type="presOf" srcId="{D34F5001-C2F8-4F8A-9CA5-76114929721F}" destId="{9A7CFD7F-6A1C-4841-B5ED-A739B388A46B}" srcOrd="0" destOrd="5" presId="urn:microsoft.com/office/officeart/2005/8/layout/list1"/>
    <dgm:cxn modelId="{91C13A25-387B-41AC-A079-72C0DD6FBB62}" type="presOf" srcId="{D0C8F580-495F-4A00-8887-A7FB46420503}" destId="{9A7CFD7F-6A1C-4841-B5ED-A739B388A46B}" srcOrd="0" destOrd="1" presId="urn:microsoft.com/office/officeart/2005/8/layout/list1"/>
    <dgm:cxn modelId="{7B4AFD28-D5A1-47F7-B854-A0D4DE0D8B7A}" type="presOf" srcId="{8099547E-C181-4DF8-BEC2-EC4471E3BEF9}" destId="{F60CBD2C-27CE-4D05-B6CF-EE56235370D5}" srcOrd="0" destOrd="0" presId="urn:microsoft.com/office/officeart/2005/8/layout/list1"/>
    <dgm:cxn modelId="{52A8E2BA-6D5E-4A93-87C3-1CA28593A72E}" type="presOf" srcId="{124A2481-3680-451B-8669-627478CBA880}" destId="{9A7CFD7F-6A1C-4841-B5ED-A739B388A46B}" srcOrd="0" destOrd="6" presId="urn:microsoft.com/office/officeart/2005/8/layout/list1"/>
    <dgm:cxn modelId="{4D8354B7-28FB-4856-BA3F-5B374BFB249E}" type="presOf" srcId="{9C052C20-A2E5-41D5-8EBC-A227785195BF}" destId="{9A7CFD7F-6A1C-4841-B5ED-A739B388A46B}" srcOrd="0" destOrd="3" presId="urn:microsoft.com/office/officeart/2005/8/layout/list1"/>
    <dgm:cxn modelId="{06869F91-F692-4812-9A4D-78AD88619562}" type="presOf" srcId="{904E6E7B-FBD1-42BD-9D33-F78E042EC7D6}" destId="{9A7CFD7F-6A1C-4841-B5ED-A739B388A46B}" srcOrd="0" destOrd="0" presId="urn:microsoft.com/office/officeart/2005/8/layout/list1"/>
    <dgm:cxn modelId="{AC9CD8A6-F4B7-40FC-B4B5-9E6594772661}" srcId="{C5C64158-89EA-4E67-A940-29F5E7F3358F}" destId="{124A2481-3680-451B-8669-627478CBA880}" srcOrd="1" destOrd="0" parTransId="{0A203580-AF86-4239-99D0-3591062B8604}" sibTransId="{5EE5FCE3-1C1A-4F8A-903D-908853E3B22E}"/>
    <dgm:cxn modelId="{C4CED670-AC17-4E3E-A59C-1A9D1E5F36D7}" type="presOf" srcId="{D3E2DBE7-87D5-4636-BFA5-8646BFF5D724}" destId="{9E7F5AD1-142C-4167-8DF2-3C1C11819074}" srcOrd="0" destOrd="0" presId="urn:microsoft.com/office/officeart/2005/8/layout/list1"/>
    <dgm:cxn modelId="{C2C77E7A-D65B-47D1-8A29-F3A227934E83}" srcId="{C5C64158-89EA-4E67-A940-29F5E7F3358F}" destId="{D34F5001-C2F8-4F8A-9CA5-76114929721F}" srcOrd="0" destOrd="0" parTransId="{1190ADBE-71D0-4531-9B72-E0D2C0104086}" sibTransId="{7397205F-B28D-465C-B728-F397F7E2E4A2}"/>
    <dgm:cxn modelId="{CA0917E2-D377-4F5B-B0AC-7A45BD4C3092}" type="presOf" srcId="{A02CBB81-0B21-4DC5-9C97-4CE46F1F4293}" destId="{9A7CFD7F-6A1C-4841-B5ED-A739B388A46B}" srcOrd="0" destOrd="2" presId="urn:microsoft.com/office/officeart/2005/8/layout/list1"/>
    <dgm:cxn modelId="{864AE8E5-AB03-4857-9B75-6623C37F26A1}" type="presOf" srcId="{18342D70-6367-41E7-B2F2-EF560C9B42D8}" destId="{9A7CFD7F-6A1C-4841-B5ED-A739B388A46B}" srcOrd="0" destOrd="7" presId="urn:microsoft.com/office/officeart/2005/8/layout/list1"/>
    <dgm:cxn modelId="{962FBD79-618C-45B0-B07C-9179F16121ED}" srcId="{C5C64158-89EA-4E67-A940-29F5E7F3358F}" destId="{18342D70-6367-41E7-B2F2-EF560C9B42D8}" srcOrd="2" destOrd="0" parTransId="{33D29C50-B104-47C4-BB83-A78581FEE1A8}" sibTransId="{FCAA0D7F-A7A9-42F1-A5F8-B326BBDAFBB1}"/>
    <dgm:cxn modelId="{93373259-B323-4260-98F4-D0364601E420}" srcId="{D3E2DBE7-87D5-4636-BFA5-8646BFF5D724}" destId="{904E6E7B-FBD1-42BD-9D33-F78E042EC7D6}" srcOrd="0" destOrd="0" parTransId="{348072F1-66C4-4690-B7B6-BAF765C09E94}" sibTransId="{F2EEC011-B23C-42A3-8A82-E7C50237BF52}"/>
    <dgm:cxn modelId="{B37A2438-6111-4D98-BC11-A184E0B3169F}" srcId="{D0C8F580-495F-4A00-8887-A7FB46420503}" destId="{9C052C20-A2E5-41D5-8EBC-A227785195BF}" srcOrd="1" destOrd="0" parTransId="{ADB0051E-DD78-4CB1-B4DB-F8473FC89D2B}" sibTransId="{B0AE2861-4D5E-4B77-9EE9-9654B32B7265}"/>
    <dgm:cxn modelId="{EB379FA1-B9C2-4A30-B246-9601AAB9C4FB}" srcId="{D3E2DBE7-87D5-4636-BFA5-8646BFF5D724}" destId="{D0C8F580-495F-4A00-8887-A7FB46420503}" srcOrd="1" destOrd="0" parTransId="{AE60371C-9123-4CC3-A9A5-AE35512B8058}" sibTransId="{5F765FE6-BF96-49F4-8C39-3619097DAA2C}"/>
    <dgm:cxn modelId="{8D71E65E-196B-4BFB-8D75-BA95C1E446E0}" type="presOf" srcId="{D3E2DBE7-87D5-4636-BFA5-8646BFF5D724}" destId="{0EB7CA5A-F015-4A9E-B509-A18A7B38F006}" srcOrd="1" destOrd="0" presId="urn:microsoft.com/office/officeart/2005/8/layout/list1"/>
    <dgm:cxn modelId="{FE2FC5A4-6DAB-425D-ABA5-AC81ED95A7E3}" srcId="{D0C8F580-495F-4A00-8887-A7FB46420503}" destId="{A02CBB81-0B21-4DC5-9C97-4CE46F1F4293}" srcOrd="0" destOrd="0" parTransId="{CB3A4113-B5E7-4EE4-ABD3-D37944AFAF31}" sibTransId="{30238069-5785-47F2-AD0F-FBE53BCB6D6D}"/>
    <dgm:cxn modelId="{C0A3CB7F-3F8F-481D-AC5F-E0150AF2202D}" type="presOf" srcId="{C5C64158-89EA-4E67-A940-29F5E7F3358F}" destId="{9A7CFD7F-6A1C-4841-B5ED-A739B388A46B}" srcOrd="0" destOrd="4" presId="urn:microsoft.com/office/officeart/2005/8/layout/list1"/>
    <dgm:cxn modelId="{6E66A571-DC6A-4322-9F1D-70491DC45E76}" srcId="{D0C8F580-495F-4A00-8887-A7FB46420503}" destId="{C5C64158-89EA-4E67-A940-29F5E7F3358F}" srcOrd="2" destOrd="0" parTransId="{1205E8E2-DE36-4D40-8BA3-E3692D08C70C}" sibTransId="{837196E5-8765-445D-ADCD-5FED9509E7D1}"/>
    <dgm:cxn modelId="{957C39D4-35D6-4FE6-A5A3-40642FC4DC4F}" type="presParOf" srcId="{F60CBD2C-27CE-4D05-B6CF-EE56235370D5}" destId="{87F7EAF1-A9C3-45CD-9802-F239DBB73E96}" srcOrd="0" destOrd="0" presId="urn:microsoft.com/office/officeart/2005/8/layout/list1"/>
    <dgm:cxn modelId="{4DA96878-82E9-42CC-ABA2-48DD6811DCA9}" type="presParOf" srcId="{87F7EAF1-A9C3-45CD-9802-F239DBB73E96}" destId="{9E7F5AD1-142C-4167-8DF2-3C1C11819074}" srcOrd="0" destOrd="0" presId="urn:microsoft.com/office/officeart/2005/8/layout/list1"/>
    <dgm:cxn modelId="{B2D5CE62-5AC1-4372-A26F-9D87BD45DFF0}" type="presParOf" srcId="{87F7EAF1-A9C3-45CD-9802-F239DBB73E96}" destId="{0EB7CA5A-F015-4A9E-B509-A18A7B38F006}" srcOrd="1" destOrd="0" presId="urn:microsoft.com/office/officeart/2005/8/layout/list1"/>
    <dgm:cxn modelId="{756BBD61-D6F2-4CD3-8CF7-87CDCA9AAF97}" type="presParOf" srcId="{F60CBD2C-27CE-4D05-B6CF-EE56235370D5}" destId="{0EF8D9FD-832D-4FA1-B0D1-B2FBD8604BAB}" srcOrd="1" destOrd="0" presId="urn:microsoft.com/office/officeart/2005/8/layout/list1"/>
    <dgm:cxn modelId="{B9ABAF67-09F0-40C9-91C6-DDC444038B85}" type="presParOf" srcId="{F60CBD2C-27CE-4D05-B6CF-EE56235370D5}" destId="{9A7CFD7F-6A1C-4841-B5ED-A739B388A4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099547E-C181-4DF8-BEC2-EC4471E3BEF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E2DBE7-87D5-4636-BFA5-8646BFF5D724}">
      <dgm:prSet phldrT="[Text]"/>
      <dgm:spPr/>
      <dgm:t>
        <a:bodyPr/>
        <a:lstStyle/>
        <a:p>
          <a:r>
            <a:rPr lang="en-US" dirty="0"/>
            <a:t>Government Information Security Reform Act</a:t>
          </a:r>
        </a:p>
      </dgm:t>
    </dgm:pt>
    <dgm:pt modelId="{1B6FCC57-2973-4B55-917D-F67E7C049D48}" type="parTrans" cxnId="{CA2288FB-4BCD-43A8-AA43-3DA710ADF07C}">
      <dgm:prSet/>
      <dgm:spPr/>
      <dgm:t>
        <a:bodyPr/>
        <a:lstStyle/>
        <a:p>
          <a:endParaRPr lang="en-US"/>
        </a:p>
      </dgm:t>
    </dgm:pt>
    <dgm:pt modelId="{84B7D42B-DF9C-4B55-86BE-0CD6FEC6743A}" type="sibTrans" cxnId="{CA2288FB-4BCD-43A8-AA43-3DA710ADF07C}">
      <dgm:prSet/>
      <dgm:spPr/>
      <dgm:t>
        <a:bodyPr/>
        <a:lstStyle/>
        <a:p>
          <a:endParaRPr lang="en-US"/>
        </a:p>
      </dgm:t>
    </dgm:pt>
    <dgm:pt modelId="{904E6E7B-FBD1-42BD-9D33-F78E042EC7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Provide comprehensive framework for establishing and ensuring the effectiveness of controls over information resources that support federal operations</a:t>
          </a:r>
        </a:p>
      </dgm:t>
    </dgm:pt>
    <dgm:pt modelId="{348072F1-66C4-4690-B7B6-BAF765C09E94}" type="parTrans" cxnId="{93373259-B323-4260-98F4-D0364601E420}">
      <dgm:prSet/>
      <dgm:spPr/>
      <dgm:t>
        <a:bodyPr/>
        <a:lstStyle/>
        <a:p>
          <a:endParaRPr lang="en-US"/>
        </a:p>
      </dgm:t>
    </dgm:pt>
    <dgm:pt modelId="{F2EEC011-B23C-42A3-8A82-E7C50237BF52}" type="sibTrans" cxnId="{93373259-B323-4260-98F4-D0364601E420}">
      <dgm:prSet/>
      <dgm:spPr/>
      <dgm:t>
        <a:bodyPr/>
        <a:lstStyle/>
        <a:p>
          <a:endParaRPr lang="en-US"/>
        </a:p>
      </dgm:t>
    </dgm:pt>
    <dgm:pt modelId="{3B6D54BE-1434-41A6-A2B3-DE9FC8ECD1D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BF3C3A98-7E26-4B1A-9DE0-9F7F8AA1EDEA}" type="parTrans" cxnId="{AD93F739-852F-4CB2-A03C-7A751F101456}">
      <dgm:prSet/>
      <dgm:spPr/>
      <dgm:t>
        <a:bodyPr/>
        <a:lstStyle/>
        <a:p>
          <a:endParaRPr lang="en-US"/>
        </a:p>
      </dgm:t>
    </dgm:pt>
    <dgm:pt modelId="{C1E70587-276F-4EDF-8A6A-7970C53D03A7}" type="sibTrans" cxnId="{AD93F739-852F-4CB2-A03C-7A751F101456}">
      <dgm:prSet/>
      <dgm:spPr/>
      <dgm:t>
        <a:bodyPr/>
        <a:lstStyle/>
        <a:p>
          <a:endParaRPr lang="en-US"/>
        </a:p>
      </dgm:t>
    </dgm:pt>
    <dgm:pt modelId="{D65A0ACF-13B1-4E6F-B8F4-863A9198828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Places burden of maintaining security and integrity of government systems on individual agency leaders</a:t>
          </a:r>
        </a:p>
      </dgm:t>
    </dgm:pt>
    <dgm:pt modelId="{19581E21-132A-44D5-80A7-4ACAD524C9B8}" type="parTrans" cxnId="{AA01B693-AC8F-4E53-AC31-75FBB1BB08D1}">
      <dgm:prSet/>
      <dgm:spPr/>
      <dgm:t>
        <a:bodyPr/>
        <a:lstStyle/>
        <a:p>
          <a:endParaRPr lang="en-US"/>
        </a:p>
      </dgm:t>
    </dgm:pt>
    <dgm:pt modelId="{06872DBA-E7AD-4426-B0FA-F33E6E01C917}" type="sibTrans" cxnId="{AA01B693-AC8F-4E53-AC31-75FBB1BB08D1}">
      <dgm:prSet/>
      <dgm:spPr/>
      <dgm:t>
        <a:bodyPr/>
        <a:lstStyle/>
        <a:p>
          <a:endParaRPr lang="en-US"/>
        </a:p>
      </dgm:t>
    </dgm:pt>
    <dgm:pt modelId="{671ED934-C9E4-4776-9615-4E9388EED5D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Established mission-critical system category</a:t>
          </a:r>
        </a:p>
      </dgm:t>
    </dgm:pt>
    <dgm:pt modelId="{ECD1D417-85E8-4861-9D56-D952087A90B4}" type="parTrans" cxnId="{3FF2EEAF-BF9B-4B78-9328-0F1B2457ED3A}">
      <dgm:prSet/>
      <dgm:spPr/>
      <dgm:t>
        <a:bodyPr/>
        <a:lstStyle/>
        <a:p>
          <a:endParaRPr lang="en-US"/>
        </a:p>
      </dgm:t>
    </dgm:pt>
    <dgm:pt modelId="{8436DE4F-9418-4962-AA8C-42EB1DA98F25}" type="sibTrans" cxnId="{3FF2EEAF-BF9B-4B78-9328-0F1B2457ED3A}">
      <dgm:prSet/>
      <dgm:spPr/>
      <dgm:t>
        <a:bodyPr/>
        <a:lstStyle/>
        <a:p>
          <a:endParaRPr lang="en-US"/>
        </a:p>
      </dgm:t>
    </dgm:pt>
    <dgm:pt modelId="{016D8E7D-DACC-49A4-96AE-E8F0CAFBB38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Provides specific evaluation and auditing authority for mission-critical systems to the secretary of defense and the director of CIA</a:t>
          </a:r>
        </a:p>
      </dgm:t>
    </dgm:pt>
    <dgm:pt modelId="{E00ED813-AB80-454C-A8E1-6D40DCE165F1}" type="parTrans" cxnId="{B68F5FE1-3F73-44F4-8C5E-94374B287305}">
      <dgm:prSet/>
      <dgm:spPr/>
      <dgm:t>
        <a:bodyPr/>
        <a:lstStyle/>
        <a:p>
          <a:endParaRPr lang="en-US"/>
        </a:p>
      </dgm:t>
    </dgm:pt>
    <dgm:pt modelId="{105E6896-B912-46C9-A509-C6A2BEC36930}" type="sibTrans" cxnId="{B68F5FE1-3F73-44F4-8C5E-94374B287305}">
      <dgm:prSet/>
      <dgm:spPr/>
      <dgm:t>
        <a:bodyPr/>
        <a:lstStyle/>
        <a:p>
          <a:endParaRPr lang="en-US"/>
        </a:p>
      </dgm:t>
    </dgm:pt>
    <dgm:pt modelId="{F60CBD2C-27CE-4D05-B6CF-EE56235370D5}" type="pres">
      <dgm:prSet presAssocID="{8099547E-C181-4DF8-BEC2-EC4471E3BE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7EAF1-A9C3-45CD-9802-F239DBB73E96}" type="pres">
      <dgm:prSet presAssocID="{D3E2DBE7-87D5-4636-BFA5-8646BFF5D724}" presName="parentLin" presStyleCnt="0"/>
      <dgm:spPr/>
    </dgm:pt>
    <dgm:pt modelId="{9E7F5AD1-142C-4167-8DF2-3C1C11819074}" type="pres">
      <dgm:prSet presAssocID="{D3E2DBE7-87D5-4636-BFA5-8646BFF5D72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B7CA5A-F015-4A9E-B509-A18A7B38F006}" type="pres">
      <dgm:prSet presAssocID="{D3E2DBE7-87D5-4636-BFA5-8646BFF5D7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8D9FD-832D-4FA1-B0D1-B2FBD8604BAB}" type="pres">
      <dgm:prSet presAssocID="{D3E2DBE7-87D5-4636-BFA5-8646BFF5D724}" presName="negativeSpace" presStyleCnt="0"/>
      <dgm:spPr/>
    </dgm:pt>
    <dgm:pt modelId="{9A7CFD7F-6A1C-4841-B5ED-A739B388A46B}" type="pres">
      <dgm:prSet presAssocID="{D3E2DBE7-87D5-4636-BFA5-8646BFF5D7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2288FB-4BCD-43A8-AA43-3DA710ADF07C}" srcId="{8099547E-C181-4DF8-BEC2-EC4471E3BEF9}" destId="{D3E2DBE7-87D5-4636-BFA5-8646BFF5D724}" srcOrd="0" destOrd="0" parTransId="{1B6FCC57-2973-4B55-917D-F67E7C049D48}" sibTransId="{84B7D42B-DF9C-4B55-86BE-0CD6FEC6743A}"/>
    <dgm:cxn modelId="{A4D60324-27C0-42D8-8FB6-9A45DE8DD688}" type="presOf" srcId="{016D8E7D-DACC-49A4-96AE-E8F0CAFBB38E}" destId="{9A7CFD7F-6A1C-4841-B5ED-A739B388A46B}" srcOrd="0" destOrd="3" presId="urn:microsoft.com/office/officeart/2005/8/layout/list1"/>
    <dgm:cxn modelId="{8FF4CFF3-2652-46DF-B5DD-6AB5BC158782}" type="presOf" srcId="{3B6D54BE-1434-41A6-A2B3-DE9FC8ECD1D9}" destId="{9A7CFD7F-6A1C-4841-B5ED-A739B388A46B}" srcOrd="0" destOrd="4" presId="urn:microsoft.com/office/officeart/2005/8/layout/list1"/>
    <dgm:cxn modelId="{7B4AFD28-D5A1-47F7-B854-A0D4DE0D8B7A}" type="presOf" srcId="{8099547E-C181-4DF8-BEC2-EC4471E3BEF9}" destId="{F60CBD2C-27CE-4D05-B6CF-EE56235370D5}" srcOrd="0" destOrd="0" presId="urn:microsoft.com/office/officeart/2005/8/layout/list1"/>
    <dgm:cxn modelId="{B68F5FE1-3F73-44F4-8C5E-94374B287305}" srcId="{D3E2DBE7-87D5-4636-BFA5-8646BFF5D724}" destId="{016D8E7D-DACC-49A4-96AE-E8F0CAFBB38E}" srcOrd="3" destOrd="0" parTransId="{E00ED813-AB80-454C-A8E1-6D40DCE165F1}" sibTransId="{105E6896-B912-46C9-A509-C6A2BEC36930}"/>
    <dgm:cxn modelId="{06869F91-F692-4812-9A4D-78AD88619562}" type="presOf" srcId="{904E6E7B-FBD1-42BD-9D33-F78E042EC7D6}" destId="{9A7CFD7F-6A1C-4841-B5ED-A739B388A46B}" srcOrd="0" destOrd="0" presId="urn:microsoft.com/office/officeart/2005/8/layout/list1"/>
    <dgm:cxn modelId="{AD93F739-852F-4CB2-A03C-7A751F101456}" srcId="{D3E2DBE7-87D5-4636-BFA5-8646BFF5D724}" destId="{3B6D54BE-1434-41A6-A2B3-DE9FC8ECD1D9}" srcOrd="4" destOrd="0" parTransId="{BF3C3A98-7E26-4B1A-9DE0-9F7F8AA1EDEA}" sibTransId="{C1E70587-276F-4EDF-8A6A-7970C53D03A7}"/>
    <dgm:cxn modelId="{C4CED670-AC17-4E3E-A59C-1A9D1E5F36D7}" type="presOf" srcId="{D3E2DBE7-87D5-4636-BFA5-8646BFF5D724}" destId="{9E7F5AD1-142C-4167-8DF2-3C1C11819074}" srcOrd="0" destOrd="0" presId="urn:microsoft.com/office/officeart/2005/8/layout/list1"/>
    <dgm:cxn modelId="{AA01B693-AC8F-4E53-AC31-75FBB1BB08D1}" srcId="{D3E2DBE7-87D5-4636-BFA5-8646BFF5D724}" destId="{D65A0ACF-13B1-4E6F-B8F4-863A91988283}" srcOrd="1" destOrd="0" parTransId="{19581E21-132A-44D5-80A7-4ACAD524C9B8}" sibTransId="{06872DBA-E7AD-4426-B0FA-F33E6E01C917}"/>
    <dgm:cxn modelId="{E22C719E-E536-43A8-9E89-39DD5F6FA7FC}" type="presOf" srcId="{D65A0ACF-13B1-4E6F-B8F4-863A91988283}" destId="{9A7CFD7F-6A1C-4841-B5ED-A739B388A46B}" srcOrd="0" destOrd="1" presId="urn:microsoft.com/office/officeart/2005/8/layout/list1"/>
    <dgm:cxn modelId="{93373259-B323-4260-98F4-D0364601E420}" srcId="{D3E2DBE7-87D5-4636-BFA5-8646BFF5D724}" destId="{904E6E7B-FBD1-42BD-9D33-F78E042EC7D6}" srcOrd="0" destOrd="0" parTransId="{348072F1-66C4-4690-B7B6-BAF765C09E94}" sibTransId="{F2EEC011-B23C-42A3-8A82-E7C50237BF52}"/>
    <dgm:cxn modelId="{6654A294-66CD-485B-903B-F9FEEF24E05F}" type="presOf" srcId="{671ED934-C9E4-4776-9615-4E9388EED5D2}" destId="{9A7CFD7F-6A1C-4841-B5ED-A739B388A46B}" srcOrd="0" destOrd="2" presId="urn:microsoft.com/office/officeart/2005/8/layout/list1"/>
    <dgm:cxn modelId="{8D71E65E-196B-4BFB-8D75-BA95C1E446E0}" type="presOf" srcId="{D3E2DBE7-87D5-4636-BFA5-8646BFF5D724}" destId="{0EB7CA5A-F015-4A9E-B509-A18A7B38F006}" srcOrd="1" destOrd="0" presId="urn:microsoft.com/office/officeart/2005/8/layout/list1"/>
    <dgm:cxn modelId="{3FF2EEAF-BF9B-4B78-9328-0F1B2457ED3A}" srcId="{D3E2DBE7-87D5-4636-BFA5-8646BFF5D724}" destId="{671ED934-C9E4-4776-9615-4E9388EED5D2}" srcOrd="2" destOrd="0" parTransId="{ECD1D417-85E8-4861-9D56-D952087A90B4}" sibTransId="{8436DE4F-9418-4962-AA8C-42EB1DA98F25}"/>
    <dgm:cxn modelId="{957C39D4-35D6-4FE6-A5A3-40642FC4DC4F}" type="presParOf" srcId="{F60CBD2C-27CE-4D05-B6CF-EE56235370D5}" destId="{87F7EAF1-A9C3-45CD-9802-F239DBB73E96}" srcOrd="0" destOrd="0" presId="urn:microsoft.com/office/officeart/2005/8/layout/list1"/>
    <dgm:cxn modelId="{4DA96878-82E9-42CC-ABA2-48DD6811DCA9}" type="presParOf" srcId="{87F7EAF1-A9C3-45CD-9802-F239DBB73E96}" destId="{9E7F5AD1-142C-4167-8DF2-3C1C11819074}" srcOrd="0" destOrd="0" presId="urn:microsoft.com/office/officeart/2005/8/layout/list1"/>
    <dgm:cxn modelId="{B2D5CE62-5AC1-4372-A26F-9D87BD45DFF0}" type="presParOf" srcId="{87F7EAF1-A9C3-45CD-9802-F239DBB73E96}" destId="{0EB7CA5A-F015-4A9E-B509-A18A7B38F006}" srcOrd="1" destOrd="0" presId="urn:microsoft.com/office/officeart/2005/8/layout/list1"/>
    <dgm:cxn modelId="{756BBD61-D6F2-4CD3-8CF7-87CDCA9AAF97}" type="presParOf" srcId="{F60CBD2C-27CE-4D05-B6CF-EE56235370D5}" destId="{0EF8D9FD-832D-4FA1-B0D1-B2FBD8604BAB}" srcOrd="1" destOrd="0" presId="urn:microsoft.com/office/officeart/2005/8/layout/list1"/>
    <dgm:cxn modelId="{B9ABAF67-09F0-40C9-91C6-DDC444038B85}" type="presParOf" srcId="{F60CBD2C-27CE-4D05-B6CF-EE56235370D5}" destId="{9A7CFD7F-6A1C-4841-B5ED-A739B388A4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99547E-C181-4DF8-BEC2-EC4471E3BEF9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3E2DBE7-87D5-4636-BFA5-8646BFF5D724}">
      <dgm:prSet phldrT="[Text]"/>
      <dgm:spPr/>
      <dgm:t>
        <a:bodyPr/>
        <a:lstStyle/>
        <a:p>
          <a:r>
            <a:rPr lang="en-US" dirty="0"/>
            <a:t>Federal Information Security Management Act</a:t>
          </a:r>
        </a:p>
      </dgm:t>
    </dgm:pt>
    <dgm:pt modelId="{1B6FCC57-2973-4B55-917D-F67E7C049D48}" type="parTrans" cxnId="{CA2288FB-4BCD-43A8-AA43-3DA710ADF07C}">
      <dgm:prSet/>
      <dgm:spPr/>
      <dgm:t>
        <a:bodyPr/>
        <a:lstStyle/>
        <a:p>
          <a:endParaRPr lang="en-US"/>
        </a:p>
      </dgm:t>
    </dgm:pt>
    <dgm:pt modelId="{84B7D42B-DF9C-4B55-86BE-0CD6FEC6743A}" type="sibTrans" cxnId="{CA2288FB-4BCD-43A8-AA43-3DA710ADF07C}">
      <dgm:prSet/>
      <dgm:spPr/>
      <dgm:t>
        <a:bodyPr/>
        <a:lstStyle/>
        <a:p>
          <a:endParaRPr lang="en-US"/>
        </a:p>
      </dgm:t>
    </dgm:pt>
    <dgm:pt modelId="{904E6E7B-FBD1-42BD-9D33-F78E042EC7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FISMA requires agencies implement an information security program that covers the agencies operations</a:t>
          </a:r>
        </a:p>
      </dgm:t>
    </dgm:pt>
    <dgm:pt modelId="{348072F1-66C4-4690-B7B6-BAF765C09E94}" type="parTrans" cxnId="{93373259-B323-4260-98F4-D0364601E420}">
      <dgm:prSet/>
      <dgm:spPr/>
      <dgm:t>
        <a:bodyPr/>
        <a:lstStyle/>
        <a:p>
          <a:endParaRPr lang="en-US"/>
        </a:p>
      </dgm:t>
    </dgm:pt>
    <dgm:pt modelId="{F2EEC011-B23C-42A3-8A82-E7C50237BF52}" type="sibTrans" cxnId="{93373259-B323-4260-98F4-D0364601E420}">
      <dgm:prSet/>
      <dgm:spPr/>
      <dgm:t>
        <a:bodyPr/>
        <a:lstStyle/>
        <a:p>
          <a:endParaRPr lang="en-US"/>
        </a:p>
      </dgm:t>
    </dgm:pt>
    <dgm:pt modelId="{4C744FF3-E8D9-4BE7-8CB4-1A169552528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Requires contractors are also included part of the scope</a:t>
          </a:r>
        </a:p>
      </dgm:t>
    </dgm:pt>
    <dgm:pt modelId="{A7D858E7-B0AE-4870-B7F7-48142D5CC9CF}" type="parTrans" cxnId="{2A1B564B-1C53-4CA4-9A3E-44EE551A351C}">
      <dgm:prSet/>
      <dgm:spPr/>
      <dgm:t>
        <a:bodyPr/>
        <a:lstStyle/>
        <a:p>
          <a:endParaRPr lang="en-US"/>
        </a:p>
      </dgm:t>
    </dgm:pt>
    <dgm:pt modelId="{733713B8-38FD-44B3-8B49-634C6C5975A5}" type="sibTrans" cxnId="{2A1B564B-1C53-4CA4-9A3E-44EE551A351C}">
      <dgm:prSet/>
      <dgm:spPr/>
      <dgm:t>
        <a:bodyPr/>
        <a:lstStyle/>
        <a:p>
          <a:endParaRPr lang="en-US"/>
        </a:p>
      </dgm:t>
    </dgm:pt>
    <dgm:pt modelId="{2DA08D57-A9A5-48EF-904C-166B13E0917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NIST is responsible for building FISMA guidelines</a:t>
          </a:r>
        </a:p>
      </dgm:t>
    </dgm:pt>
    <dgm:pt modelId="{A2E857A9-2573-4697-A808-E10047583D66}" type="parTrans" cxnId="{E9C0A768-F05A-46B3-8304-6D8DD6F61F5B}">
      <dgm:prSet/>
      <dgm:spPr/>
      <dgm:t>
        <a:bodyPr/>
        <a:lstStyle/>
        <a:p>
          <a:endParaRPr lang="en-US"/>
        </a:p>
      </dgm:t>
    </dgm:pt>
    <dgm:pt modelId="{F77F0A1D-6891-43E9-90C9-2C2FE893C7DD}" type="sibTrans" cxnId="{E9C0A768-F05A-46B3-8304-6D8DD6F61F5B}">
      <dgm:prSet/>
      <dgm:spPr/>
      <dgm:t>
        <a:bodyPr/>
        <a:lstStyle/>
        <a:p>
          <a:endParaRPr lang="en-US"/>
        </a:p>
      </dgm:t>
    </dgm:pt>
    <dgm:pt modelId="{E2CC7C6D-35DB-4156-BBBD-A1AAFFC9253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dirty="0"/>
        </a:p>
      </dgm:t>
    </dgm:pt>
    <dgm:pt modelId="{74A9B343-4136-4CB7-B2F7-E974E5DF0771}" type="parTrans" cxnId="{E1EDD12B-019A-4C9C-A36F-1166F8E4B257}">
      <dgm:prSet/>
      <dgm:spPr/>
      <dgm:t>
        <a:bodyPr/>
        <a:lstStyle/>
        <a:p>
          <a:endParaRPr lang="en-US"/>
        </a:p>
      </dgm:t>
    </dgm:pt>
    <dgm:pt modelId="{EBC29979-E946-48C3-9E30-914219AB634D}" type="sibTrans" cxnId="{E1EDD12B-019A-4C9C-A36F-1166F8E4B257}">
      <dgm:prSet/>
      <dgm:spPr/>
      <dgm:t>
        <a:bodyPr/>
        <a:lstStyle/>
        <a:p>
          <a:endParaRPr lang="en-US"/>
        </a:p>
      </dgm:t>
    </dgm:pt>
    <dgm:pt modelId="{F60CBD2C-27CE-4D05-B6CF-EE56235370D5}" type="pres">
      <dgm:prSet presAssocID="{8099547E-C181-4DF8-BEC2-EC4471E3BE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7EAF1-A9C3-45CD-9802-F239DBB73E96}" type="pres">
      <dgm:prSet presAssocID="{D3E2DBE7-87D5-4636-BFA5-8646BFF5D724}" presName="parentLin" presStyleCnt="0"/>
      <dgm:spPr/>
    </dgm:pt>
    <dgm:pt modelId="{9E7F5AD1-142C-4167-8DF2-3C1C11819074}" type="pres">
      <dgm:prSet presAssocID="{D3E2DBE7-87D5-4636-BFA5-8646BFF5D72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B7CA5A-F015-4A9E-B509-A18A7B38F006}" type="pres">
      <dgm:prSet presAssocID="{D3E2DBE7-87D5-4636-BFA5-8646BFF5D7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8D9FD-832D-4FA1-B0D1-B2FBD8604BAB}" type="pres">
      <dgm:prSet presAssocID="{D3E2DBE7-87D5-4636-BFA5-8646BFF5D724}" presName="negativeSpace" presStyleCnt="0"/>
      <dgm:spPr/>
    </dgm:pt>
    <dgm:pt modelId="{9A7CFD7F-6A1C-4841-B5ED-A739B388A46B}" type="pres">
      <dgm:prSet presAssocID="{D3E2DBE7-87D5-4636-BFA5-8646BFF5D7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C0A768-F05A-46B3-8304-6D8DD6F61F5B}" srcId="{D3E2DBE7-87D5-4636-BFA5-8646BFF5D724}" destId="{2DA08D57-A9A5-48EF-904C-166B13E09174}" srcOrd="2" destOrd="0" parTransId="{A2E857A9-2573-4697-A808-E10047583D66}" sibTransId="{F77F0A1D-6891-43E9-90C9-2C2FE893C7DD}"/>
    <dgm:cxn modelId="{2A1B564B-1C53-4CA4-9A3E-44EE551A351C}" srcId="{D3E2DBE7-87D5-4636-BFA5-8646BFF5D724}" destId="{4C744FF3-E8D9-4BE7-8CB4-1A169552528E}" srcOrd="1" destOrd="0" parTransId="{A7D858E7-B0AE-4870-B7F7-48142D5CC9CF}" sibTransId="{733713B8-38FD-44B3-8B49-634C6C5975A5}"/>
    <dgm:cxn modelId="{93373259-B323-4260-98F4-D0364601E420}" srcId="{D3E2DBE7-87D5-4636-BFA5-8646BFF5D724}" destId="{904E6E7B-FBD1-42BD-9D33-F78E042EC7D6}" srcOrd="0" destOrd="0" parTransId="{348072F1-66C4-4690-B7B6-BAF765C09E94}" sibTransId="{F2EEC011-B23C-42A3-8A82-E7C50237BF52}"/>
    <dgm:cxn modelId="{06869F91-F692-4812-9A4D-78AD88619562}" type="presOf" srcId="{904E6E7B-FBD1-42BD-9D33-F78E042EC7D6}" destId="{9A7CFD7F-6A1C-4841-B5ED-A739B388A46B}" srcOrd="0" destOrd="0" presId="urn:microsoft.com/office/officeart/2005/8/layout/list1"/>
    <dgm:cxn modelId="{8D71E65E-196B-4BFB-8D75-BA95C1E446E0}" type="presOf" srcId="{D3E2DBE7-87D5-4636-BFA5-8646BFF5D724}" destId="{0EB7CA5A-F015-4A9E-B509-A18A7B38F006}" srcOrd="1" destOrd="0" presId="urn:microsoft.com/office/officeart/2005/8/layout/list1"/>
    <dgm:cxn modelId="{7B4AFD28-D5A1-47F7-B854-A0D4DE0D8B7A}" type="presOf" srcId="{8099547E-C181-4DF8-BEC2-EC4471E3BEF9}" destId="{F60CBD2C-27CE-4D05-B6CF-EE56235370D5}" srcOrd="0" destOrd="0" presId="urn:microsoft.com/office/officeart/2005/8/layout/list1"/>
    <dgm:cxn modelId="{78F1A0A6-ABE3-4D41-B42C-C6BE0BD3F1FD}" type="presOf" srcId="{4C744FF3-E8D9-4BE7-8CB4-1A169552528E}" destId="{9A7CFD7F-6A1C-4841-B5ED-A739B388A46B}" srcOrd="0" destOrd="1" presId="urn:microsoft.com/office/officeart/2005/8/layout/list1"/>
    <dgm:cxn modelId="{C4CED670-AC17-4E3E-A59C-1A9D1E5F36D7}" type="presOf" srcId="{D3E2DBE7-87D5-4636-BFA5-8646BFF5D724}" destId="{9E7F5AD1-142C-4167-8DF2-3C1C11819074}" srcOrd="0" destOrd="0" presId="urn:microsoft.com/office/officeart/2005/8/layout/list1"/>
    <dgm:cxn modelId="{83971D06-2353-46F0-8194-CEA0CB8D2C7B}" type="presOf" srcId="{2DA08D57-A9A5-48EF-904C-166B13E09174}" destId="{9A7CFD7F-6A1C-4841-B5ED-A739B388A46B}" srcOrd="0" destOrd="2" presId="urn:microsoft.com/office/officeart/2005/8/layout/list1"/>
    <dgm:cxn modelId="{CA2288FB-4BCD-43A8-AA43-3DA710ADF07C}" srcId="{8099547E-C181-4DF8-BEC2-EC4471E3BEF9}" destId="{D3E2DBE7-87D5-4636-BFA5-8646BFF5D724}" srcOrd="0" destOrd="0" parTransId="{1B6FCC57-2973-4B55-917D-F67E7C049D48}" sibTransId="{84B7D42B-DF9C-4B55-86BE-0CD6FEC6743A}"/>
    <dgm:cxn modelId="{45173015-FFD0-479B-A5FC-B9C60E8A0C36}" type="presOf" srcId="{E2CC7C6D-35DB-4156-BBBD-A1AAFFC92538}" destId="{9A7CFD7F-6A1C-4841-B5ED-A739B388A46B}" srcOrd="0" destOrd="3" presId="urn:microsoft.com/office/officeart/2005/8/layout/list1"/>
    <dgm:cxn modelId="{E1EDD12B-019A-4C9C-A36F-1166F8E4B257}" srcId="{D3E2DBE7-87D5-4636-BFA5-8646BFF5D724}" destId="{E2CC7C6D-35DB-4156-BBBD-A1AAFFC92538}" srcOrd="3" destOrd="0" parTransId="{74A9B343-4136-4CB7-B2F7-E974E5DF0771}" sibTransId="{EBC29979-E946-48C3-9E30-914219AB634D}"/>
    <dgm:cxn modelId="{957C39D4-35D6-4FE6-A5A3-40642FC4DC4F}" type="presParOf" srcId="{F60CBD2C-27CE-4D05-B6CF-EE56235370D5}" destId="{87F7EAF1-A9C3-45CD-9802-F239DBB73E96}" srcOrd="0" destOrd="0" presId="urn:microsoft.com/office/officeart/2005/8/layout/list1"/>
    <dgm:cxn modelId="{4DA96878-82E9-42CC-ABA2-48DD6811DCA9}" type="presParOf" srcId="{87F7EAF1-A9C3-45CD-9802-F239DBB73E96}" destId="{9E7F5AD1-142C-4167-8DF2-3C1C11819074}" srcOrd="0" destOrd="0" presId="urn:microsoft.com/office/officeart/2005/8/layout/list1"/>
    <dgm:cxn modelId="{B2D5CE62-5AC1-4372-A26F-9D87BD45DFF0}" type="presParOf" srcId="{87F7EAF1-A9C3-45CD-9802-F239DBB73E96}" destId="{0EB7CA5A-F015-4A9E-B509-A18A7B38F006}" srcOrd="1" destOrd="0" presId="urn:microsoft.com/office/officeart/2005/8/layout/list1"/>
    <dgm:cxn modelId="{756BBD61-D6F2-4CD3-8CF7-87CDCA9AAF97}" type="presParOf" srcId="{F60CBD2C-27CE-4D05-B6CF-EE56235370D5}" destId="{0EF8D9FD-832D-4FA1-B0D1-B2FBD8604BAB}" srcOrd="1" destOrd="0" presId="urn:microsoft.com/office/officeart/2005/8/layout/list1"/>
    <dgm:cxn modelId="{B9ABAF67-09F0-40C9-91C6-DDC444038B85}" type="presParOf" srcId="{F60CBD2C-27CE-4D05-B6CF-EE56235370D5}" destId="{9A7CFD7F-6A1C-4841-B5ED-A739B388A4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099547E-C181-4DF8-BEC2-EC4471E3BEF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2DBE7-87D5-4636-BFA5-8646BFF5D724}">
      <dgm:prSet phldrT="[Text]"/>
      <dgm:spPr/>
      <dgm:t>
        <a:bodyPr/>
        <a:lstStyle/>
        <a:p>
          <a:r>
            <a:rPr lang="en-US" dirty="0"/>
            <a:t>HIPAA</a:t>
          </a:r>
        </a:p>
      </dgm:t>
    </dgm:pt>
    <dgm:pt modelId="{1B6FCC57-2973-4B55-917D-F67E7C049D48}" type="parTrans" cxnId="{CA2288FB-4BCD-43A8-AA43-3DA710ADF07C}">
      <dgm:prSet/>
      <dgm:spPr/>
      <dgm:t>
        <a:bodyPr/>
        <a:lstStyle/>
        <a:p>
          <a:endParaRPr lang="en-US"/>
        </a:p>
      </dgm:t>
    </dgm:pt>
    <dgm:pt modelId="{84B7D42B-DF9C-4B55-86BE-0CD6FEC6743A}" type="sibTrans" cxnId="{CA2288FB-4BCD-43A8-AA43-3DA710ADF07C}">
      <dgm:prSet/>
      <dgm:spPr/>
      <dgm:t>
        <a:bodyPr/>
        <a:lstStyle/>
        <a:p>
          <a:endParaRPr lang="en-US"/>
        </a:p>
      </dgm:t>
    </dgm:pt>
    <dgm:pt modelId="{904E6E7B-FBD1-42BD-9D33-F78E042EC7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Provides a framework and guideline to ensure security, integrity and privacy when handling confidential medical records</a:t>
          </a:r>
        </a:p>
      </dgm:t>
    </dgm:pt>
    <dgm:pt modelId="{348072F1-66C4-4690-B7B6-BAF765C09E94}" type="parTrans" cxnId="{93373259-B323-4260-98F4-D0364601E420}">
      <dgm:prSet/>
      <dgm:spPr/>
      <dgm:t>
        <a:bodyPr/>
        <a:lstStyle/>
        <a:p>
          <a:endParaRPr lang="en-US"/>
        </a:p>
      </dgm:t>
    </dgm:pt>
    <dgm:pt modelId="{F2EEC011-B23C-42A3-8A82-E7C50237BF52}" type="sibTrans" cxnId="{93373259-B323-4260-98F4-D0364601E420}">
      <dgm:prSet/>
      <dgm:spPr/>
      <dgm:t>
        <a:bodyPr/>
        <a:lstStyle/>
        <a:p>
          <a:endParaRPr lang="en-US"/>
        </a:p>
      </dgm:t>
    </dgm:pt>
    <dgm:pt modelId="{5CDA2AC0-6112-4A53-9D58-96147245B10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It outlines how security should be managed for any facility that creates, accesses, shares or destroys medical information</a:t>
          </a:r>
        </a:p>
      </dgm:t>
    </dgm:pt>
    <dgm:pt modelId="{2FAE5C7C-BDAE-451D-B536-4CD45194A8E6}" type="parTrans" cxnId="{51CC39D4-701D-46A9-8A51-A480C0321092}">
      <dgm:prSet/>
      <dgm:spPr/>
      <dgm:t>
        <a:bodyPr/>
        <a:lstStyle/>
        <a:p>
          <a:endParaRPr lang="en-US"/>
        </a:p>
      </dgm:t>
    </dgm:pt>
    <dgm:pt modelId="{0B467EB7-4D0B-43C1-9768-AF299C7BE38D}" type="sibTrans" cxnId="{51CC39D4-701D-46A9-8A51-A480C0321092}">
      <dgm:prSet/>
      <dgm:spPr/>
      <dgm:t>
        <a:bodyPr/>
        <a:lstStyle/>
        <a:p>
          <a:endParaRPr lang="en-US"/>
        </a:p>
      </dgm:t>
    </dgm:pt>
    <dgm:pt modelId="{5E3204E3-D491-43F3-A19B-DF60B43E81D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Mandates steep penalties for noncompliance</a:t>
          </a:r>
        </a:p>
      </dgm:t>
    </dgm:pt>
    <dgm:pt modelId="{394ECC53-195F-4216-88D9-1ADCFD371A7D}" type="parTrans" cxnId="{8122A8EE-AF70-488A-AE19-0C4A6A609779}">
      <dgm:prSet/>
      <dgm:spPr/>
      <dgm:t>
        <a:bodyPr/>
        <a:lstStyle/>
        <a:p>
          <a:endParaRPr lang="en-US"/>
        </a:p>
      </dgm:t>
    </dgm:pt>
    <dgm:pt modelId="{635BF704-7437-4E9E-A83F-ED2CC7B8186A}" type="sibTrans" cxnId="{8122A8EE-AF70-488A-AE19-0C4A6A609779}">
      <dgm:prSet/>
      <dgm:spPr/>
      <dgm:t>
        <a:bodyPr/>
        <a:lstStyle/>
        <a:p>
          <a:endParaRPr lang="en-US"/>
        </a:p>
      </dgm:t>
    </dgm:pt>
    <dgm:pt modelId="{F60CBD2C-27CE-4D05-B6CF-EE56235370D5}" type="pres">
      <dgm:prSet presAssocID="{8099547E-C181-4DF8-BEC2-EC4471E3BE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7EAF1-A9C3-45CD-9802-F239DBB73E96}" type="pres">
      <dgm:prSet presAssocID="{D3E2DBE7-87D5-4636-BFA5-8646BFF5D724}" presName="parentLin" presStyleCnt="0"/>
      <dgm:spPr/>
    </dgm:pt>
    <dgm:pt modelId="{9E7F5AD1-142C-4167-8DF2-3C1C11819074}" type="pres">
      <dgm:prSet presAssocID="{D3E2DBE7-87D5-4636-BFA5-8646BFF5D72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B7CA5A-F015-4A9E-B509-A18A7B38F006}" type="pres">
      <dgm:prSet presAssocID="{D3E2DBE7-87D5-4636-BFA5-8646BFF5D7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8D9FD-832D-4FA1-B0D1-B2FBD8604BAB}" type="pres">
      <dgm:prSet presAssocID="{D3E2DBE7-87D5-4636-BFA5-8646BFF5D724}" presName="negativeSpace" presStyleCnt="0"/>
      <dgm:spPr/>
    </dgm:pt>
    <dgm:pt modelId="{9A7CFD7F-6A1C-4841-B5ED-A739B388A46B}" type="pres">
      <dgm:prSet presAssocID="{D3E2DBE7-87D5-4636-BFA5-8646BFF5D7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2288FB-4BCD-43A8-AA43-3DA710ADF07C}" srcId="{8099547E-C181-4DF8-BEC2-EC4471E3BEF9}" destId="{D3E2DBE7-87D5-4636-BFA5-8646BFF5D724}" srcOrd="0" destOrd="0" parTransId="{1B6FCC57-2973-4B55-917D-F67E7C049D48}" sibTransId="{84B7D42B-DF9C-4B55-86BE-0CD6FEC6743A}"/>
    <dgm:cxn modelId="{C31A44DD-75AF-4817-8D10-197A4749299E}" type="presOf" srcId="{5E3204E3-D491-43F3-A19B-DF60B43E81D3}" destId="{9A7CFD7F-6A1C-4841-B5ED-A739B388A46B}" srcOrd="0" destOrd="2" presId="urn:microsoft.com/office/officeart/2005/8/layout/list1"/>
    <dgm:cxn modelId="{7B4AFD28-D5A1-47F7-B854-A0D4DE0D8B7A}" type="presOf" srcId="{8099547E-C181-4DF8-BEC2-EC4471E3BEF9}" destId="{F60CBD2C-27CE-4D05-B6CF-EE56235370D5}" srcOrd="0" destOrd="0" presId="urn:microsoft.com/office/officeart/2005/8/layout/list1"/>
    <dgm:cxn modelId="{51CC39D4-701D-46A9-8A51-A480C0321092}" srcId="{D3E2DBE7-87D5-4636-BFA5-8646BFF5D724}" destId="{5CDA2AC0-6112-4A53-9D58-96147245B101}" srcOrd="1" destOrd="0" parTransId="{2FAE5C7C-BDAE-451D-B536-4CD45194A8E6}" sibTransId="{0B467EB7-4D0B-43C1-9768-AF299C7BE38D}"/>
    <dgm:cxn modelId="{06869F91-F692-4812-9A4D-78AD88619562}" type="presOf" srcId="{904E6E7B-FBD1-42BD-9D33-F78E042EC7D6}" destId="{9A7CFD7F-6A1C-4841-B5ED-A739B388A46B}" srcOrd="0" destOrd="0" presId="urn:microsoft.com/office/officeart/2005/8/layout/list1"/>
    <dgm:cxn modelId="{C4CED670-AC17-4E3E-A59C-1A9D1E5F36D7}" type="presOf" srcId="{D3E2DBE7-87D5-4636-BFA5-8646BFF5D724}" destId="{9E7F5AD1-142C-4167-8DF2-3C1C11819074}" srcOrd="0" destOrd="0" presId="urn:microsoft.com/office/officeart/2005/8/layout/list1"/>
    <dgm:cxn modelId="{93373259-B323-4260-98F4-D0364601E420}" srcId="{D3E2DBE7-87D5-4636-BFA5-8646BFF5D724}" destId="{904E6E7B-FBD1-42BD-9D33-F78E042EC7D6}" srcOrd="0" destOrd="0" parTransId="{348072F1-66C4-4690-B7B6-BAF765C09E94}" sibTransId="{F2EEC011-B23C-42A3-8A82-E7C50237BF52}"/>
    <dgm:cxn modelId="{8D71E65E-196B-4BFB-8D75-BA95C1E446E0}" type="presOf" srcId="{D3E2DBE7-87D5-4636-BFA5-8646BFF5D724}" destId="{0EB7CA5A-F015-4A9E-B509-A18A7B38F006}" srcOrd="1" destOrd="0" presId="urn:microsoft.com/office/officeart/2005/8/layout/list1"/>
    <dgm:cxn modelId="{7ABE032A-42F7-4377-A87A-4AB8C1FFBB7D}" type="presOf" srcId="{5CDA2AC0-6112-4A53-9D58-96147245B101}" destId="{9A7CFD7F-6A1C-4841-B5ED-A739B388A46B}" srcOrd="0" destOrd="1" presId="urn:microsoft.com/office/officeart/2005/8/layout/list1"/>
    <dgm:cxn modelId="{8122A8EE-AF70-488A-AE19-0C4A6A609779}" srcId="{D3E2DBE7-87D5-4636-BFA5-8646BFF5D724}" destId="{5E3204E3-D491-43F3-A19B-DF60B43E81D3}" srcOrd="2" destOrd="0" parTransId="{394ECC53-195F-4216-88D9-1ADCFD371A7D}" sibTransId="{635BF704-7437-4E9E-A83F-ED2CC7B8186A}"/>
    <dgm:cxn modelId="{957C39D4-35D6-4FE6-A5A3-40642FC4DC4F}" type="presParOf" srcId="{F60CBD2C-27CE-4D05-B6CF-EE56235370D5}" destId="{87F7EAF1-A9C3-45CD-9802-F239DBB73E96}" srcOrd="0" destOrd="0" presId="urn:microsoft.com/office/officeart/2005/8/layout/list1"/>
    <dgm:cxn modelId="{4DA96878-82E9-42CC-ABA2-48DD6811DCA9}" type="presParOf" srcId="{87F7EAF1-A9C3-45CD-9802-F239DBB73E96}" destId="{9E7F5AD1-142C-4167-8DF2-3C1C11819074}" srcOrd="0" destOrd="0" presId="urn:microsoft.com/office/officeart/2005/8/layout/list1"/>
    <dgm:cxn modelId="{B2D5CE62-5AC1-4372-A26F-9D87BD45DFF0}" type="presParOf" srcId="{87F7EAF1-A9C3-45CD-9802-F239DBB73E96}" destId="{0EB7CA5A-F015-4A9E-B509-A18A7B38F006}" srcOrd="1" destOrd="0" presId="urn:microsoft.com/office/officeart/2005/8/layout/list1"/>
    <dgm:cxn modelId="{756BBD61-D6F2-4CD3-8CF7-87CDCA9AAF97}" type="presParOf" srcId="{F60CBD2C-27CE-4D05-B6CF-EE56235370D5}" destId="{0EF8D9FD-832D-4FA1-B0D1-B2FBD8604BAB}" srcOrd="1" destOrd="0" presId="urn:microsoft.com/office/officeart/2005/8/layout/list1"/>
    <dgm:cxn modelId="{B9ABAF67-09F0-40C9-91C6-DDC444038B85}" type="presParOf" srcId="{F60CBD2C-27CE-4D05-B6CF-EE56235370D5}" destId="{9A7CFD7F-6A1C-4841-B5ED-A739B388A4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099547E-C181-4DF8-BEC2-EC4471E3BEF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3E2DBE7-87D5-4636-BFA5-8646BFF5D724}">
      <dgm:prSet phldrT="[Text]"/>
      <dgm:spPr/>
      <dgm:t>
        <a:bodyPr/>
        <a:lstStyle/>
        <a:p>
          <a:r>
            <a:rPr lang="en-US" dirty="0"/>
            <a:t>Gramm-Leach-Bliley Act (GLBA)</a:t>
          </a:r>
        </a:p>
      </dgm:t>
    </dgm:pt>
    <dgm:pt modelId="{1B6FCC57-2973-4B55-917D-F67E7C049D48}" type="parTrans" cxnId="{CA2288FB-4BCD-43A8-AA43-3DA710ADF07C}">
      <dgm:prSet/>
      <dgm:spPr/>
      <dgm:t>
        <a:bodyPr/>
        <a:lstStyle/>
        <a:p>
          <a:endParaRPr lang="en-US"/>
        </a:p>
      </dgm:t>
    </dgm:pt>
    <dgm:pt modelId="{84B7D42B-DF9C-4B55-86BE-0CD6FEC6743A}" type="sibTrans" cxnId="{CA2288FB-4BCD-43A8-AA43-3DA710ADF07C}">
      <dgm:prSet/>
      <dgm:spPr/>
      <dgm:t>
        <a:bodyPr/>
        <a:lstStyle/>
        <a:p>
          <a:endParaRPr lang="en-US"/>
        </a:p>
      </dgm:t>
    </dgm:pt>
    <dgm:pt modelId="{904E6E7B-FBD1-42BD-9D33-F78E042EC7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kern="1200" dirty="0"/>
            <a:t>Mandates financial institution develop privacy notices and give customers option to prohibit sharing their information with non-affiliated parties</a:t>
          </a:r>
        </a:p>
      </dgm:t>
    </dgm:pt>
    <dgm:pt modelId="{348072F1-66C4-4690-B7B6-BAF765C09E94}" type="parTrans" cxnId="{93373259-B323-4260-98F4-D0364601E420}">
      <dgm:prSet/>
      <dgm:spPr/>
      <dgm:t>
        <a:bodyPr/>
        <a:lstStyle/>
        <a:p>
          <a:endParaRPr lang="en-US"/>
        </a:p>
      </dgm:t>
    </dgm:pt>
    <dgm:pt modelId="{F2EEC011-B23C-42A3-8A82-E7C50237BF52}" type="sibTrans" cxnId="{93373259-B323-4260-98F4-D0364601E420}">
      <dgm:prSet/>
      <dgm:spPr/>
      <dgm:t>
        <a:bodyPr/>
        <a:lstStyle/>
        <a:p>
          <a:endParaRPr lang="en-US"/>
        </a:p>
      </dgm:t>
    </dgm:pt>
    <dgm:pt modelId="{88BA2FF6-FC20-4146-903F-1D6CE4F0C3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kern="1200" dirty="0"/>
            <a:t> </a:t>
          </a:r>
          <a:r>
            <a:rPr lang="en-US" sz="2800" kern="1200" dirty="0" err="1"/>
            <a:t>BoD</a:t>
          </a:r>
          <a:r>
            <a:rPr lang="en-US" sz="2800" kern="1200" dirty="0"/>
            <a:t> is responsible, all employee should be trained and security controls should be tested</a:t>
          </a:r>
        </a:p>
      </dgm:t>
    </dgm:pt>
    <dgm:pt modelId="{29F7D83A-A87E-4337-9DD8-CD2CD38E8208}" type="parTrans" cxnId="{1195D2A2-140C-45BE-99EE-450CDB089E13}">
      <dgm:prSet/>
      <dgm:spPr/>
      <dgm:t>
        <a:bodyPr/>
        <a:lstStyle/>
        <a:p>
          <a:endParaRPr lang="en-US"/>
        </a:p>
      </dgm:t>
    </dgm:pt>
    <dgm:pt modelId="{6DBC8AE1-FDB8-497C-B0D1-A67035CFD42D}" type="sibTrans" cxnId="{1195D2A2-140C-45BE-99EE-450CDB089E13}">
      <dgm:prSet/>
      <dgm:spPr/>
      <dgm:t>
        <a:bodyPr/>
        <a:lstStyle/>
        <a:p>
          <a:endParaRPr lang="en-US"/>
        </a:p>
      </dgm:t>
    </dgm:pt>
    <dgm:pt modelId="{AC02464D-817A-43FA-8264-DF9E732FA20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kern="1200" dirty="0"/>
            <a:t>Major components</a:t>
          </a:r>
        </a:p>
      </dgm:t>
    </dgm:pt>
    <dgm:pt modelId="{EE9191DD-2A8B-4B4E-992B-8129DBBB164F}" type="parTrans" cxnId="{6A474294-79D7-4996-BB37-6B4CB8FE39D9}">
      <dgm:prSet/>
      <dgm:spPr/>
      <dgm:t>
        <a:bodyPr/>
        <a:lstStyle/>
        <a:p>
          <a:endParaRPr lang="en-US"/>
        </a:p>
      </dgm:t>
    </dgm:pt>
    <dgm:pt modelId="{539635A6-F27A-441E-A89A-12F40EEC6AC6}" type="sibTrans" cxnId="{6A474294-79D7-4996-BB37-6B4CB8FE39D9}">
      <dgm:prSet/>
      <dgm:spPr/>
      <dgm:t>
        <a:bodyPr/>
        <a:lstStyle/>
        <a:p>
          <a:endParaRPr lang="en-US"/>
        </a:p>
      </dgm:t>
    </dgm:pt>
    <dgm:pt modelId="{402D6034-EDD2-4CD9-BCF4-21E2ACBD44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 kern="1200" dirty="0"/>
            <a:t>Financial privacy rule</a:t>
          </a:r>
          <a:r>
            <a:rPr lang="en-US" sz="2800" kern="1200" dirty="0"/>
            <a:t>: provide each customer with privacy notice. Provide opt-out clause</a:t>
          </a:r>
        </a:p>
      </dgm:t>
    </dgm:pt>
    <dgm:pt modelId="{A9542D86-C19C-4FA2-8487-E891ABA02E79}" type="parTrans" cxnId="{828E30D7-0A92-4EB6-A88B-D935CDC6FAC5}">
      <dgm:prSet/>
      <dgm:spPr/>
      <dgm:t>
        <a:bodyPr/>
        <a:lstStyle/>
        <a:p>
          <a:endParaRPr lang="en-US"/>
        </a:p>
      </dgm:t>
    </dgm:pt>
    <dgm:pt modelId="{A9FF07DF-EFC2-409F-841C-B4D922B37106}" type="sibTrans" cxnId="{828E30D7-0A92-4EB6-A88B-D935CDC6FAC5}">
      <dgm:prSet/>
      <dgm:spPr/>
      <dgm:t>
        <a:bodyPr/>
        <a:lstStyle/>
        <a:p>
          <a:endParaRPr lang="en-US"/>
        </a:p>
      </dgm:t>
    </dgm:pt>
    <dgm:pt modelId="{E27DA2A0-4E0D-458D-96F1-56A085ADA06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Safeguards rule</a:t>
          </a:r>
          <a:r>
            <a:rPr lang="en-US" sz="2800" kern="1200" dirty="0"/>
            <a:t>: develop written information security plan</a:t>
          </a:r>
        </a:p>
      </dgm:t>
    </dgm:pt>
    <dgm:pt modelId="{0D7E624A-8AB4-4FF1-88FB-025DB72DC2D9}" type="parTrans" cxnId="{5BD75391-3DF5-40B8-8E9D-E328D2A0A662}">
      <dgm:prSet/>
      <dgm:spPr/>
      <dgm:t>
        <a:bodyPr/>
        <a:lstStyle/>
        <a:p>
          <a:endParaRPr lang="en-US"/>
        </a:p>
      </dgm:t>
    </dgm:pt>
    <dgm:pt modelId="{8361F3EF-A8FF-47D0-A379-C2C8EBE16E9F}" type="sibTrans" cxnId="{5BD75391-3DF5-40B8-8E9D-E328D2A0A662}">
      <dgm:prSet/>
      <dgm:spPr/>
      <dgm:t>
        <a:bodyPr/>
        <a:lstStyle/>
        <a:p>
          <a:endParaRPr lang="en-US"/>
        </a:p>
      </dgm:t>
    </dgm:pt>
    <dgm:pt modelId="{0105427D-8624-40B3-B56F-C2D1E253065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Pretexting Protection</a:t>
          </a:r>
          <a:r>
            <a:rPr lang="en-US" sz="2800" kern="1200" dirty="0"/>
            <a:t>: Implement safeguards against social engineering</a:t>
          </a:r>
        </a:p>
      </dgm:t>
    </dgm:pt>
    <dgm:pt modelId="{525E1735-0F0F-4E6E-9619-ED285A45A4C5}" type="parTrans" cxnId="{D26517D5-B870-458F-A075-B417198107F4}">
      <dgm:prSet/>
      <dgm:spPr/>
      <dgm:t>
        <a:bodyPr/>
        <a:lstStyle/>
        <a:p>
          <a:endParaRPr lang="en-US"/>
        </a:p>
      </dgm:t>
    </dgm:pt>
    <dgm:pt modelId="{86D58555-09C2-4521-8C95-8F35D84E7838}" type="sibTrans" cxnId="{D26517D5-B870-458F-A075-B417198107F4}">
      <dgm:prSet/>
      <dgm:spPr/>
      <dgm:t>
        <a:bodyPr/>
        <a:lstStyle/>
        <a:p>
          <a:endParaRPr lang="en-US"/>
        </a:p>
      </dgm:t>
    </dgm:pt>
    <dgm:pt modelId="{F60CBD2C-27CE-4D05-B6CF-EE56235370D5}" type="pres">
      <dgm:prSet presAssocID="{8099547E-C181-4DF8-BEC2-EC4471E3BE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7EAF1-A9C3-45CD-9802-F239DBB73E96}" type="pres">
      <dgm:prSet presAssocID="{D3E2DBE7-87D5-4636-BFA5-8646BFF5D724}" presName="parentLin" presStyleCnt="0"/>
      <dgm:spPr/>
    </dgm:pt>
    <dgm:pt modelId="{9E7F5AD1-142C-4167-8DF2-3C1C11819074}" type="pres">
      <dgm:prSet presAssocID="{D3E2DBE7-87D5-4636-BFA5-8646BFF5D72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B7CA5A-F015-4A9E-B509-A18A7B38F006}" type="pres">
      <dgm:prSet presAssocID="{D3E2DBE7-87D5-4636-BFA5-8646BFF5D7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8D9FD-832D-4FA1-B0D1-B2FBD8604BAB}" type="pres">
      <dgm:prSet presAssocID="{D3E2DBE7-87D5-4636-BFA5-8646BFF5D724}" presName="negativeSpace" presStyleCnt="0"/>
      <dgm:spPr/>
    </dgm:pt>
    <dgm:pt modelId="{9A7CFD7F-6A1C-4841-B5ED-A739B388A46B}" type="pres">
      <dgm:prSet presAssocID="{D3E2DBE7-87D5-4636-BFA5-8646BFF5D7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74294-79D7-4996-BB37-6B4CB8FE39D9}" srcId="{D3E2DBE7-87D5-4636-BFA5-8646BFF5D724}" destId="{AC02464D-817A-43FA-8264-DF9E732FA20E}" srcOrd="2" destOrd="0" parTransId="{EE9191DD-2A8B-4B4E-992B-8129DBBB164F}" sibTransId="{539635A6-F27A-441E-A89A-12F40EEC6AC6}"/>
    <dgm:cxn modelId="{F7A554CB-5B80-4BBA-AA13-6845B362B75C}" type="presOf" srcId="{88BA2FF6-FC20-4146-903F-1D6CE4F0C367}" destId="{9A7CFD7F-6A1C-4841-B5ED-A739B388A46B}" srcOrd="0" destOrd="1" presId="urn:microsoft.com/office/officeart/2005/8/layout/list1"/>
    <dgm:cxn modelId="{828E30D7-0A92-4EB6-A88B-D935CDC6FAC5}" srcId="{AC02464D-817A-43FA-8264-DF9E732FA20E}" destId="{402D6034-EDD2-4CD9-BCF4-21E2ACBD44CE}" srcOrd="0" destOrd="0" parTransId="{A9542D86-C19C-4FA2-8487-E891ABA02E79}" sibTransId="{A9FF07DF-EFC2-409F-841C-B4D922B37106}"/>
    <dgm:cxn modelId="{93373259-B323-4260-98F4-D0364601E420}" srcId="{D3E2DBE7-87D5-4636-BFA5-8646BFF5D724}" destId="{904E6E7B-FBD1-42BD-9D33-F78E042EC7D6}" srcOrd="0" destOrd="0" parTransId="{348072F1-66C4-4690-B7B6-BAF765C09E94}" sibTransId="{F2EEC011-B23C-42A3-8A82-E7C50237BF52}"/>
    <dgm:cxn modelId="{06869F91-F692-4812-9A4D-78AD88619562}" type="presOf" srcId="{904E6E7B-FBD1-42BD-9D33-F78E042EC7D6}" destId="{9A7CFD7F-6A1C-4841-B5ED-A739B388A46B}" srcOrd="0" destOrd="0" presId="urn:microsoft.com/office/officeart/2005/8/layout/list1"/>
    <dgm:cxn modelId="{8D71E65E-196B-4BFB-8D75-BA95C1E446E0}" type="presOf" srcId="{D3E2DBE7-87D5-4636-BFA5-8646BFF5D724}" destId="{0EB7CA5A-F015-4A9E-B509-A18A7B38F006}" srcOrd="1" destOrd="0" presId="urn:microsoft.com/office/officeart/2005/8/layout/list1"/>
    <dgm:cxn modelId="{D26517D5-B870-458F-A075-B417198107F4}" srcId="{AC02464D-817A-43FA-8264-DF9E732FA20E}" destId="{0105427D-8624-40B3-B56F-C2D1E2530658}" srcOrd="2" destOrd="0" parTransId="{525E1735-0F0F-4E6E-9619-ED285A45A4C5}" sibTransId="{86D58555-09C2-4521-8C95-8F35D84E7838}"/>
    <dgm:cxn modelId="{3DEDCAA6-286B-4B6B-ADFC-98B3ADF3E691}" type="presOf" srcId="{402D6034-EDD2-4CD9-BCF4-21E2ACBD44CE}" destId="{9A7CFD7F-6A1C-4841-B5ED-A739B388A46B}" srcOrd="0" destOrd="3" presId="urn:microsoft.com/office/officeart/2005/8/layout/list1"/>
    <dgm:cxn modelId="{9922FFD9-09B0-4BAE-A9FC-8E4BF097D600}" type="presOf" srcId="{AC02464D-817A-43FA-8264-DF9E732FA20E}" destId="{9A7CFD7F-6A1C-4841-B5ED-A739B388A46B}" srcOrd="0" destOrd="2" presId="urn:microsoft.com/office/officeart/2005/8/layout/list1"/>
    <dgm:cxn modelId="{7B4AFD28-D5A1-47F7-B854-A0D4DE0D8B7A}" type="presOf" srcId="{8099547E-C181-4DF8-BEC2-EC4471E3BEF9}" destId="{F60CBD2C-27CE-4D05-B6CF-EE56235370D5}" srcOrd="0" destOrd="0" presId="urn:microsoft.com/office/officeart/2005/8/layout/list1"/>
    <dgm:cxn modelId="{1195D2A2-140C-45BE-99EE-450CDB089E13}" srcId="{D3E2DBE7-87D5-4636-BFA5-8646BFF5D724}" destId="{88BA2FF6-FC20-4146-903F-1D6CE4F0C367}" srcOrd="1" destOrd="0" parTransId="{29F7D83A-A87E-4337-9DD8-CD2CD38E8208}" sibTransId="{6DBC8AE1-FDB8-497C-B0D1-A67035CFD42D}"/>
    <dgm:cxn modelId="{6A59EAB3-500D-4059-869F-B047ABE48B25}" type="presOf" srcId="{0105427D-8624-40B3-B56F-C2D1E2530658}" destId="{9A7CFD7F-6A1C-4841-B5ED-A739B388A46B}" srcOrd="0" destOrd="5" presId="urn:microsoft.com/office/officeart/2005/8/layout/list1"/>
    <dgm:cxn modelId="{2AEDE3A1-8ACA-4BF2-B25A-BA7158523E50}" type="presOf" srcId="{E27DA2A0-4E0D-458D-96F1-56A085ADA060}" destId="{9A7CFD7F-6A1C-4841-B5ED-A739B388A46B}" srcOrd="0" destOrd="4" presId="urn:microsoft.com/office/officeart/2005/8/layout/list1"/>
    <dgm:cxn modelId="{C4CED670-AC17-4E3E-A59C-1A9D1E5F36D7}" type="presOf" srcId="{D3E2DBE7-87D5-4636-BFA5-8646BFF5D724}" destId="{9E7F5AD1-142C-4167-8DF2-3C1C11819074}" srcOrd="0" destOrd="0" presId="urn:microsoft.com/office/officeart/2005/8/layout/list1"/>
    <dgm:cxn modelId="{5BD75391-3DF5-40B8-8E9D-E328D2A0A662}" srcId="{AC02464D-817A-43FA-8264-DF9E732FA20E}" destId="{E27DA2A0-4E0D-458D-96F1-56A085ADA060}" srcOrd="1" destOrd="0" parTransId="{0D7E624A-8AB4-4FF1-88FB-025DB72DC2D9}" sibTransId="{8361F3EF-A8FF-47D0-A379-C2C8EBE16E9F}"/>
    <dgm:cxn modelId="{CA2288FB-4BCD-43A8-AA43-3DA710ADF07C}" srcId="{8099547E-C181-4DF8-BEC2-EC4471E3BEF9}" destId="{D3E2DBE7-87D5-4636-BFA5-8646BFF5D724}" srcOrd="0" destOrd="0" parTransId="{1B6FCC57-2973-4B55-917D-F67E7C049D48}" sibTransId="{84B7D42B-DF9C-4B55-86BE-0CD6FEC6743A}"/>
    <dgm:cxn modelId="{957C39D4-35D6-4FE6-A5A3-40642FC4DC4F}" type="presParOf" srcId="{F60CBD2C-27CE-4D05-B6CF-EE56235370D5}" destId="{87F7EAF1-A9C3-45CD-9802-F239DBB73E96}" srcOrd="0" destOrd="0" presId="urn:microsoft.com/office/officeart/2005/8/layout/list1"/>
    <dgm:cxn modelId="{4DA96878-82E9-42CC-ABA2-48DD6811DCA9}" type="presParOf" srcId="{87F7EAF1-A9C3-45CD-9802-F239DBB73E96}" destId="{9E7F5AD1-142C-4167-8DF2-3C1C11819074}" srcOrd="0" destOrd="0" presId="urn:microsoft.com/office/officeart/2005/8/layout/list1"/>
    <dgm:cxn modelId="{B2D5CE62-5AC1-4372-A26F-9D87BD45DFF0}" type="presParOf" srcId="{87F7EAF1-A9C3-45CD-9802-F239DBB73E96}" destId="{0EB7CA5A-F015-4A9E-B509-A18A7B38F006}" srcOrd="1" destOrd="0" presId="urn:microsoft.com/office/officeart/2005/8/layout/list1"/>
    <dgm:cxn modelId="{756BBD61-D6F2-4CD3-8CF7-87CDCA9AAF97}" type="presParOf" srcId="{F60CBD2C-27CE-4D05-B6CF-EE56235370D5}" destId="{0EF8D9FD-832D-4FA1-B0D1-B2FBD8604BAB}" srcOrd="1" destOrd="0" presId="urn:microsoft.com/office/officeart/2005/8/layout/list1"/>
    <dgm:cxn modelId="{B9ABAF67-09F0-40C9-91C6-DDC444038B85}" type="presParOf" srcId="{F60CBD2C-27CE-4D05-B6CF-EE56235370D5}" destId="{9A7CFD7F-6A1C-4841-B5ED-A739B388A4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099547E-C181-4DF8-BEC2-EC4471E3BEF9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E2DBE7-87D5-4636-BFA5-8646BFF5D724}">
      <dgm:prSet phldrT="[Text]" custT="1"/>
      <dgm:spPr/>
      <dgm:t>
        <a:bodyPr/>
        <a:lstStyle/>
        <a:p>
          <a:r>
            <a:rPr lang="en-US" sz="2800" dirty="0"/>
            <a:t>Personal Information Protection and Electronic Documents Act</a:t>
          </a:r>
        </a:p>
      </dgm:t>
    </dgm:pt>
    <dgm:pt modelId="{1B6FCC57-2973-4B55-917D-F67E7C049D48}" type="parTrans" cxnId="{CA2288FB-4BCD-43A8-AA43-3DA710ADF07C}">
      <dgm:prSet/>
      <dgm:spPr/>
      <dgm:t>
        <a:bodyPr/>
        <a:lstStyle/>
        <a:p>
          <a:endParaRPr lang="en-US"/>
        </a:p>
      </dgm:t>
    </dgm:pt>
    <dgm:pt modelId="{84B7D42B-DF9C-4B55-86BE-0CD6FEC6743A}" type="sibTrans" cxnId="{CA2288FB-4BCD-43A8-AA43-3DA710ADF07C}">
      <dgm:prSet/>
      <dgm:spPr/>
      <dgm:t>
        <a:bodyPr/>
        <a:lstStyle/>
        <a:p>
          <a:endParaRPr lang="en-US"/>
        </a:p>
      </dgm:t>
    </dgm:pt>
    <dgm:pt modelId="{904E6E7B-FBD1-42BD-9D33-F78E042EC7D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/>
            <a:t>Canadian law that deals with protection of personal information</a:t>
          </a:r>
        </a:p>
      </dgm:t>
    </dgm:pt>
    <dgm:pt modelId="{348072F1-66C4-4690-B7B6-BAF765C09E94}" type="parTrans" cxnId="{93373259-B323-4260-98F4-D0364601E420}">
      <dgm:prSet/>
      <dgm:spPr/>
      <dgm:t>
        <a:bodyPr/>
        <a:lstStyle/>
        <a:p>
          <a:endParaRPr lang="en-US"/>
        </a:p>
      </dgm:t>
    </dgm:pt>
    <dgm:pt modelId="{F2EEC011-B23C-42A3-8A82-E7C50237BF52}" type="sibTrans" cxnId="{93373259-B323-4260-98F4-D0364601E420}">
      <dgm:prSet/>
      <dgm:spPr/>
      <dgm:t>
        <a:bodyPr/>
        <a:lstStyle/>
        <a:p>
          <a:endParaRPr lang="en-US"/>
        </a:p>
      </dgm:t>
    </dgm:pt>
    <dgm:pt modelId="{06E26A4F-6D25-428B-8DF5-46EB3711D86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/>
            <a:t>Oversees how private sector collect, use, disclose PII</a:t>
          </a:r>
        </a:p>
      </dgm:t>
    </dgm:pt>
    <dgm:pt modelId="{42ECF551-7920-48F1-A2BE-FEF0FD067388}" type="parTrans" cxnId="{0E6DD68A-8D35-4574-8501-CCC181AD7E0B}">
      <dgm:prSet/>
      <dgm:spPr/>
      <dgm:t>
        <a:bodyPr/>
        <a:lstStyle/>
        <a:p>
          <a:endParaRPr lang="en-US"/>
        </a:p>
      </dgm:t>
    </dgm:pt>
    <dgm:pt modelId="{52630AAB-3003-4595-A2E0-0714E0A4C781}" type="sibTrans" cxnId="{0E6DD68A-8D35-4574-8501-CCC181AD7E0B}">
      <dgm:prSet/>
      <dgm:spPr/>
      <dgm:t>
        <a:bodyPr/>
        <a:lstStyle/>
        <a:p>
          <a:endParaRPr lang="en-US"/>
        </a:p>
      </dgm:t>
    </dgm:pt>
    <dgm:pt modelId="{82408CEF-BCB5-4927-A3EA-871A78F3AC2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/>
            <a:t>Some requirements of the law</a:t>
          </a:r>
        </a:p>
      </dgm:t>
    </dgm:pt>
    <dgm:pt modelId="{F49FA958-52CB-4889-99B3-40831B8F8347}" type="parTrans" cxnId="{ABC00FF9-3374-43FA-8828-E1CCCAD4D048}">
      <dgm:prSet/>
      <dgm:spPr/>
      <dgm:t>
        <a:bodyPr/>
        <a:lstStyle/>
        <a:p>
          <a:endParaRPr lang="en-US"/>
        </a:p>
      </dgm:t>
    </dgm:pt>
    <dgm:pt modelId="{60B9AB58-0624-4F1B-A832-ADB4D9361926}" type="sibTrans" cxnId="{ABC00FF9-3374-43FA-8828-E1CCCAD4D048}">
      <dgm:prSet/>
      <dgm:spPr/>
      <dgm:t>
        <a:bodyPr/>
        <a:lstStyle/>
        <a:p>
          <a:endParaRPr lang="en-US"/>
        </a:p>
      </dgm:t>
    </dgm:pt>
    <dgm:pt modelId="{48DC35AA-9B3E-4CE3-A271-8CB866F8DC5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/>
            <a:t>Obtain consent when they collect PII</a:t>
          </a:r>
        </a:p>
      </dgm:t>
    </dgm:pt>
    <dgm:pt modelId="{900DA12C-F791-48E6-91F8-993EFC2FFD47}" type="parTrans" cxnId="{DEF1F551-2277-4376-B17C-659ED7CCDFD8}">
      <dgm:prSet/>
      <dgm:spPr/>
      <dgm:t>
        <a:bodyPr/>
        <a:lstStyle/>
        <a:p>
          <a:endParaRPr lang="en-US"/>
        </a:p>
      </dgm:t>
    </dgm:pt>
    <dgm:pt modelId="{02DC680F-A14D-4FB9-954C-6503D820A58F}" type="sibTrans" cxnId="{DEF1F551-2277-4376-B17C-659ED7CCDFD8}">
      <dgm:prSet/>
      <dgm:spPr/>
      <dgm:t>
        <a:bodyPr/>
        <a:lstStyle/>
        <a:p>
          <a:endParaRPr lang="en-US"/>
        </a:p>
      </dgm:t>
    </dgm:pt>
    <dgm:pt modelId="{051A6D04-6ACD-4EDF-BFD8-BFA034EF4DF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/>
            <a:t>Collect information in fair and lawful means</a:t>
          </a:r>
        </a:p>
      </dgm:t>
    </dgm:pt>
    <dgm:pt modelId="{9AA836D6-2708-4DC9-9748-ED3B71D5362C}" type="parTrans" cxnId="{AC38D6EA-4DC0-45E2-945E-BF51558DA770}">
      <dgm:prSet/>
      <dgm:spPr/>
      <dgm:t>
        <a:bodyPr/>
        <a:lstStyle/>
        <a:p>
          <a:endParaRPr lang="en-US"/>
        </a:p>
      </dgm:t>
    </dgm:pt>
    <dgm:pt modelId="{532DFF65-06BB-479E-88F0-50B3B4E3612E}" type="sibTrans" cxnId="{AC38D6EA-4DC0-45E2-945E-BF51558DA770}">
      <dgm:prSet/>
      <dgm:spPr/>
      <dgm:t>
        <a:bodyPr/>
        <a:lstStyle/>
        <a:p>
          <a:endParaRPr lang="en-US"/>
        </a:p>
      </dgm:t>
    </dgm:pt>
    <dgm:pt modelId="{DCEC877F-21A6-479B-970B-37A896E154D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/>
            <a:t>Have personal information policies that are clear, understandable and readily available</a:t>
          </a:r>
        </a:p>
      </dgm:t>
    </dgm:pt>
    <dgm:pt modelId="{43536DBE-43D4-4212-A976-C562ACB41643}" type="parTrans" cxnId="{A5AF929F-6D0F-455C-A63C-80B852C5BDB5}">
      <dgm:prSet/>
      <dgm:spPr/>
      <dgm:t>
        <a:bodyPr/>
        <a:lstStyle/>
        <a:p>
          <a:endParaRPr lang="en-US"/>
        </a:p>
      </dgm:t>
    </dgm:pt>
    <dgm:pt modelId="{6C6A49A0-306D-487E-8A3E-6027AD6B070C}" type="sibTrans" cxnId="{A5AF929F-6D0F-455C-A63C-80B852C5BDB5}">
      <dgm:prSet/>
      <dgm:spPr/>
      <dgm:t>
        <a:bodyPr/>
        <a:lstStyle/>
        <a:p>
          <a:endParaRPr lang="en-US"/>
        </a:p>
      </dgm:t>
    </dgm:pt>
    <dgm:pt modelId="{F60CBD2C-27CE-4D05-B6CF-EE56235370D5}" type="pres">
      <dgm:prSet presAssocID="{8099547E-C181-4DF8-BEC2-EC4471E3BE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7EAF1-A9C3-45CD-9802-F239DBB73E96}" type="pres">
      <dgm:prSet presAssocID="{D3E2DBE7-87D5-4636-BFA5-8646BFF5D724}" presName="parentLin" presStyleCnt="0"/>
      <dgm:spPr/>
    </dgm:pt>
    <dgm:pt modelId="{9E7F5AD1-142C-4167-8DF2-3C1C11819074}" type="pres">
      <dgm:prSet presAssocID="{D3E2DBE7-87D5-4636-BFA5-8646BFF5D72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B7CA5A-F015-4A9E-B509-A18A7B38F006}" type="pres">
      <dgm:prSet presAssocID="{D3E2DBE7-87D5-4636-BFA5-8646BFF5D7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8D9FD-832D-4FA1-B0D1-B2FBD8604BAB}" type="pres">
      <dgm:prSet presAssocID="{D3E2DBE7-87D5-4636-BFA5-8646BFF5D724}" presName="negativeSpace" presStyleCnt="0"/>
      <dgm:spPr/>
    </dgm:pt>
    <dgm:pt modelId="{9A7CFD7F-6A1C-4841-B5ED-A739B388A46B}" type="pres">
      <dgm:prSet presAssocID="{D3E2DBE7-87D5-4636-BFA5-8646BFF5D7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CB2475-3ABC-4B95-807F-C378A67CEB95}" type="presOf" srcId="{48DC35AA-9B3E-4CE3-A271-8CB866F8DC5E}" destId="{9A7CFD7F-6A1C-4841-B5ED-A739B388A46B}" srcOrd="0" destOrd="3" presId="urn:microsoft.com/office/officeart/2005/8/layout/list1"/>
    <dgm:cxn modelId="{AC38D6EA-4DC0-45E2-945E-BF51558DA770}" srcId="{82408CEF-BCB5-4927-A3EA-871A78F3AC28}" destId="{051A6D04-6ACD-4EDF-BFD8-BFA034EF4DFB}" srcOrd="1" destOrd="0" parTransId="{9AA836D6-2708-4DC9-9748-ED3B71D5362C}" sibTransId="{532DFF65-06BB-479E-88F0-50B3B4E3612E}"/>
    <dgm:cxn modelId="{4C93EBBB-72B7-4CD6-A0CF-FD23D8A729DC}" type="presOf" srcId="{051A6D04-6ACD-4EDF-BFD8-BFA034EF4DFB}" destId="{9A7CFD7F-6A1C-4841-B5ED-A739B388A46B}" srcOrd="0" destOrd="4" presId="urn:microsoft.com/office/officeart/2005/8/layout/list1"/>
    <dgm:cxn modelId="{93373259-B323-4260-98F4-D0364601E420}" srcId="{D3E2DBE7-87D5-4636-BFA5-8646BFF5D724}" destId="{904E6E7B-FBD1-42BD-9D33-F78E042EC7D6}" srcOrd="0" destOrd="0" parTransId="{348072F1-66C4-4690-B7B6-BAF765C09E94}" sibTransId="{F2EEC011-B23C-42A3-8A82-E7C50237BF52}"/>
    <dgm:cxn modelId="{06869F91-F692-4812-9A4D-78AD88619562}" type="presOf" srcId="{904E6E7B-FBD1-42BD-9D33-F78E042EC7D6}" destId="{9A7CFD7F-6A1C-4841-B5ED-A739B388A46B}" srcOrd="0" destOrd="0" presId="urn:microsoft.com/office/officeart/2005/8/layout/list1"/>
    <dgm:cxn modelId="{8D71E65E-196B-4BFB-8D75-BA95C1E446E0}" type="presOf" srcId="{D3E2DBE7-87D5-4636-BFA5-8646BFF5D724}" destId="{0EB7CA5A-F015-4A9E-B509-A18A7B38F006}" srcOrd="1" destOrd="0" presId="urn:microsoft.com/office/officeart/2005/8/layout/list1"/>
    <dgm:cxn modelId="{596952A0-BEC6-40C4-A83A-367291BFCFD2}" type="presOf" srcId="{82408CEF-BCB5-4927-A3EA-871A78F3AC28}" destId="{9A7CFD7F-6A1C-4841-B5ED-A739B388A46B}" srcOrd="0" destOrd="2" presId="urn:microsoft.com/office/officeart/2005/8/layout/list1"/>
    <dgm:cxn modelId="{7B4AFD28-D5A1-47F7-B854-A0D4DE0D8B7A}" type="presOf" srcId="{8099547E-C181-4DF8-BEC2-EC4471E3BEF9}" destId="{F60CBD2C-27CE-4D05-B6CF-EE56235370D5}" srcOrd="0" destOrd="0" presId="urn:microsoft.com/office/officeart/2005/8/layout/list1"/>
    <dgm:cxn modelId="{DEF1F551-2277-4376-B17C-659ED7CCDFD8}" srcId="{82408CEF-BCB5-4927-A3EA-871A78F3AC28}" destId="{48DC35AA-9B3E-4CE3-A271-8CB866F8DC5E}" srcOrd="0" destOrd="0" parTransId="{900DA12C-F791-48E6-91F8-993EFC2FFD47}" sibTransId="{02DC680F-A14D-4FB9-954C-6503D820A58F}"/>
    <dgm:cxn modelId="{ABC00FF9-3374-43FA-8828-E1CCCAD4D048}" srcId="{D3E2DBE7-87D5-4636-BFA5-8646BFF5D724}" destId="{82408CEF-BCB5-4927-A3EA-871A78F3AC28}" srcOrd="2" destOrd="0" parTransId="{F49FA958-52CB-4889-99B3-40831B8F8347}" sibTransId="{60B9AB58-0624-4F1B-A832-ADB4D9361926}"/>
    <dgm:cxn modelId="{0E6DD68A-8D35-4574-8501-CCC181AD7E0B}" srcId="{D3E2DBE7-87D5-4636-BFA5-8646BFF5D724}" destId="{06E26A4F-6D25-428B-8DF5-46EB3711D869}" srcOrd="1" destOrd="0" parTransId="{42ECF551-7920-48F1-A2BE-FEF0FD067388}" sibTransId="{52630AAB-3003-4595-A2E0-0714E0A4C781}"/>
    <dgm:cxn modelId="{C4CED670-AC17-4E3E-A59C-1A9D1E5F36D7}" type="presOf" srcId="{D3E2DBE7-87D5-4636-BFA5-8646BFF5D724}" destId="{9E7F5AD1-142C-4167-8DF2-3C1C11819074}" srcOrd="0" destOrd="0" presId="urn:microsoft.com/office/officeart/2005/8/layout/list1"/>
    <dgm:cxn modelId="{3BF95885-805C-49E6-91AA-2D210FDEA3F4}" type="presOf" srcId="{DCEC877F-21A6-479B-970B-37A896E154DD}" destId="{9A7CFD7F-6A1C-4841-B5ED-A739B388A46B}" srcOrd="0" destOrd="5" presId="urn:microsoft.com/office/officeart/2005/8/layout/list1"/>
    <dgm:cxn modelId="{25FDF855-C796-46E7-839E-9940C7258A0C}" type="presOf" srcId="{06E26A4F-6D25-428B-8DF5-46EB3711D869}" destId="{9A7CFD7F-6A1C-4841-B5ED-A739B388A46B}" srcOrd="0" destOrd="1" presId="urn:microsoft.com/office/officeart/2005/8/layout/list1"/>
    <dgm:cxn modelId="{CA2288FB-4BCD-43A8-AA43-3DA710ADF07C}" srcId="{8099547E-C181-4DF8-BEC2-EC4471E3BEF9}" destId="{D3E2DBE7-87D5-4636-BFA5-8646BFF5D724}" srcOrd="0" destOrd="0" parTransId="{1B6FCC57-2973-4B55-917D-F67E7C049D48}" sibTransId="{84B7D42B-DF9C-4B55-86BE-0CD6FEC6743A}"/>
    <dgm:cxn modelId="{A5AF929F-6D0F-455C-A63C-80B852C5BDB5}" srcId="{82408CEF-BCB5-4927-A3EA-871A78F3AC28}" destId="{DCEC877F-21A6-479B-970B-37A896E154DD}" srcOrd="2" destOrd="0" parTransId="{43536DBE-43D4-4212-A976-C562ACB41643}" sibTransId="{6C6A49A0-306D-487E-8A3E-6027AD6B070C}"/>
    <dgm:cxn modelId="{957C39D4-35D6-4FE6-A5A3-40642FC4DC4F}" type="presParOf" srcId="{F60CBD2C-27CE-4D05-B6CF-EE56235370D5}" destId="{87F7EAF1-A9C3-45CD-9802-F239DBB73E96}" srcOrd="0" destOrd="0" presId="urn:microsoft.com/office/officeart/2005/8/layout/list1"/>
    <dgm:cxn modelId="{4DA96878-82E9-42CC-ABA2-48DD6811DCA9}" type="presParOf" srcId="{87F7EAF1-A9C3-45CD-9802-F239DBB73E96}" destId="{9E7F5AD1-142C-4167-8DF2-3C1C11819074}" srcOrd="0" destOrd="0" presId="urn:microsoft.com/office/officeart/2005/8/layout/list1"/>
    <dgm:cxn modelId="{B2D5CE62-5AC1-4372-A26F-9D87BD45DFF0}" type="presParOf" srcId="{87F7EAF1-A9C3-45CD-9802-F239DBB73E96}" destId="{0EB7CA5A-F015-4A9E-B509-A18A7B38F006}" srcOrd="1" destOrd="0" presId="urn:microsoft.com/office/officeart/2005/8/layout/list1"/>
    <dgm:cxn modelId="{756BBD61-D6F2-4CD3-8CF7-87CDCA9AAF97}" type="presParOf" srcId="{F60CBD2C-27CE-4D05-B6CF-EE56235370D5}" destId="{0EF8D9FD-832D-4FA1-B0D1-B2FBD8604BAB}" srcOrd="1" destOrd="0" presId="urn:microsoft.com/office/officeart/2005/8/layout/list1"/>
    <dgm:cxn modelId="{B9ABAF67-09F0-40C9-91C6-DDC444038B85}" type="presParOf" srcId="{F60CBD2C-27CE-4D05-B6CF-EE56235370D5}" destId="{9A7CFD7F-6A1C-4841-B5ED-A739B388A4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099547E-C181-4DF8-BEC2-EC4471E3BEF9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E2DBE7-87D5-4636-BFA5-8646BFF5D724}">
      <dgm:prSet phldrT="[Text]"/>
      <dgm:spPr/>
      <dgm:t>
        <a:bodyPr/>
        <a:lstStyle/>
        <a:p>
          <a:r>
            <a:rPr lang="en-US" dirty="0"/>
            <a:t>Payment card industry Data Security Standard (PCI DSS)</a:t>
          </a:r>
        </a:p>
      </dgm:t>
    </dgm:pt>
    <dgm:pt modelId="{1B6FCC57-2973-4B55-917D-F67E7C049D48}" type="parTrans" cxnId="{CA2288FB-4BCD-43A8-AA43-3DA710ADF07C}">
      <dgm:prSet/>
      <dgm:spPr/>
      <dgm:t>
        <a:bodyPr/>
        <a:lstStyle/>
        <a:p>
          <a:endParaRPr lang="en-US"/>
        </a:p>
      </dgm:t>
    </dgm:pt>
    <dgm:pt modelId="{84B7D42B-DF9C-4B55-86BE-0CD6FEC6743A}" type="sibTrans" cxnId="{CA2288FB-4BCD-43A8-AA43-3DA710ADF07C}">
      <dgm:prSet/>
      <dgm:spPr/>
      <dgm:t>
        <a:bodyPr/>
        <a:lstStyle/>
        <a:p>
          <a:endParaRPr lang="en-US"/>
        </a:p>
      </dgm:t>
    </dgm:pt>
    <dgm:pt modelId="{904E6E7B-FBD1-42BD-9D33-F78E042EC7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Applies to any entity that processes, stores, transmits or accepts credit card data</a:t>
          </a:r>
        </a:p>
      </dgm:t>
    </dgm:pt>
    <dgm:pt modelId="{348072F1-66C4-4690-B7B6-BAF765C09E94}" type="parTrans" cxnId="{93373259-B323-4260-98F4-D0364601E420}">
      <dgm:prSet/>
      <dgm:spPr/>
      <dgm:t>
        <a:bodyPr/>
        <a:lstStyle/>
        <a:p>
          <a:endParaRPr lang="en-US"/>
        </a:p>
      </dgm:t>
    </dgm:pt>
    <dgm:pt modelId="{F2EEC011-B23C-42A3-8A82-E7C50237BF52}" type="sibTrans" cxnId="{93373259-B323-4260-98F4-D0364601E420}">
      <dgm:prSet/>
      <dgm:spPr/>
      <dgm:t>
        <a:bodyPr/>
        <a:lstStyle/>
        <a:p>
          <a:endParaRPr lang="en-US"/>
        </a:p>
      </dgm:t>
    </dgm:pt>
    <dgm:pt modelId="{CFD2FDAB-A997-4A78-8033-27B4D9C2C31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It is a private industry initiative, it is not a law.</a:t>
          </a:r>
        </a:p>
      </dgm:t>
    </dgm:pt>
    <dgm:pt modelId="{38DE3CAD-C17C-4CBC-BFF6-A62DECA6F900}" type="parTrans" cxnId="{8286E639-CD84-487A-90DC-7A3BC5850455}">
      <dgm:prSet/>
      <dgm:spPr/>
    </dgm:pt>
    <dgm:pt modelId="{9D930EE7-A2EC-4883-AE40-8CFA8EF56419}" type="sibTrans" cxnId="{8286E639-CD84-487A-90DC-7A3BC5850455}">
      <dgm:prSet/>
      <dgm:spPr/>
    </dgm:pt>
    <dgm:pt modelId="{71B7C8F0-DBA4-45C5-8060-B5C9AEAB696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Made up of 12 main requirements broken into 6 major categories</a:t>
          </a:r>
        </a:p>
      </dgm:t>
    </dgm:pt>
    <dgm:pt modelId="{E538566C-CEE0-45A5-B14B-BE99F2DA0AD6}" type="parTrans" cxnId="{E72FD140-E01C-44CE-87B0-29D045C936B8}">
      <dgm:prSet/>
      <dgm:spPr/>
    </dgm:pt>
    <dgm:pt modelId="{183BE3D4-A225-4DCB-A9D0-1C70369E93BB}" type="sibTrans" cxnId="{E72FD140-E01C-44CE-87B0-29D045C936B8}">
      <dgm:prSet/>
      <dgm:spPr/>
    </dgm:pt>
    <dgm:pt modelId="{FD55D4E6-ECCC-40EA-AA85-26F053053A9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Non-compliance may result in financial penalties or possible revocation of merchant status within the credit card industry</a:t>
          </a:r>
        </a:p>
      </dgm:t>
    </dgm:pt>
    <dgm:pt modelId="{EBEC08C4-3486-4532-A67B-78914F5438F2}" type="parTrans" cxnId="{EA056723-E1C6-4DF5-88B6-DE70722758AD}">
      <dgm:prSet/>
      <dgm:spPr/>
    </dgm:pt>
    <dgm:pt modelId="{9EE164F5-37FB-4C37-BBAC-53B66046BEC2}" type="sibTrans" cxnId="{EA056723-E1C6-4DF5-88B6-DE70722758AD}">
      <dgm:prSet/>
      <dgm:spPr/>
    </dgm:pt>
    <dgm:pt modelId="{F60CBD2C-27CE-4D05-B6CF-EE56235370D5}" type="pres">
      <dgm:prSet presAssocID="{8099547E-C181-4DF8-BEC2-EC4471E3BE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7EAF1-A9C3-45CD-9802-F239DBB73E96}" type="pres">
      <dgm:prSet presAssocID="{D3E2DBE7-87D5-4636-BFA5-8646BFF5D724}" presName="parentLin" presStyleCnt="0"/>
      <dgm:spPr/>
    </dgm:pt>
    <dgm:pt modelId="{9E7F5AD1-142C-4167-8DF2-3C1C11819074}" type="pres">
      <dgm:prSet presAssocID="{D3E2DBE7-87D5-4636-BFA5-8646BFF5D72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B7CA5A-F015-4A9E-B509-A18A7B38F006}" type="pres">
      <dgm:prSet presAssocID="{D3E2DBE7-87D5-4636-BFA5-8646BFF5D7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8D9FD-832D-4FA1-B0D1-B2FBD8604BAB}" type="pres">
      <dgm:prSet presAssocID="{D3E2DBE7-87D5-4636-BFA5-8646BFF5D724}" presName="negativeSpace" presStyleCnt="0"/>
      <dgm:spPr/>
    </dgm:pt>
    <dgm:pt modelId="{9A7CFD7F-6A1C-4841-B5ED-A739B388A46B}" type="pres">
      <dgm:prSet presAssocID="{D3E2DBE7-87D5-4636-BFA5-8646BFF5D7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2288FB-4BCD-43A8-AA43-3DA710ADF07C}" srcId="{8099547E-C181-4DF8-BEC2-EC4471E3BEF9}" destId="{D3E2DBE7-87D5-4636-BFA5-8646BFF5D724}" srcOrd="0" destOrd="0" parTransId="{1B6FCC57-2973-4B55-917D-F67E7C049D48}" sibTransId="{84B7D42B-DF9C-4B55-86BE-0CD6FEC6743A}"/>
    <dgm:cxn modelId="{E72FD140-E01C-44CE-87B0-29D045C936B8}" srcId="{D3E2DBE7-87D5-4636-BFA5-8646BFF5D724}" destId="{71B7C8F0-DBA4-45C5-8060-B5C9AEAB6961}" srcOrd="2" destOrd="0" parTransId="{E538566C-CEE0-45A5-B14B-BE99F2DA0AD6}" sibTransId="{183BE3D4-A225-4DCB-A9D0-1C70369E93BB}"/>
    <dgm:cxn modelId="{7B4AFD28-D5A1-47F7-B854-A0D4DE0D8B7A}" type="presOf" srcId="{8099547E-C181-4DF8-BEC2-EC4471E3BEF9}" destId="{F60CBD2C-27CE-4D05-B6CF-EE56235370D5}" srcOrd="0" destOrd="0" presId="urn:microsoft.com/office/officeart/2005/8/layout/list1"/>
    <dgm:cxn modelId="{AC7E7F16-0EFB-4A69-B5EC-503791FA5F86}" type="presOf" srcId="{71B7C8F0-DBA4-45C5-8060-B5C9AEAB6961}" destId="{9A7CFD7F-6A1C-4841-B5ED-A739B388A46B}" srcOrd="0" destOrd="2" presId="urn:microsoft.com/office/officeart/2005/8/layout/list1"/>
    <dgm:cxn modelId="{06869F91-F692-4812-9A4D-78AD88619562}" type="presOf" srcId="{904E6E7B-FBD1-42BD-9D33-F78E042EC7D6}" destId="{9A7CFD7F-6A1C-4841-B5ED-A739B388A46B}" srcOrd="0" destOrd="0" presId="urn:microsoft.com/office/officeart/2005/8/layout/list1"/>
    <dgm:cxn modelId="{C4CED670-AC17-4E3E-A59C-1A9D1E5F36D7}" type="presOf" srcId="{D3E2DBE7-87D5-4636-BFA5-8646BFF5D724}" destId="{9E7F5AD1-142C-4167-8DF2-3C1C11819074}" srcOrd="0" destOrd="0" presId="urn:microsoft.com/office/officeart/2005/8/layout/list1"/>
    <dgm:cxn modelId="{93373259-B323-4260-98F4-D0364601E420}" srcId="{D3E2DBE7-87D5-4636-BFA5-8646BFF5D724}" destId="{904E6E7B-FBD1-42BD-9D33-F78E042EC7D6}" srcOrd="0" destOrd="0" parTransId="{348072F1-66C4-4690-B7B6-BAF765C09E94}" sibTransId="{F2EEC011-B23C-42A3-8A82-E7C50237BF52}"/>
    <dgm:cxn modelId="{4DC19227-12E1-4669-95C9-37189F96307C}" type="presOf" srcId="{FD55D4E6-ECCC-40EA-AA85-26F053053A91}" destId="{9A7CFD7F-6A1C-4841-B5ED-A739B388A46B}" srcOrd="0" destOrd="3" presId="urn:microsoft.com/office/officeart/2005/8/layout/list1"/>
    <dgm:cxn modelId="{8D71E65E-196B-4BFB-8D75-BA95C1E446E0}" type="presOf" srcId="{D3E2DBE7-87D5-4636-BFA5-8646BFF5D724}" destId="{0EB7CA5A-F015-4A9E-B509-A18A7B38F006}" srcOrd="1" destOrd="0" presId="urn:microsoft.com/office/officeart/2005/8/layout/list1"/>
    <dgm:cxn modelId="{DC826AC5-8570-450C-844F-26911F43A3CC}" type="presOf" srcId="{CFD2FDAB-A997-4A78-8033-27B4D9C2C317}" destId="{9A7CFD7F-6A1C-4841-B5ED-A739B388A46B}" srcOrd="0" destOrd="1" presId="urn:microsoft.com/office/officeart/2005/8/layout/list1"/>
    <dgm:cxn modelId="{8286E639-CD84-487A-90DC-7A3BC5850455}" srcId="{D3E2DBE7-87D5-4636-BFA5-8646BFF5D724}" destId="{CFD2FDAB-A997-4A78-8033-27B4D9C2C317}" srcOrd="1" destOrd="0" parTransId="{38DE3CAD-C17C-4CBC-BFF6-A62DECA6F900}" sibTransId="{9D930EE7-A2EC-4883-AE40-8CFA8EF56419}"/>
    <dgm:cxn modelId="{EA056723-E1C6-4DF5-88B6-DE70722758AD}" srcId="{D3E2DBE7-87D5-4636-BFA5-8646BFF5D724}" destId="{FD55D4E6-ECCC-40EA-AA85-26F053053A91}" srcOrd="3" destOrd="0" parTransId="{EBEC08C4-3486-4532-A67B-78914F5438F2}" sibTransId="{9EE164F5-37FB-4C37-BBAC-53B66046BEC2}"/>
    <dgm:cxn modelId="{957C39D4-35D6-4FE6-A5A3-40642FC4DC4F}" type="presParOf" srcId="{F60CBD2C-27CE-4D05-B6CF-EE56235370D5}" destId="{87F7EAF1-A9C3-45CD-9802-F239DBB73E96}" srcOrd="0" destOrd="0" presId="urn:microsoft.com/office/officeart/2005/8/layout/list1"/>
    <dgm:cxn modelId="{4DA96878-82E9-42CC-ABA2-48DD6811DCA9}" type="presParOf" srcId="{87F7EAF1-A9C3-45CD-9802-F239DBB73E96}" destId="{9E7F5AD1-142C-4167-8DF2-3C1C11819074}" srcOrd="0" destOrd="0" presId="urn:microsoft.com/office/officeart/2005/8/layout/list1"/>
    <dgm:cxn modelId="{B2D5CE62-5AC1-4372-A26F-9D87BD45DFF0}" type="presParOf" srcId="{87F7EAF1-A9C3-45CD-9802-F239DBB73E96}" destId="{0EB7CA5A-F015-4A9E-B509-A18A7B38F006}" srcOrd="1" destOrd="0" presId="urn:microsoft.com/office/officeart/2005/8/layout/list1"/>
    <dgm:cxn modelId="{756BBD61-D6F2-4CD3-8CF7-87CDCA9AAF97}" type="presParOf" srcId="{F60CBD2C-27CE-4D05-B6CF-EE56235370D5}" destId="{0EF8D9FD-832D-4FA1-B0D1-B2FBD8604BAB}" srcOrd="1" destOrd="0" presId="urn:microsoft.com/office/officeart/2005/8/layout/list1"/>
    <dgm:cxn modelId="{B9ABAF67-09F0-40C9-91C6-DDC444038B85}" type="presParOf" srcId="{F60CBD2C-27CE-4D05-B6CF-EE56235370D5}" destId="{9A7CFD7F-6A1C-4841-B5ED-A739B388A4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D13D7A-69C1-495A-85F9-4B9E29B1BB8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A69AC80-7C73-4274-B086-DAA6B64C433B}">
      <dgm:prSet phldrT="[Text]"/>
      <dgm:spPr/>
      <dgm:t>
        <a:bodyPr/>
        <a:lstStyle/>
        <a:p>
          <a:r>
            <a:rPr lang="en-US" dirty="0"/>
            <a:t>Common Law</a:t>
          </a:r>
        </a:p>
      </dgm:t>
    </dgm:pt>
    <dgm:pt modelId="{BAD8330A-B709-4DDC-A67E-94C9918A9283}" type="parTrans" cxnId="{A023D044-C409-49D9-9B91-5F555F226AF1}">
      <dgm:prSet/>
      <dgm:spPr/>
      <dgm:t>
        <a:bodyPr/>
        <a:lstStyle/>
        <a:p>
          <a:endParaRPr lang="en-US"/>
        </a:p>
      </dgm:t>
    </dgm:pt>
    <dgm:pt modelId="{2053E53B-1322-4825-AD59-DD26E0170D32}" type="sibTrans" cxnId="{A023D044-C409-49D9-9B91-5F555F226AF1}">
      <dgm:prSet/>
      <dgm:spPr/>
      <dgm:t>
        <a:bodyPr/>
        <a:lstStyle/>
        <a:p>
          <a:endParaRPr lang="en-US"/>
        </a:p>
      </dgm:t>
    </dgm:pt>
    <dgm:pt modelId="{F3C9BFF2-86A3-4BB5-8F8E-1CAB17BF61BD}">
      <dgm:prSet phldrT="[Text]"/>
      <dgm:spPr/>
      <dgm:t>
        <a:bodyPr/>
        <a:lstStyle/>
        <a:p>
          <a:r>
            <a:rPr lang="en-US" dirty="0"/>
            <a:t>It is based on previous interpretations of law</a:t>
          </a:r>
        </a:p>
      </dgm:t>
    </dgm:pt>
    <dgm:pt modelId="{BEB08EA1-869F-4920-9D39-E5044F9E3113}" type="parTrans" cxnId="{C7A68CAD-A05E-4054-9E1D-B9201B59141F}">
      <dgm:prSet/>
      <dgm:spPr/>
      <dgm:t>
        <a:bodyPr/>
        <a:lstStyle/>
        <a:p>
          <a:endParaRPr lang="en-US"/>
        </a:p>
      </dgm:t>
    </dgm:pt>
    <dgm:pt modelId="{E4FC8F69-4305-47C7-8518-77D91D5F98FF}" type="sibTrans" cxnId="{C7A68CAD-A05E-4054-9E1D-B9201B59141F}">
      <dgm:prSet/>
      <dgm:spPr/>
      <dgm:t>
        <a:bodyPr/>
        <a:lstStyle/>
        <a:p>
          <a:endParaRPr lang="en-US"/>
        </a:p>
      </dgm:t>
    </dgm:pt>
    <dgm:pt modelId="{78DD877B-B547-4646-A6C0-BBED155A4D8F}">
      <dgm:prSet phldrT="[Text]"/>
      <dgm:spPr/>
      <dgm:t>
        <a:bodyPr/>
        <a:lstStyle/>
        <a:p>
          <a:endParaRPr lang="en-US" dirty="0"/>
        </a:p>
      </dgm:t>
    </dgm:pt>
    <dgm:pt modelId="{4E876620-3FA5-44C3-A6EA-4AC1DACDFE1A}" type="parTrans" cxnId="{7861C0F7-6FB6-4F90-9B17-291C24E5E22E}">
      <dgm:prSet/>
      <dgm:spPr/>
      <dgm:t>
        <a:bodyPr/>
        <a:lstStyle/>
        <a:p>
          <a:endParaRPr lang="en-US"/>
        </a:p>
      </dgm:t>
    </dgm:pt>
    <dgm:pt modelId="{D6B412A4-5471-443A-AA14-3EC2C657D33B}" type="sibTrans" cxnId="{7861C0F7-6FB6-4F90-9B17-291C24E5E22E}">
      <dgm:prSet/>
      <dgm:spPr/>
      <dgm:t>
        <a:bodyPr/>
        <a:lstStyle/>
        <a:p>
          <a:endParaRPr lang="en-US"/>
        </a:p>
      </dgm:t>
    </dgm:pt>
    <dgm:pt modelId="{B5CFE2C9-BC6E-420F-8EC8-DD7543F3FD4D}">
      <dgm:prSet phldrT="[Text]"/>
      <dgm:spPr/>
      <dgm:t>
        <a:bodyPr/>
        <a:lstStyle/>
        <a:p>
          <a:r>
            <a:rPr lang="en-US" dirty="0"/>
            <a:t>Developed in England</a:t>
          </a:r>
        </a:p>
      </dgm:t>
    </dgm:pt>
    <dgm:pt modelId="{ECEFAD29-0D79-422C-B3D6-6D4C7189E783}" type="parTrans" cxnId="{01ED9F8E-5FDC-48BA-A230-45D6E55C2F47}">
      <dgm:prSet/>
      <dgm:spPr/>
      <dgm:t>
        <a:bodyPr/>
        <a:lstStyle/>
        <a:p>
          <a:endParaRPr lang="en-US"/>
        </a:p>
      </dgm:t>
    </dgm:pt>
    <dgm:pt modelId="{5CDAA926-11F3-447D-A6F8-6A2D59DCB3CB}" type="sibTrans" cxnId="{01ED9F8E-5FDC-48BA-A230-45D6E55C2F47}">
      <dgm:prSet/>
      <dgm:spPr/>
      <dgm:t>
        <a:bodyPr/>
        <a:lstStyle/>
        <a:p>
          <a:endParaRPr lang="en-US"/>
        </a:p>
      </dgm:t>
    </dgm:pt>
    <dgm:pt modelId="{06B61A47-B4F1-4CDF-A16B-F78C89A5EF5B}">
      <dgm:prSet phldrT="[Text]"/>
      <dgm:spPr/>
      <dgm:t>
        <a:bodyPr/>
        <a:lstStyle/>
        <a:p>
          <a:r>
            <a:rPr lang="en-US" dirty="0"/>
            <a:t>It reflects the community’s morals and expectations</a:t>
          </a:r>
        </a:p>
      </dgm:t>
    </dgm:pt>
    <dgm:pt modelId="{59B5E1A1-1DB1-4277-B94B-70C6288EFD3D}" type="parTrans" cxnId="{4130FC80-81B3-4A7E-A1AF-3851ACCFEBB4}">
      <dgm:prSet/>
      <dgm:spPr/>
      <dgm:t>
        <a:bodyPr/>
        <a:lstStyle/>
        <a:p>
          <a:endParaRPr lang="en-US"/>
        </a:p>
      </dgm:t>
    </dgm:pt>
    <dgm:pt modelId="{A0B10D17-EF15-45A3-B705-9DC737E23B1D}" type="sibTrans" cxnId="{4130FC80-81B3-4A7E-A1AF-3851ACCFEBB4}">
      <dgm:prSet/>
      <dgm:spPr/>
      <dgm:t>
        <a:bodyPr/>
        <a:lstStyle/>
        <a:p>
          <a:endParaRPr lang="en-US"/>
        </a:p>
      </dgm:t>
    </dgm:pt>
    <dgm:pt modelId="{672C142A-91F2-4C9F-BDFB-E514525C4012}">
      <dgm:prSet phldrT="[Text]"/>
      <dgm:spPr/>
      <dgm:t>
        <a:bodyPr/>
        <a:lstStyle/>
        <a:p>
          <a:r>
            <a:rPr lang="en-US" dirty="0"/>
            <a:t>Uses judges and juries of peers</a:t>
          </a:r>
        </a:p>
      </dgm:t>
    </dgm:pt>
    <dgm:pt modelId="{C9CD30D7-39AF-4EDF-9973-F8D352E2A9A1}" type="parTrans" cxnId="{81DBEAAF-9229-43B8-81B2-1C354C9D1F2A}">
      <dgm:prSet/>
      <dgm:spPr/>
      <dgm:t>
        <a:bodyPr/>
        <a:lstStyle/>
        <a:p>
          <a:endParaRPr lang="en-US"/>
        </a:p>
      </dgm:t>
    </dgm:pt>
    <dgm:pt modelId="{4A67683E-85F3-46AE-A3FC-5873EADC5DDA}" type="sibTrans" cxnId="{81DBEAAF-9229-43B8-81B2-1C354C9D1F2A}">
      <dgm:prSet/>
      <dgm:spPr/>
      <dgm:t>
        <a:bodyPr/>
        <a:lstStyle/>
        <a:p>
          <a:endParaRPr lang="en-US"/>
        </a:p>
      </dgm:t>
    </dgm:pt>
    <dgm:pt modelId="{AD7E7593-DB62-4629-B1F2-541D332EF65C}">
      <dgm:prSet phldrT="[Text]"/>
      <dgm:spPr/>
      <dgm:t>
        <a:bodyPr/>
        <a:lstStyle/>
        <a:p>
          <a:r>
            <a:rPr lang="en-US" dirty="0"/>
            <a:t>Broken down into civil, criminal, and administrative</a:t>
          </a:r>
        </a:p>
      </dgm:t>
    </dgm:pt>
    <dgm:pt modelId="{B5C4F9FC-CE90-4DEF-94D4-DBD8CEAD2402}" type="parTrans" cxnId="{3DE84478-58A9-4476-AEA8-CEB67B553564}">
      <dgm:prSet/>
      <dgm:spPr/>
      <dgm:t>
        <a:bodyPr/>
        <a:lstStyle/>
        <a:p>
          <a:endParaRPr lang="en-US"/>
        </a:p>
      </dgm:t>
    </dgm:pt>
    <dgm:pt modelId="{CC1B21E8-3A53-48F2-826B-2EABB8795EF1}" type="sibTrans" cxnId="{3DE84478-58A9-4476-AEA8-CEB67B553564}">
      <dgm:prSet/>
      <dgm:spPr/>
      <dgm:t>
        <a:bodyPr/>
        <a:lstStyle/>
        <a:p>
          <a:endParaRPr lang="en-US"/>
        </a:p>
      </dgm:t>
    </dgm:pt>
    <dgm:pt modelId="{1E7025BC-D4DE-4554-847F-B309E45C4D3E}" type="pres">
      <dgm:prSet presAssocID="{0CD13D7A-69C1-495A-85F9-4B9E29B1BB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E12E6A-9708-4DCE-AE39-4D505E95381D}" type="pres">
      <dgm:prSet presAssocID="{5A69AC80-7C73-4274-B086-DAA6B64C43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E8BF4-E83E-48A5-9DD1-3A402F504EE8}" type="pres">
      <dgm:prSet presAssocID="{5A69AC80-7C73-4274-B086-DAA6B64C43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23D044-C409-49D9-9B91-5F555F226AF1}" srcId="{0CD13D7A-69C1-495A-85F9-4B9E29B1BB82}" destId="{5A69AC80-7C73-4274-B086-DAA6B64C433B}" srcOrd="0" destOrd="0" parTransId="{BAD8330A-B709-4DDC-A67E-94C9918A9283}" sibTransId="{2053E53B-1322-4825-AD59-DD26E0170D32}"/>
    <dgm:cxn modelId="{6D570C39-845D-44A9-AC77-26C764F6D8DF}" type="presOf" srcId="{06B61A47-B4F1-4CDF-A16B-F78C89A5EF5B}" destId="{0D5E8BF4-E83E-48A5-9DD1-3A402F504EE8}" srcOrd="0" destOrd="2" presId="urn:microsoft.com/office/officeart/2005/8/layout/vList2"/>
    <dgm:cxn modelId="{4130FC80-81B3-4A7E-A1AF-3851ACCFEBB4}" srcId="{5A69AC80-7C73-4274-B086-DAA6B64C433B}" destId="{06B61A47-B4F1-4CDF-A16B-F78C89A5EF5B}" srcOrd="2" destOrd="0" parTransId="{59B5E1A1-1DB1-4277-B94B-70C6288EFD3D}" sibTransId="{A0B10D17-EF15-45A3-B705-9DC737E23B1D}"/>
    <dgm:cxn modelId="{C7A68CAD-A05E-4054-9E1D-B9201B59141F}" srcId="{5A69AC80-7C73-4274-B086-DAA6B64C433B}" destId="{F3C9BFF2-86A3-4BB5-8F8E-1CAB17BF61BD}" srcOrd="0" destOrd="0" parTransId="{BEB08EA1-869F-4920-9D39-E5044F9E3113}" sibTransId="{E4FC8F69-4305-47C7-8518-77D91D5F98FF}"/>
    <dgm:cxn modelId="{E1040A43-0133-42EB-B9CD-545C0DEAF730}" type="presOf" srcId="{AD7E7593-DB62-4629-B1F2-541D332EF65C}" destId="{0D5E8BF4-E83E-48A5-9DD1-3A402F504EE8}" srcOrd="0" destOrd="4" presId="urn:microsoft.com/office/officeart/2005/8/layout/vList2"/>
    <dgm:cxn modelId="{50AC6C0B-449B-46EF-A004-C500C7151C82}" type="presOf" srcId="{672C142A-91F2-4C9F-BDFB-E514525C4012}" destId="{0D5E8BF4-E83E-48A5-9DD1-3A402F504EE8}" srcOrd="0" destOrd="3" presId="urn:microsoft.com/office/officeart/2005/8/layout/vList2"/>
    <dgm:cxn modelId="{36E88350-9508-45F3-84C9-7FA0E09E0871}" type="presOf" srcId="{5A69AC80-7C73-4274-B086-DAA6B64C433B}" destId="{69E12E6A-9708-4DCE-AE39-4D505E95381D}" srcOrd="0" destOrd="0" presId="urn:microsoft.com/office/officeart/2005/8/layout/vList2"/>
    <dgm:cxn modelId="{3CE77316-2731-40BB-99BE-FF756C33A898}" type="presOf" srcId="{F3C9BFF2-86A3-4BB5-8F8E-1CAB17BF61BD}" destId="{0D5E8BF4-E83E-48A5-9DD1-3A402F504EE8}" srcOrd="0" destOrd="0" presId="urn:microsoft.com/office/officeart/2005/8/layout/vList2"/>
    <dgm:cxn modelId="{81DBEAAF-9229-43B8-81B2-1C354C9D1F2A}" srcId="{5A69AC80-7C73-4274-B086-DAA6B64C433B}" destId="{672C142A-91F2-4C9F-BDFB-E514525C4012}" srcOrd="3" destOrd="0" parTransId="{C9CD30D7-39AF-4EDF-9973-F8D352E2A9A1}" sibTransId="{4A67683E-85F3-46AE-A3FC-5873EADC5DDA}"/>
    <dgm:cxn modelId="{3DE84478-58A9-4476-AEA8-CEB67B553564}" srcId="{5A69AC80-7C73-4274-B086-DAA6B64C433B}" destId="{AD7E7593-DB62-4629-B1F2-541D332EF65C}" srcOrd="4" destOrd="0" parTransId="{B5C4F9FC-CE90-4DEF-94D4-DBD8CEAD2402}" sibTransId="{CC1B21E8-3A53-48F2-826B-2EABB8795EF1}"/>
    <dgm:cxn modelId="{01ED9F8E-5FDC-48BA-A230-45D6E55C2F47}" srcId="{5A69AC80-7C73-4274-B086-DAA6B64C433B}" destId="{B5CFE2C9-BC6E-420F-8EC8-DD7543F3FD4D}" srcOrd="1" destOrd="0" parTransId="{ECEFAD29-0D79-422C-B3D6-6D4C7189E783}" sibTransId="{5CDAA926-11F3-447D-A6F8-6A2D59DCB3CB}"/>
    <dgm:cxn modelId="{7220D021-5C06-421C-A7E3-410D0E3CB8C8}" type="presOf" srcId="{B5CFE2C9-BC6E-420F-8EC8-DD7543F3FD4D}" destId="{0D5E8BF4-E83E-48A5-9DD1-3A402F504EE8}" srcOrd="0" destOrd="1" presId="urn:microsoft.com/office/officeart/2005/8/layout/vList2"/>
    <dgm:cxn modelId="{F8417E5C-93EE-4F07-9481-0A977D85C856}" type="presOf" srcId="{0CD13D7A-69C1-495A-85F9-4B9E29B1BB82}" destId="{1E7025BC-D4DE-4554-847F-B309E45C4D3E}" srcOrd="0" destOrd="0" presId="urn:microsoft.com/office/officeart/2005/8/layout/vList2"/>
    <dgm:cxn modelId="{D56352A1-F795-4B3F-8E46-BBC3E950DF93}" type="presOf" srcId="{78DD877B-B547-4646-A6C0-BBED155A4D8F}" destId="{0D5E8BF4-E83E-48A5-9DD1-3A402F504EE8}" srcOrd="0" destOrd="5" presId="urn:microsoft.com/office/officeart/2005/8/layout/vList2"/>
    <dgm:cxn modelId="{7861C0F7-6FB6-4F90-9B17-291C24E5E22E}" srcId="{5A69AC80-7C73-4274-B086-DAA6B64C433B}" destId="{78DD877B-B547-4646-A6C0-BBED155A4D8F}" srcOrd="5" destOrd="0" parTransId="{4E876620-3FA5-44C3-A6EA-4AC1DACDFE1A}" sibTransId="{D6B412A4-5471-443A-AA14-3EC2C657D33B}"/>
    <dgm:cxn modelId="{99F86A81-809A-43B5-AB3E-DF1E503BBEBD}" type="presParOf" srcId="{1E7025BC-D4DE-4554-847F-B309E45C4D3E}" destId="{69E12E6A-9708-4DCE-AE39-4D505E95381D}" srcOrd="0" destOrd="0" presId="urn:microsoft.com/office/officeart/2005/8/layout/vList2"/>
    <dgm:cxn modelId="{D0C1870E-6E35-4C65-A1E9-9C1243E65825}" type="presParOf" srcId="{1E7025BC-D4DE-4554-847F-B309E45C4D3E}" destId="{0D5E8BF4-E83E-48A5-9DD1-3A402F504E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D13D7A-69C1-495A-85F9-4B9E29B1BB82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69AC80-7C73-4274-B086-DAA6B64C433B}">
      <dgm:prSet phldrT="[Text]"/>
      <dgm:spPr/>
      <dgm:t>
        <a:bodyPr/>
        <a:lstStyle/>
        <a:p>
          <a:r>
            <a:rPr lang="en-US" dirty="0"/>
            <a:t>Criminal Law</a:t>
          </a:r>
        </a:p>
      </dgm:t>
    </dgm:pt>
    <dgm:pt modelId="{BAD8330A-B709-4DDC-A67E-94C9918A9283}" type="parTrans" cxnId="{A023D044-C409-49D9-9B91-5F555F226AF1}">
      <dgm:prSet/>
      <dgm:spPr/>
      <dgm:t>
        <a:bodyPr/>
        <a:lstStyle/>
        <a:p>
          <a:endParaRPr lang="en-US"/>
        </a:p>
      </dgm:t>
    </dgm:pt>
    <dgm:pt modelId="{2053E53B-1322-4825-AD59-DD26E0170D32}" type="sibTrans" cxnId="{A023D044-C409-49D9-9B91-5F555F226AF1}">
      <dgm:prSet/>
      <dgm:spPr/>
      <dgm:t>
        <a:bodyPr/>
        <a:lstStyle/>
        <a:p>
          <a:endParaRPr lang="en-US"/>
        </a:p>
      </dgm:t>
    </dgm:pt>
    <dgm:pt modelId="{F3C9BFF2-86A3-4BB5-8F8E-1CAB17BF61BD}">
      <dgm:prSet phldrT="[Text]"/>
      <dgm:spPr/>
      <dgm:t>
        <a:bodyPr/>
        <a:lstStyle/>
        <a:p>
          <a:r>
            <a:rPr lang="en-US" dirty="0"/>
            <a:t>It is based on common law</a:t>
          </a:r>
        </a:p>
      </dgm:t>
    </dgm:pt>
    <dgm:pt modelId="{BEB08EA1-869F-4920-9D39-E5044F9E3113}" type="parTrans" cxnId="{C7A68CAD-A05E-4054-9E1D-B9201B59141F}">
      <dgm:prSet/>
      <dgm:spPr/>
      <dgm:t>
        <a:bodyPr/>
        <a:lstStyle/>
        <a:p>
          <a:endParaRPr lang="en-US"/>
        </a:p>
      </dgm:t>
    </dgm:pt>
    <dgm:pt modelId="{E4FC8F69-4305-47C7-8518-77D91D5F98FF}" type="sibTrans" cxnId="{C7A68CAD-A05E-4054-9E1D-B9201B59141F}">
      <dgm:prSet/>
      <dgm:spPr/>
      <dgm:t>
        <a:bodyPr/>
        <a:lstStyle/>
        <a:p>
          <a:endParaRPr lang="en-US"/>
        </a:p>
      </dgm:t>
    </dgm:pt>
    <dgm:pt modelId="{78DD877B-B547-4646-A6C0-BBED155A4D8F}">
      <dgm:prSet phldrT="[Text]"/>
      <dgm:spPr/>
      <dgm:t>
        <a:bodyPr/>
        <a:lstStyle/>
        <a:p>
          <a:endParaRPr lang="en-US" dirty="0"/>
        </a:p>
      </dgm:t>
    </dgm:pt>
    <dgm:pt modelId="{4E876620-3FA5-44C3-A6EA-4AC1DACDFE1A}" type="parTrans" cxnId="{7861C0F7-6FB6-4F90-9B17-291C24E5E22E}">
      <dgm:prSet/>
      <dgm:spPr/>
      <dgm:t>
        <a:bodyPr/>
        <a:lstStyle/>
        <a:p>
          <a:endParaRPr lang="en-US"/>
        </a:p>
      </dgm:t>
    </dgm:pt>
    <dgm:pt modelId="{D6B412A4-5471-443A-AA14-3EC2C657D33B}" type="sibTrans" cxnId="{7861C0F7-6FB6-4F90-9B17-291C24E5E22E}">
      <dgm:prSet/>
      <dgm:spPr/>
      <dgm:t>
        <a:bodyPr/>
        <a:lstStyle/>
        <a:p>
          <a:endParaRPr lang="en-US"/>
        </a:p>
      </dgm:t>
    </dgm:pt>
    <dgm:pt modelId="{B5CFE2C9-BC6E-420F-8EC8-DD7543F3FD4D}">
      <dgm:prSet phldrT="[Text]"/>
      <dgm:spPr/>
      <dgm:t>
        <a:bodyPr/>
        <a:lstStyle/>
        <a:p>
          <a:r>
            <a:rPr lang="en-US" dirty="0"/>
            <a:t>Addresses behavior harmful to society</a:t>
          </a:r>
        </a:p>
      </dgm:t>
    </dgm:pt>
    <dgm:pt modelId="{ECEFAD29-0D79-422C-B3D6-6D4C7189E783}" type="parTrans" cxnId="{01ED9F8E-5FDC-48BA-A230-45D6E55C2F47}">
      <dgm:prSet/>
      <dgm:spPr/>
      <dgm:t>
        <a:bodyPr/>
        <a:lstStyle/>
        <a:p>
          <a:endParaRPr lang="en-US"/>
        </a:p>
      </dgm:t>
    </dgm:pt>
    <dgm:pt modelId="{5CDAA926-11F3-447D-A6F8-6A2D59DCB3CB}" type="sibTrans" cxnId="{01ED9F8E-5FDC-48BA-A230-45D6E55C2F47}">
      <dgm:prSet/>
      <dgm:spPr/>
      <dgm:t>
        <a:bodyPr/>
        <a:lstStyle/>
        <a:p>
          <a:endParaRPr lang="en-US"/>
        </a:p>
      </dgm:t>
    </dgm:pt>
    <dgm:pt modelId="{06718207-5CD1-4841-B96B-14466FC2D54B}">
      <dgm:prSet phldrT="[Text]"/>
      <dgm:spPr/>
      <dgm:t>
        <a:bodyPr/>
        <a:lstStyle/>
        <a:p>
          <a:r>
            <a:rPr lang="en-US" dirty="0"/>
            <a:t>Punishment involves a loss of freedom, monetary fines, community service</a:t>
          </a:r>
        </a:p>
      </dgm:t>
    </dgm:pt>
    <dgm:pt modelId="{4FE542AA-6AB3-4D47-ADBE-8A70159D5C1B}" type="parTrans" cxnId="{94AE4098-3B22-4798-97E1-7F218C47C106}">
      <dgm:prSet/>
      <dgm:spPr/>
    </dgm:pt>
    <dgm:pt modelId="{AC8BB849-31FB-4E31-A1CD-9EBFCF3B90B7}" type="sibTrans" cxnId="{94AE4098-3B22-4798-97E1-7F218C47C106}">
      <dgm:prSet/>
      <dgm:spPr/>
    </dgm:pt>
    <dgm:pt modelId="{5270C2EC-7717-47B1-B8D2-CF23352D2347}">
      <dgm:prSet phldrT="[Text]"/>
      <dgm:spPr/>
      <dgm:t>
        <a:bodyPr/>
        <a:lstStyle/>
        <a:p>
          <a:r>
            <a:rPr lang="en-US" dirty="0"/>
            <a:t>Responsibility is on the prosecution to prove guilt</a:t>
          </a:r>
        </a:p>
      </dgm:t>
    </dgm:pt>
    <dgm:pt modelId="{8F5A4D1E-E495-4A47-9944-292ED5658879}" type="parTrans" cxnId="{45E1A611-559A-4CDD-B64D-6E595F3DD5C5}">
      <dgm:prSet/>
      <dgm:spPr/>
    </dgm:pt>
    <dgm:pt modelId="{BEC66382-F1D1-44D9-A203-98EC36A5D3D5}" type="sibTrans" cxnId="{45E1A611-559A-4CDD-B64D-6E595F3DD5C5}">
      <dgm:prSet/>
      <dgm:spPr/>
    </dgm:pt>
    <dgm:pt modelId="{20A1502A-2D16-4136-97AB-7CEDA82087F7}">
      <dgm:prSet phldrT="[Text]"/>
      <dgm:spPr/>
      <dgm:t>
        <a:bodyPr/>
        <a:lstStyle/>
        <a:p>
          <a:r>
            <a:rPr lang="en-US" dirty="0" err="1"/>
            <a:t>Govt</a:t>
          </a:r>
          <a:r>
            <a:rPr lang="en-US" dirty="0"/>
            <a:t>, through law enforcement agencies, brings about charges against the individual/organization that is accused of violation</a:t>
          </a:r>
        </a:p>
      </dgm:t>
    </dgm:pt>
    <dgm:pt modelId="{5B664184-7FE5-4D90-B31A-62575D11080D}" type="parTrans" cxnId="{4FBAFD74-4C48-46D5-9A9D-34E7C0B7822B}">
      <dgm:prSet/>
      <dgm:spPr/>
    </dgm:pt>
    <dgm:pt modelId="{9D2C1EE0-D4F1-4811-A19B-14553B5C76B8}" type="sibTrans" cxnId="{4FBAFD74-4C48-46D5-9A9D-34E7C0B7822B}">
      <dgm:prSet/>
      <dgm:spPr/>
    </dgm:pt>
    <dgm:pt modelId="{6C2084D9-A3B6-451C-9AD2-DA19CE0E572C}">
      <dgm:prSet phldrT="[Text]"/>
      <dgm:spPr/>
      <dgm:t>
        <a:bodyPr/>
        <a:lstStyle/>
        <a:p>
          <a:r>
            <a:rPr lang="en-US" dirty="0"/>
            <a:t>Penalties include, jail term, community service, monetary fines</a:t>
          </a:r>
        </a:p>
      </dgm:t>
    </dgm:pt>
    <dgm:pt modelId="{0E7D7410-12CF-4D53-AF00-A08C6106C5E0}" type="parTrans" cxnId="{76376C5A-B933-4C37-86E5-4CEB76ED8B95}">
      <dgm:prSet/>
      <dgm:spPr/>
    </dgm:pt>
    <dgm:pt modelId="{80386091-36D7-41BB-A1AA-9548314F0E16}" type="sibTrans" cxnId="{76376C5A-B933-4C37-86E5-4CEB76ED8B95}">
      <dgm:prSet/>
      <dgm:spPr/>
    </dgm:pt>
    <dgm:pt modelId="{1E7025BC-D4DE-4554-847F-B309E45C4D3E}" type="pres">
      <dgm:prSet presAssocID="{0CD13D7A-69C1-495A-85F9-4B9E29B1BB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E12E6A-9708-4DCE-AE39-4D505E95381D}" type="pres">
      <dgm:prSet presAssocID="{5A69AC80-7C73-4274-B086-DAA6B64C43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E8BF4-E83E-48A5-9DD1-3A402F504EE8}" type="pres">
      <dgm:prSet presAssocID="{5A69AC80-7C73-4274-B086-DAA6B64C43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23D044-C409-49D9-9B91-5F555F226AF1}" srcId="{0CD13D7A-69C1-495A-85F9-4B9E29B1BB82}" destId="{5A69AC80-7C73-4274-B086-DAA6B64C433B}" srcOrd="0" destOrd="0" parTransId="{BAD8330A-B709-4DDC-A67E-94C9918A9283}" sibTransId="{2053E53B-1322-4825-AD59-DD26E0170D32}"/>
    <dgm:cxn modelId="{C7A68CAD-A05E-4054-9E1D-B9201B59141F}" srcId="{5A69AC80-7C73-4274-B086-DAA6B64C433B}" destId="{F3C9BFF2-86A3-4BB5-8F8E-1CAB17BF61BD}" srcOrd="0" destOrd="0" parTransId="{BEB08EA1-869F-4920-9D39-E5044F9E3113}" sibTransId="{E4FC8F69-4305-47C7-8518-77D91D5F98FF}"/>
    <dgm:cxn modelId="{D9C3EDF1-2801-49DF-B215-C8F1A5938CC6}" type="presOf" srcId="{6C2084D9-A3B6-451C-9AD2-DA19CE0E572C}" destId="{0D5E8BF4-E83E-48A5-9DD1-3A402F504EE8}" srcOrd="0" destOrd="5" presId="urn:microsoft.com/office/officeart/2005/8/layout/vList2"/>
    <dgm:cxn modelId="{4FBAFD74-4C48-46D5-9A9D-34E7C0B7822B}" srcId="{5A69AC80-7C73-4274-B086-DAA6B64C433B}" destId="{20A1502A-2D16-4136-97AB-7CEDA82087F7}" srcOrd="4" destOrd="0" parTransId="{5B664184-7FE5-4D90-B31A-62575D11080D}" sibTransId="{9D2C1EE0-D4F1-4811-A19B-14553B5C76B8}"/>
    <dgm:cxn modelId="{94AE4098-3B22-4798-97E1-7F218C47C106}" srcId="{5A69AC80-7C73-4274-B086-DAA6B64C433B}" destId="{06718207-5CD1-4841-B96B-14466FC2D54B}" srcOrd="2" destOrd="0" parTransId="{4FE542AA-6AB3-4D47-ADBE-8A70159D5C1B}" sibTransId="{AC8BB849-31FB-4E31-A1CD-9EBFCF3B90B7}"/>
    <dgm:cxn modelId="{76376C5A-B933-4C37-86E5-4CEB76ED8B95}" srcId="{5A69AC80-7C73-4274-B086-DAA6B64C433B}" destId="{6C2084D9-A3B6-451C-9AD2-DA19CE0E572C}" srcOrd="5" destOrd="0" parTransId="{0E7D7410-12CF-4D53-AF00-A08C6106C5E0}" sibTransId="{80386091-36D7-41BB-A1AA-9548314F0E16}"/>
    <dgm:cxn modelId="{36E88350-9508-45F3-84C9-7FA0E09E0871}" type="presOf" srcId="{5A69AC80-7C73-4274-B086-DAA6B64C433B}" destId="{69E12E6A-9708-4DCE-AE39-4D505E95381D}" srcOrd="0" destOrd="0" presId="urn:microsoft.com/office/officeart/2005/8/layout/vList2"/>
    <dgm:cxn modelId="{3CE77316-2731-40BB-99BE-FF756C33A898}" type="presOf" srcId="{F3C9BFF2-86A3-4BB5-8F8E-1CAB17BF61BD}" destId="{0D5E8BF4-E83E-48A5-9DD1-3A402F504EE8}" srcOrd="0" destOrd="0" presId="urn:microsoft.com/office/officeart/2005/8/layout/vList2"/>
    <dgm:cxn modelId="{01ED9F8E-5FDC-48BA-A230-45D6E55C2F47}" srcId="{5A69AC80-7C73-4274-B086-DAA6B64C433B}" destId="{B5CFE2C9-BC6E-420F-8EC8-DD7543F3FD4D}" srcOrd="1" destOrd="0" parTransId="{ECEFAD29-0D79-422C-B3D6-6D4C7189E783}" sibTransId="{5CDAA926-11F3-447D-A6F8-6A2D59DCB3CB}"/>
    <dgm:cxn modelId="{7220D021-5C06-421C-A7E3-410D0E3CB8C8}" type="presOf" srcId="{B5CFE2C9-BC6E-420F-8EC8-DD7543F3FD4D}" destId="{0D5E8BF4-E83E-48A5-9DD1-3A402F504EE8}" srcOrd="0" destOrd="1" presId="urn:microsoft.com/office/officeart/2005/8/layout/vList2"/>
    <dgm:cxn modelId="{F8417E5C-93EE-4F07-9481-0A977D85C856}" type="presOf" srcId="{0CD13D7A-69C1-495A-85F9-4B9E29B1BB82}" destId="{1E7025BC-D4DE-4554-847F-B309E45C4D3E}" srcOrd="0" destOrd="0" presId="urn:microsoft.com/office/officeart/2005/8/layout/vList2"/>
    <dgm:cxn modelId="{45E1A611-559A-4CDD-B64D-6E595F3DD5C5}" srcId="{5A69AC80-7C73-4274-B086-DAA6B64C433B}" destId="{5270C2EC-7717-47B1-B8D2-CF23352D2347}" srcOrd="3" destOrd="0" parTransId="{8F5A4D1E-E495-4A47-9944-292ED5658879}" sibTransId="{BEC66382-F1D1-44D9-A203-98EC36A5D3D5}"/>
    <dgm:cxn modelId="{E9258F86-ACBF-422F-9011-2DF078321D2F}" type="presOf" srcId="{20A1502A-2D16-4136-97AB-7CEDA82087F7}" destId="{0D5E8BF4-E83E-48A5-9DD1-3A402F504EE8}" srcOrd="0" destOrd="4" presId="urn:microsoft.com/office/officeart/2005/8/layout/vList2"/>
    <dgm:cxn modelId="{D56352A1-F795-4B3F-8E46-BBC3E950DF93}" type="presOf" srcId="{78DD877B-B547-4646-A6C0-BBED155A4D8F}" destId="{0D5E8BF4-E83E-48A5-9DD1-3A402F504EE8}" srcOrd="0" destOrd="6" presId="urn:microsoft.com/office/officeart/2005/8/layout/vList2"/>
    <dgm:cxn modelId="{E1E1730B-2832-4C26-9989-A40A655DBCFA}" type="presOf" srcId="{5270C2EC-7717-47B1-B8D2-CF23352D2347}" destId="{0D5E8BF4-E83E-48A5-9DD1-3A402F504EE8}" srcOrd="0" destOrd="3" presId="urn:microsoft.com/office/officeart/2005/8/layout/vList2"/>
    <dgm:cxn modelId="{7861C0F7-6FB6-4F90-9B17-291C24E5E22E}" srcId="{5A69AC80-7C73-4274-B086-DAA6B64C433B}" destId="{78DD877B-B547-4646-A6C0-BBED155A4D8F}" srcOrd="6" destOrd="0" parTransId="{4E876620-3FA5-44C3-A6EA-4AC1DACDFE1A}" sibTransId="{D6B412A4-5471-443A-AA14-3EC2C657D33B}"/>
    <dgm:cxn modelId="{02EC0227-D01E-4DE6-A2C6-3DC03F3627E8}" type="presOf" srcId="{06718207-5CD1-4841-B96B-14466FC2D54B}" destId="{0D5E8BF4-E83E-48A5-9DD1-3A402F504EE8}" srcOrd="0" destOrd="2" presId="urn:microsoft.com/office/officeart/2005/8/layout/vList2"/>
    <dgm:cxn modelId="{99F86A81-809A-43B5-AB3E-DF1E503BBEBD}" type="presParOf" srcId="{1E7025BC-D4DE-4554-847F-B309E45C4D3E}" destId="{69E12E6A-9708-4DCE-AE39-4D505E95381D}" srcOrd="0" destOrd="0" presId="urn:microsoft.com/office/officeart/2005/8/layout/vList2"/>
    <dgm:cxn modelId="{D0C1870E-6E35-4C65-A1E9-9C1243E65825}" type="presParOf" srcId="{1E7025BC-D4DE-4554-847F-B309E45C4D3E}" destId="{0D5E8BF4-E83E-48A5-9DD1-3A402F504E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D13D7A-69C1-495A-85F9-4B9E29B1BB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9AC80-7C73-4274-B086-DAA6B64C433B}">
      <dgm:prSet phldrT="[Text]"/>
      <dgm:spPr/>
      <dgm:t>
        <a:bodyPr/>
        <a:lstStyle/>
        <a:p>
          <a:r>
            <a:rPr lang="en-US" dirty="0"/>
            <a:t>Civil/Tort Law</a:t>
          </a:r>
        </a:p>
      </dgm:t>
    </dgm:pt>
    <dgm:pt modelId="{BAD8330A-B709-4DDC-A67E-94C9918A9283}" type="parTrans" cxnId="{A023D044-C409-49D9-9B91-5F555F226AF1}">
      <dgm:prSet/>
      <dgm:spPr/>
      <dgm:t>
        <a:bodyPr/>
        <a:lstStyle/>
        <a:p>
          <a:endParaRPr lang="en-US"/>
        </a:p>
      </dgm:t>
    </dgm:pt>
    <dgm:pt modelId="{2053E53B-1322-4825-AD59-DD26E0170D32}" type="sibTrans" cxnId="{A023D044-C409-49D9-9B91-5F555F226AF1}">
      <dgm:prSet/>
      <dgm:spPr/>
      <dgm:t>
        <a:bodyPr/>
        <a:lstStyle/>
        <a:p>
          <a:endParaRPr lang="en-US"/>
        </a:p>
      </dgm:t>
    </dgm:pt>
    <dgm:pt modelId="{F3C9BFF2-86A3-4BB5-8F8E-1CAB17BF61BD}">
      <dgm:prSet phldrT="[Text]"/>
      <dgm:spPr/>
      <dgm:t>
        <a:bodyPr/>
        <a:lstStyle/>
        <a:p>
          <a:r>
            <a:rPr lang="en-US" dirty="0"/>
            <a:t>It is based on common law</a:t>
          </a:r>
        </a:p>
      </dgm:t>
    </dgm:pt>
    <dgm:pt modelId="{BEB08EA1-869F-4920-9D39-E5044F9E3113}" type="parTrans" cxnId="{C7A68CAD-A05E-4054-9E1D-B9201B59141F}">
      <dgm:prSet/>
      <dgm:spPr/>
      <dgm:t>
        <a:bodyPr/>
        <a:lstStyle/>
        <a:p>
          <a:endParaRPr lang="en-US"/>
        </a:p>
      </dgm:t>
    </dgm:pt>
    <dgm:pt modelId="{E4FC8F69-4305-47C7-8518-77D91D5F98FF}" type="sibTrans" cxnId="{C7A68CAD-A05E-4054-9E1D-B9201B59141F}">
      <dgm:prSet/>
      <dgm:spPr/>
      <dgm:t>
        <a:bodyPr/>
        <a:lstStyle/>
        <a:p>
          <a:endParaRPr lang="en-US"/>
        </a:p>
      </dgm:t>
    </dgm:pt>
    <dgm:pt modelId="{78DD877B-B547-4646-A6C0-BBED155A4D8F}">
      <dgm:prSet phldrT="[Text]"/>
      <dgm:spPr/>
      <dgm:t>
        <a:bodyPr/>
        <a:lstStyle/>
        <a:p>
          <a:endParaRPr lang="en-US" dirty="0"/>
        </a:p>
      </dgm:t>
    </dgm:pt>
    <dgm:pt modelId="{4E876620-3FA5-44C3-A6EA-4AC1DACDFE1A}" type="parTrans" cxnId="{7861C0F7-6FB6-4F90-9B17-291C24E5E22E}">
      <dgm:prSet/>
      <dgm:spPr/>
      <dgm:t>
        <a:bodyPr/>
        <a:lstStyle/>
        <a:p>
          <a:endParaRPr lang="en-US"/>
        </a:p>
      </dgm:t>
    </dgm:pt>
    <dgm:pt modelId="{D6B412A4-5471-443A-AA14-3EC2C657D33B}" type="sibTrans" cxnId="{7861C0F7-6FB6-4F90-9B17-291C24E5E22E}">
      <dgm:prSet/>
      <dgm:spPr/>
      <dgm:t>
        <a:bodyPr/>
        <a:lstStyle/>
        <a:p>
          <a:endParaRPr lang="en-US"/>
        </a:p>
      </dgm:t>
    </dgm:pt>
    <dgm:pt modelId="{B5CFE2C9-BC6E-420F-8EC8-DD7543F3FD4D}">
      <dgm:prSet phldrT="[Text]"/>
      <dgm:spPr/>
      <dgm:t>
        <a:bodyPr/>
        <a:lstStyle/>
        <a:p>
          <a:r>
            <a:rPr lang="en-US" dirty="0"/>
            <a:t>Defendant owes a legal duty to the victim</a:t>
          </a:r>
        </a:p>
      </dgm:t>
    </dgm:pt>
    <dgm:pt modelId="{ECEFAD29-0D79-422C-B3D6-6D4C7189E783}" type="parTrans" cxnId="{01ED9F8E-5FDC-48BA-A230-45D6E55C2F47}">
      <dgm:prSet/>
      <dgm:spPr/>
      <dgm:t>
        <a:bodyPr/>
        <a:lstStyle/>
        <a:p>
          <a:endParaRPr lang="en-US"/>
        </a:p>
      </dgm:t>
    </dgm:pt>
    <dgm:pt modelId="{5CDAA926-11F3-447D-A6F8-6A2D59DCB3CB}" type="sibTrans" cxnId="{01ED9F8E-5FDC-48BA-A230-45D6E55C2F47}">
      <dgm:prSet/>
      <dgm:spPr/>
      <dgm:t>
        <a:bodyPr/>
        <a:lstStyle/>
        <a:p>
          <a:endParaRPr lang="en-US"/>
        </a:p>
      </dgm:t>
    </dgm:pt>
    <dgm:pt modelId="{0E09D9D3-8DBC-4DC4-957B-44F0B311CE10}">
      <dgm:prSet phldrT="[Text]"/>
      <dgm:spPr/>
      <dgm:t>
        <a:bodyPr/>
        <a:lstStyle/>
        <a:p>
          <a:r>
            <a:rPr lang="en-US" dirty="0"/>
            <a:t>Designed to provide for an orderly society and govern matters that are not crimes</a:t>
          </a:r>
        </a:p>
      </dgm:t>
    </dgm:pt>
    <dgm:pt modelId="{4BDF4D26-8C49-4283-8DED-28261ECEA37D}" type="parTrans" cxnId="{A23DF079-36BA-4210-A46C-3FA4D4BDCC9B}">
      <dgm:prSet/>
      <dgm:spPr/>
      <dgm:t>
        <a:bodyPr/>
        <a:lstStyle/>
        <a:p>
          <a:endParaRPr lang="en-US"/>
        </a:p>
      </dgm:t>
    </dgm:pt>
    <dgm:pt modelId="{CE24DD8A-34FD-4F16-9DEB-6AAE51C66857}" type="sibTrans" cxnId="{A23DF079-36BA-4210-A46C-3FA4D4BDCC9B}">
      <dgm:prSet/>
      <dgm:spPr/>
      <dgm:t>
        <a:bodyPr/>
        <a:lstStyle/>
        <a:p>
          <a:endParaRPr lang="en-US"/>
        </a:p>
      </dgm:t>
    </dgm:pt>
    <dgm:pt modelId="{4EB037AB-3946-46B8-80CF-56D95C1A8173}">
      <dgm:prSet phldrT="[Text]"/>
      <dgm:spPr/>
      <dgm:t>
        <a:bodyPr/>
        <a:lstStyle/>
        <a:p>
          <a:r>
            <a:rPr lang="en-US" dirty="0"/>
            <a:t>Incumbent on the person wronged to file a law suit</a:t>
          </a:r>
        </a:p>
      </dgm:t>
    </dgm:pt>
    <dgm:pt modelId="{8D2A2A1D-ACAF-475D-A022-E588FDA5CCEC}" type="parTrans" cxnId="{31902A2F-7E48-483B-A5C8-6D0F67E15E48}">
      <dgm:prSet/>
      <dgm:spPr/>
      <dgm:t>
        <a:bodyPr/>
        <a:lstStyle/>
        <a:p>
          <a:endParaRPr lang="en-US"/>
        </a:p>
      </dgm:t>
    </dgm:pt>
    <dgm:pt modelId="{596F756D-7A6B-43A0-AF0F-C6C5B907E3F6}" type="sibTrans" cxnId="{31902A2F-7E48-483B-A5C8-6D0F67E15E48}">
      <dgm:prSet/>
      <dgm:spPr/>
      <dgm:t>
        <a:bodyPr/>
        <a:lstStyle/>
        <a:p>
          <a:endParaRPr lang="en-US"/>
        </a:p>
      </dgm:t>
    </dgm:pt>
    <dgm:pt modelId="{7B959FD6-8ED0-4A1A-9FFF-EEC877B9FDC4}">
      <dgm:prSet phldrT="[Text]"/>
      <dgm:spPr/>
      <dgm:t>
        <a:bodyPr/>
        <a:lstStyle/>
        <a:p>
          <a:r>
            <a:rPr lang="en-US" dirty="0"/>
            <a:t>Damages can be financial penalties</a:t>
          </a:r>
        </a:p>
      </dgm:t>
    </dgm:pt>
    <dgm:pt modelId="{2DE08798-2FE0-4F76-B4F5-8EA3C0B5EFB7}" type="parTrans" cxnId="{04983E44-FA93-47B3-86FB-E819E482763B}">
      <dgm:prSet/>
      <dgm:spPr/>
      <dgm:t>
        <a:bodyPr/>
        <a:lstStyle/>
        <a:p>
          <a:endParaRPr lang="en-US"/>
        </a:p>
      </dgm:t>
    </dgm:pt>
    <dgm:pt modelId="{B3B0148E-F7A9-434A-A393-A45ED5E70FCA}" type="sibTrans" cxnId="{04983E44-FA93-47B3-86FB-E819E482763B}">
      <dgm:prSet/>
      <dgm:spPr/>
      <dgm:t>
        <a:bodyPr/>
        <a:lstStyle/>
        <a:p>
          <a:endParaRPr lang="en-US"/>
        </a:p>
      </dgm:t>
    </dgm:pt>
    <dgm:pt modelId="{1E7025BC-D4DE-4554-847F-B309E45C4D3E}" type="pres">
      <dgm:prSet presAssocID="{0CD13D7A-69C1-495A-85F9-4B9E29B1BB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E12E6A-9708-4DCE-AE39-4D505E95381D}" type="pres">
      <dgm:prSet presAssocID="{5A69AC80-7C73-4274-B086-DAA6B64C43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E8BF4-E83E-48A5-9DD1-3A402F504EE8}" type="pres">
      <dgm:prSet presAssocID="{5A69AC80-7C73-4274-B086-DAA6B64C43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983E44-FA93-47B3-86FB-E819E482763B}" srcId="{5A69AC80-7C73-4274-B086-DAA6B64C433B}" destId="{7B959FD6-8ED0-4A1A-9FFF-EEC877B9FDC4}" srcOrd="4" destOrd="0" parTransId="{2DE08798-2FE0-4F76-B4F5-8EA3C0B5EFB7}" sibTransId="{B3B0148E-F7A9-434A-A393-A45ED5E70FCA}"/>
    <dgm:cxn modelId="{A23DF079-36BA-4210-A46C-3FA4D4BDCC9B}" srcId="{5A69AC80-7C73-4274-B086-DAA6B64C433B}" destId="{0E09D9D3-8DBC-4DC4-957B-44F0B311CE10}" srcOrd="2" destOrd="0" parTransId="{4BDF4D26-8C49-4283-8DED-28261ECEA37D}" sibTransId="{CE24DD8A-34FD-4F16-9DEB-6AAE51C66857}"/>
    <dgm:cxn modelId="{F8417E5C-93EE-4F07-9481-0A977D85C856}" type="presOf" srcId="{0CD13D7A-69C1-495A-85F9-4B9E29B1BB82}" destId="{1E7025BC-D4DE-4554-847F-B309E45C4D3E}" srcOrd="0" destOrd="0" presId="urn:microsoft.com/office/officeart/2005/8/layout/vList2"/>
    <dgm:cxn modelId="{36E88350-9508-45F3-84C9-7FA0E09E0871}" type="presOf" srcId="{5A69AC80-7C73-4274-B086-DAA6B64C433B}" destId="{69E12E6A-9708-4DCE-AE39-4D505E95381D}" srcOrd="0" destOrd="0" presId="urn:microsoft.com/office/officeart/2005/8/layout/vList2"/>
    <dgm:cxn modelId="{D116D65B-28E3-43F2-8486-988FC119F6B6}" type="presOf" srcId="{7B959FD6-8ED0-4A1A-9FFF-EEC877B9FDC4}" destId="{0D5E8BF4-E83E-48A5-9DD1-3A402F504EE8}" srcOrd="0" destOrd="4" presId="urn:microsoft.com/office/officeart/2005/8/layout/vList2"/>
    <dgm:cxn modelId="{A023D044-C409-49D9-9B91-5F555F226AF1}" srcId="{0CD13D7A-69C1-495A-85F9-4B9E29B1BB82}" destId="{5A69AC80-7C73-4274-B086-DAA6B64C433B}" srcOrd="0" destOrd="0" parTransId="{BAD8330A-B709-4DDC-A67E-94C9918A9283}" sibTransId="{2053E53B-1322-4825-AD59-DD26E0170D32}"/>
    <dgm:cxn modelId="{31902A2F-7E48-483B-A5C8-6D0F67E15E48}" srcId="{5A69AC80-7C73-4274-B086-DAA6B64C433B}" destId="{4EB037AB-3946-46B8-80CF-56D95C1A8173}" srcOrd="3" destOrd="0" parTransId="{8D2A2A1D-ACAF-475D-A022-E588FDA5CCEC}" sibTransId="{596F756D-7A6B-43A0-AF0F-C6C5B907E3F6}"/>
    <dgm:cxn modelId="{3CE77316-2731-40BB-99BE-FF756C33A898}" type="presOf" srcId="{F3C9BFF2-86A3-4BB5-8F8E-1CAB17BF61BD}" destId="{0D5E8BF4-E83E-48A5-9DD1-3A402F504EE8}" srcOrd="0" destOrd="0" presId="urn:microsoft.com/office/officeart/2005/8/layout/vList2"/>
    <dgm:cxn modelId="{D56352A1-F795-4B3F-8E46-BBC3E950DF93}" type="presOf" srcId="{78DD877B-B547-4646-A6C0-BBED155A4D8F}" destId="{0D5E8BF4-E83E-48A5-9DD1-3A402F504EE8}" srcOrd="0" destOrd="5" presId="urn:microsoft.com/office/officeart/2005/8/layout/vList2"/>
    <dgm:cxn modelId="{7861C0F7-6FB6-4F90-9B17-291C24E5E22E}" srcId="{5A69AC80-7C73-4274-B086-DAA6B64C433B}" destId="{78DD877B-B547-4646-A6C0-BBED155A4D8F}" srcOrd="5" destOrd="0" parTransId="{4E876620-3FA5-44C3-A6EA-4AC1DACDFE1A}" sibTransId="{D6B412A4-5471-443A-AA14-3EC2C657D33B}"/>
    <dgm:cxn modelId="{18D9EF01-8764-442D-8AAF-0E8B568C3150}" type="presOf" srcId="{4EB037AB-3946-46B8-80CF-56D95C1A8173}" destId="{0D5E8BF4-E83E-48A5-9DD1-3A402F504EE8}" srcOrd="0" destOrd="3" presId="urn:microsoft.com/office/officeart/2005/8/layout/vList2"/>
    <dgm:cxn modelId="{01ED9F8E-5FDC-48BA-A230-45D6E55C2F47}" srcId="{5A69AC80-7C73-4274-B086-DAA6B64C433B}" destId="{B5CFE2C9-BC6E-420F-8EC8-DD7543F3FD4D}" srcOrd="1" destOrd="0" parTransId="{ECEFAD29-0D79-422C-B3D6-6D4C7189E783}" sibTransId="{5CDAA926-11F3-447D-A6F8-6A2D59DCB3CB}"/>
    <dgm:cxn modelId="{50756848-404D-4777-A9FC-EC39BC970412}" type="presOf" srcId="{0E09D9D3-8DBC-4DC4-957B-44F0B311CE10}" destId="{0D5E8BF4-E83E-48A5-9DD1-3A402F504EE8}" srcOrd="0" destOrd="2" presId="urn:microsoft.com/office/officeart/2005/8/layout/vList2"/>
    <dgm:cxn modelId="{7220D021-5C06-421C-A7E3-410D0E3CB8C8}" type="presOf" srcId="{B5CFE2C9-BC6E-420F-8EC8-DD7543F3FD4D}" destId="{0D5E8BF4-E83E-48A5-9DD1-3A402F504EE8}" srcOrd="0" destOrd="1" presId="urn:microsoft.com/office/officeart/2005/8/layout/vList2"/>
    <dgm:cxn modelId="{C7A68CAD-A05E-4054-9E1D-B9201B59141F}" srcId="{5A69AC80-7C73-4274-B086-DAA6B64C433B}" destId="{F3C9BFF2-86A3-4BB5-8F8E-1CAB17BF61BD}" srcOrd="0" destOrd="0" parTransId="{BEB08EA1-869F-4920-9D39-E5044F9E3113}" sibTransId="{E4FC8F69-4305-47C7-8518-77D91D5F98FF}"/>
    <dgm:cxn modelId="{99F86A81-809A-43B5-AB3E-DF1E503BBEBD}" type="presParOf" srcId="{1E7025BC-D4DE-4554-847F-B309E45C4D3E}" destId="{69E12E6A-9708-4DCE-AE39-4D505E95381D}" srcOrd="0" destOrd="0" presId="urn:microsoft.com/office/officeart/2005/8/layout/vList2"/>
    <dgm:cxn modelId="{D0C1870E-6E35-4C65-A1E9-9C1243E65825}" type="presParOf" srcId="{1E7025BC-D4DE-4554-847F-B309E45C4D3E}" destId="{0D5E8BF4-E83E-48A5-9DD1-3A402F504E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D13D7A-69C1-495A-85F9-4B9E29B1BB82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5A69AC80-7C73-4274-B086-DAA6B64C433B}">
      <dgm:prSet phldrT="[Text]"/>
      <dgm:spPr/>
      <dgm:t>
        <a:bodyPr/>
        <a:lstStyle/>
        <a:p>
          <a:r>
            <a:rPr lang="en-US" dirty="0"/>
            <a:t>Administrative Law</a:t>
          </a:r>
        </a:p>
      </dgm:t>
    </dgm:pt>
    <dgm:pt modelId="{BAD8330A-B709-4DDC-A67E-94C9918A9283}" type="parTrans" cxnId="{A023D044-C409-49D9-9B91-5F555F226AF1}">
      <dgm:prSet/>
      <dgm:spPr/>
      <dgm:t>
        <a:bodyPr/>
        <a:lstStyle/>
        <a:p>
          <a:endParaRPr lang="en-US"/>
        </a:p>
      </dgm:t>
    </dgm:pt>
    <dgm:pt modelId="{2053E53B-1322-4825-AD59-DD26E0170D32}" type="sibTrans" cxnId="{A023D044-C409-49D9-9B91-5F555F226AF1}">
      <dgm:prSet/>
      <dgm:spPr/>
      <dgm:t>
        <a:bodyPr/>
        <a:lstStyle/>
        <a:p>
          <a:endParaRPr lang="en-US"/>
        </a:p>
      </dgm:t>
    </dgm:pt>
    <dgm:pt modelId="{F3C9BFF2-86A3-4BB5-8F8E-1CAB17BF61BD}">
      <dgm:prSet phldrT="[Text]"/>
      <dgm:spPr/>
      <dgm:t>
        <a:bodyPr/>
        <a:lstStyle/>
        <a:p>
          <a:r>
            <a:rPr lang="en-US" dirty="0"/>
            <a:t>Policies, procedures and regulations that govern the daily operations of the agency</a:t>
          </a:r>
        </a:p>
      </dgm:t>
    </dgm:pt>
    <dgm:pt modelId="{BEB08EA1-869F-4920-9D39-E5044F9E3113}" type="parTrans" cxnId="{C7A68CAD-A05E-4054-9E1D-B9201B59141F}">
      <dgm:prSet/>
      <dgm:spPr/>
      <dgm:t>
        <a:bodyPr/>
        <a:lstStyle/>
        <a:p>
          <a:endParaRPr lang="en-US"/>
        </a:p>
      </dgm:t>
    </dgm:pt>
    <dgm:pt modelId="{E4FC8F69-4305-47C7-8518-77D91D5F98FF}" type="sibTrans" cxnId="{C7A68CAD-A05E-4054-9E1D-B9201B59141F}">
      <dgm:prSet/>
      <dgm:spPr/>
      <dgm:t>
        <a:bodyPr/>
        <a:lstStyle/>
        <a:p>
          <a:endParaRPr lang="en-US"/>
        </a:p>
      </dgm:t>
    </dgm:pt>
    <dgm:pt modelId="{DB09F552-71C1-4E2D-86BD-8A449BC2D366}">
      <dgm:prSet phldrT="[Text]"/>
      <dgm:spPr/>
      <dgm:t>
        <a:bodyPr/>
        <a:lstStyle/>
        <a:p>
          <a:r>
            <a:rPr lang="en-US" dirty="0"/>
            <a:t>Administrative law does not require an act of legislation but must comply with all existing civil and criminal laws</a:t>
          </a:r>
        </a:p>
      </dgm:t>
    </dgm:pt>
    <dgm:pt modelId="{AB4370BB-B136-4942-9E52-02328E5313A1}" type="parTrans" cxnId="{29A64843-8059-49DA-BC94-5C17C909A684}">
      <dgm:prSet/>
      <dgm:spPr/>
    </dgm:pt>
    <dgm:pt modelId="{D2FD441C-1E1B-45EE-9D37-784CE8CDCC4A}" type="sibTrans" cxnId="{29A64843-8059-49DA-BC94-5C17C909A684}">
      <dgm:prSet/>
      <dgm:spPr/>
    </dgm:pt>
    <dgm:pt modelId="{1E7025BC-D4DE-4554-847F-B309E45C4D3E}" type="pres">
      <dgm:prSet presAssocID="{0CD13D7A-69C1-495A-85F9-4B9E29B1BB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E12E6A-9708-4DCE-AE39-4D505E95381D}" type="pres">
      <dgm:prSet presAssocID="{5A69AC80-7C73-4274-B086-DAA6B64C43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E8BF4-E83E-48A5-9DD1-3A402F504EE8}" type="pres">
      <dgm:prSet presAssocID="{5A69AC80-7C73-4274-B086-DAA6B64C43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A64843-8059-49DA-BC94-5C17C909A684}" srcId="{5A69AC80-7C73-4274-B086-DAA6B64C433B}" destId="{DB09F552-71C1-4E2D-86BD-8A449BC2D366}" srcOrd="1" destOrd="0" parTransId="{AB4370BB-B136-4942-9E52-02328E5313A1}" sibTransId="{D2FD441C-1E1B-45EE-9D37-784CE8CDCC4A}"/>
    <dgm:cxn modelId="{F8417E5C-93EE-4F07-9481-0A977D85C856}" type="presOf" srcId="{0CD13D7A-69C1-495A-85F9-4B9E29B1BB82}" destId="{1E7025BC-D4DE-4554-847F-B309E45C4D3E}" srcOrd="0" destOrd="0" presId="urn:microsoft.com/office/officeart/2005/8/layout/vList2"/>
    <dgm:cxn modelId="{36E88350-9508-45F3-84C9-7FA0E09E0871}" type="presOf" srcId="{5A69AC80-7C73-4274-B086-DAA6B64C433B}" destId="{69E12E6A-9708-4DCE-AE39-4D505E95381D}" srcOrd="0" destOrd="0" presId="urn:microsoft.com/office/officeart/2005/8/layout/vList2"/>
    <dgm:cxn modelId="{A023D044-C409-49D9-9B91-5F555F226AF1}" srcId="{0CD13D7A-69C1-495A-85F9-4B9E29B1BB82}" destId="{5A69AC80-7C73-4274-B086-DAA6B64C433B}" srcOrd="0" destOrd="0" parTransId="{BAD8330A-B709-4DDC-A67E-94C9918A9283}" sibTransId="{2053E53B-1322-4825-AD59-DD26E0170D32}"/>
    <dgm:cxn modelId="{3CE77316-2731-40BB-99BE-FF756C33A898}" type="presOf" srcId="{F3C9BFF2-86A3-4BB5-8F8E-1CAB17BF61BD}" destId="{0D5E8BF4-E83E-48A5-9DD1-3A402F504EE8}" srcOrd="0" destOrd="0" presId="urn:microsoft.com/office/officeart/2005/8/layout/vList2"/>
    <dgm:cxn modelId="{C7A68CAD-A05E-4054-9E1D-B9201B59141F}" srcId="{5A69AC80-7C73-4274-B086-DAA6B64C433B}" destId="{F3C9BFF2-86A3-4BB5-8F8E-1CAB17BF61BD}" srcOrd="0" destOrd="0" parTransId="{BEB08EA1-869F-4920-9D39-E5044F9E3113}" sibTransId="{E4FC8F69-4305-47C7-8518-77D91D5F98FF}"/>
    <dgm:cxn modelId="{E82025C5-94A8-4C1B-A79A-54867E590DC6}" type="presOf" srcId="{DB09F552-71C1-4E2D-86BD-8A449BC2D366}" destId="{0D5E8BF4-E83E-48A5-9DD1-3A402F504EE8}" srcOrd="0" destOrd="1" presId="urn:microsoft.com/office/officeart/2005/8/layout/vList2"/>
    <dgm:cxn modelId="{99F86A81-809A-43B5-AB3E-DF1E503BBEBD}" type="presParOf" srcId="{1E7025BC-D4DE-4554-847F-B309E45C4D3E}" destId="{69E12E6A-9708-4DCE-AE39-4D505E95381D}" srcOrd="0" destOrd="0" presId="urn:microsoft.com/office/officeart/2005/8/layout/vList2"/>
    <dgm:cxn modelId="{D0C1870E-6E35-4C65-A1E9-9C1243E65825}" type="presParOf" srcId="{1E7025BC-D4DE-4554-847F-B309E45C4D3E}" destId="{0D5E8BF4-E83E-48A5-9DD1-3A402F504E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D13D7A-69C1-495A-85F9-4B9E29B1BB82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A69AC80-7C73-4274-B086-DAA6B64C433B}">
      <dgm:prSet phldrT="[Text]"/>
      <dgm:spPr/>
      <dgm:t>
        <a:bodyPr/>
        <a:lstStyle/>
        <a:p>
          <a:r>
            <a:rPr lang="en-US" dirty="0"/>
            <a:t>Customary Law</a:t>
          </a:r>
        </a:p>
      </dgm:t>
    </dgm:pt>
    <dgm:pt modelId="{BAD8330A-B709-4DDC-A67E-94C9918A9283}" type="parTrans" cxnId="{A023D044-C409-49D9-9B91-5F555F226AF1}">
      <dgm:prSet/>
      <dgm:spPr/>
      <dgm:t>
        <a:bodyPr/>
        <a:lstStyle/>
        <a:p>
          <a:endParaRPr lang="en-US"/>
        </a:p>
      </dgm:t>
    </dgm:pt>
    <dgm:pt modelId="{2053E53B-1322-4825-AD59-DD26E0170D32}" type="sibTrans" cxnId="{A023D044-C409-49D9-9B91-5F555F226AF1}">
      <dgm:prSet/>
      <dgm:spPr/>
      <dgm:t>
        <a:bodyPr/>
        <a:lstStyle/>
        <a:p>
          <a:endParaRPr lang="en-US"/>
        </a:p>
      </dgm:t>
    </dgm:pt>
    <dgm:pt modelId="{F3C9BFF2-86A3-4BB5-8F8E-1CAB17BF61BD}">
      <dgm:prSet phldrT="[Text]"/>
      <dgm:spPr/>
      <dgm:t>
        <a:bodyPr/>
        <a:lstStyle/>
        <a:p>
          <a:r>
            <a:rPr lang="en-US" dirty="0"/>
            <a:t>Deals mainly with personal conduct and patterns of behavior</a:t>
          </a:r>
        </a:p>
      </dgm:t>
    </dgm:pt>
    <dgm:pt modelId="{BEB08EA1-869F-4920-9D39-E5044F9E3113}" type="parTrans" cxnId="{C7A68CAD-A05E-4054-9E1D-B9201B59141F}">
      <dgm:prSet/>
      <dgm:spPr/>
      <dgm:t>
        <a:bodyPr/>
        <a:lstStyle/>
        <a:p>
          <a:endParaRPr lang="en-US"/>
        </a:p>
      </dgm:t>
    </dgm:pt>
    <dgm:pt modelId="{E4FC8F69-4305-47C7-8518-77D91D5F98FF}" type="sibTrans" cxnId="{C7A68CAD-A05E-4054-9E1D-B9201B59141F}">
      <dgm:prSet/>
      <dgm:spPr/>
      <dgm:t>
        <a:bodyPr/>
        <a:lstStyle/>
        <a:p>
          <a:endParaRPr lang="en-US"/>
        </a:p>
      </dgm:t>
    </dgm:pt>
    <dgm:pt modelId="{587F5C74-5A40-4D90-8EA5-540BF657E006}">
      <dgm:prSet phldrT="[Text]"/>
      <dgm:spPr/>
      <dgm:t>
        <a:bodyPr/>
        <a:lstStyle/>
        <a:p>
          <a:r>
            <a:rPr lang="en-US" dirty="0"/>
            <a:t>Based on traditions and customs of the region</a:t>
          </a:r>
        </a:p>
      </dgm:t>
    </dgm:pt>
    <dgm:pt modelId="{04251D4B-991B-4D5C-9F7A-0A955F663E5C}" type="parTrans" cxnId="{9501B833-50B5-4670-AAAE-54BF9FB47F3C}">
      <dgm:prSet/>
      <dgm:spPr/>
    </dgm:pt>
    <dgm:pt modelId="{F6A8EAE4-D301-45B5-9981-E48DC3526303}" type="sibTrans" cxnId="{9501B833-50B5-4670-AAAE-54BF9FB47F3C}">
      <dgm:prSet/>
      <dgm:spPr/>
    </dgm:pt>
    <dgm:pt modelId="{B2724A96-3A75-4AA1-BCA8-48447DCBD592}">
      <dgm:prSet phldrT="[Text]"/>
      <dgm:spPr/>
      <dgm:t>
        <a:bodyPr/>
        <a:lstStyle/>
        <a:p>
          <a:r>
            <a:rPr lang="en-US" dirty="0"/>
            <a:t>Mainly used in regions that have mixed law system</a:t>
          </a:r>
        </a:p>
      </dgm:t>
    </dgm:pt>
    <dgm:pt modelId="{D288D2C5-3DFE-4B82-941F-861FF6DF376E}" type="parTrans" cxnId="{3CD598CC-04BC-47FB-9E12-B3671634B236}">
      <dgm:prSet/>
      <dgm:spPr/>
    </dgm:pt>
    <dgm:pt modelId="{34363709-203B-428B-B8DA-FD4F85E63EC6}" type="sibTrans" cxnId="{3CD598CC-04BC-47FB-9E12-B3671634B236}">
      <dgm:prSet/>
      <dgm:spPr/>
    </dgm:pt>
    <dgm:pt modelId="{3C99129F-F495-472C-AE87-EF69B03A57A3}">
      <dgm:prSet phldrT="[Text]"/>
      <dgm:spPr/>
      <dgm:t>
        <a:bodyPr/>
        <a:lstStyle/>
        <a:p>
          <a:r>
            <a:rPr lang="en-US" dirty="0"/>
            <a:t>Penalty include monetary fine or service</a:t>
          </a:r>
        </a:p>
      </dgm:t>
    </dgm:pt>
    <dgm:pt modelId="{47D25A89-2B12-4C64-BFE2-2335F36306FE}" type="parTrans" cxnId="{65BD60A8-E320-4D98-88D0-C4CB24C01292}">
      <dgm:prSet/>
      <dgm:spPr/>
    </dgm:pt>
    <dgm:pt modelId="{12AF5C78-86BC-4403-8602-635E0FFCB4DC}" type="sibTrans" cxnId="{65BD60A8-E320-4D98-88D0-C4CB24C01292}">
      <dgm:prSet/>
      <dgm:spPr/>
    </dgm:pt>
    <dgm:pt modelId="{1E7025BC-D4DE-4554-847F-B309E45C4D3E}" type="pres">
      <dgm:prSet presAssocID="{0CD13D7A-69C1-495A-85F9-4B9E29B1BB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E12E6A-9708-4DCE-AE39-4D505E95381D}" type="pres">
      <dgm:prSet presAssocID="{5A69AC80-7C73-4274-B086-DAA6B64C43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E8BF4-E83E-48A5-9DD1-3A402F504EE8}" type="pres">
      <dgm:prSet presAssocID="{5A69AC80-7C73-4274-B086-DAA6B64C43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23D044-C409-49D9-9B91-5F555F226AF1}" srcId="{0CD13D7A-69C1-495A-85F9-4B9E29B1BB82}" destId="{5A69AC80-7C73-4274-B086-DAA6B64C433B}" srcOrd="0" destOrd="0" parTransId="{BAD8330A-B709-4DDC-A67E-94C9918A9283}" sibTransId="{2053E53B-1322-4825-AD59-DD26E0170D32}"/>
    <dgm:cxn modelId="{E351F865-198A-46ED-BF2C-DC8B83F1A23B}" type="presOf" srcId="{587F5C74-5A40-4D90-8EA5-540BF657E006}" destId="{0D5E8BF4-E83E-48A5-9DD1-3A402F504EE8}" srcOrd="0" destOrd="1" presId="urn:microsoft.com/office/officeart/2005/8/layout/vList2"/>
    <dgm:cxn modelId="{C7A68CAD-A05E-4054-9E1D-B9201B59141F}" srcId="{5A69AC80-7C73-4274-B086-DAA6B64C433B}" destId="{F3C9BFF2-86A3-4BB5-8F8E-1CAB17BF61BD}" srcOrd="0" destOrd="0" parTransId="{BEB08EA1-869F-4920-9D39-E5044F9E3113}" sibTransId="{E4FC8F69-4305-47C7-8518-77D91D5F98FF}"/>
    <dgm:cxn modelId="{121C95F7-D85F-49C7-992C-F2ED751240A1}" type="presOf" srcId="{B2724A96-3A75-4AA1-BCA8-48447DCBD592}" destId="{0D5E8BF4-E83E-48A5-9DD1-3A402F504EE8}" srcOrd="0" destOrd="2" presId="urn:microsoft.com/office/officeart/2005/8/layout/vList2"/>
    <dgm:cxn modelId="{36E88350-9508-45F3-84C9-7FA0E09E0871}" type="presOf" srcId="{5A69AC80-7C73-4274-B086-DAA6B64C433B}" destId="{69E12E6A-9708-4DCE-AE39-4D505E95381D}" srcOrd="0" destOrd="0" presId="urn:microsoft.com/office/officeart/2005/8/layout/vList2"/>
    <dgm:cxn modelId="{3CE77316-2731-40BB-99BE-FF756C33A898}" type="presOf" srcId="{F3C9BFF2-86A3-4BB5-8F8E-1CAB17BF61BD}" destId="{0D5E8BF4-E83E-48A5-9DD1-3A402F504EE8}" srcOrd="0" destOrd="0" presId="urn:microsoft.com/office/officeart/2005/8/layout/vList2"/>
    <dgm:cxn modelId="{F8417E5C-93EE-4F07-9481-0A977D85C856}" type="presOf" srcId="{0CD13D7A-69C1-495A-85F9-4B9E29B1BB82}" destId="{1E7025BC-D4DE-4554-847F-B309E45C4D3E}" srcOrd="0" destOrd="0" presId="urn:microsoft.com/office/officeart/2005/8/layout/vList2"/>
    <dgm:cxn modelId="{8B7C461B-5C75-4D5C-9013-5D4899D87DA2}" type="presOf" srcId="{3C99129F-F495-472C-AE87-EF69B03A57A3}" destId="{0D5E8BF4-E83E-48A5-9DD1-3A402F504EE8}" srcOrd="0" destOrd="3" presId="urn:microsoft.com/office/officeart/2005/8/layout/vList2"/>
    <dgm:cxn modelId="{9501B833-50B5-4670-AAAE-54BF9FB47F3C}" srcId="{5A69AC80-7C73-4274-B086-DAA6B64C433B}" destId="{587F5C74-5A40-4D90-8EA5-540BF657E006}" srcOrd="1" destOrd="0" parTransId="{04251D4B-991B-4D5C-9F7A-0A955F663E5C}" sibTransId="{F6A8EAE4-D301-45B5-9981-E48DC3526303}"/>
    <dgm:cxn modelId="{65BD60A8-E320-4D98-88D0-C4CB24C01292}" srcId="{5A69AC80-7C73-4274-B086-DAA6B64C433B}" destId="{3C99129F-F495-472C-AE87-EF69B03A57A3}" srcOrd="3" destOrd="0" parTransId="{47D25A89-2B12-4C64-BFE2-2335F36306FE}" sibTransId="{12AF5C78-86BC-4403-8602-635E0FFCB4DC}"/>
    <dgm:cxn modelId="{3CD598CC-04BC-47FB-9E12-B3671634B236}" srcId="{5A69AC80-7C73-4274-B086-DAA6B64C433B}" destId="{B2724A96-3A75-4AA1-BCA8-48447DCBD592}" srcOrd="2" destOrd="0" parTransId="{D288D2C5-3DFE-4B82-941F-861FF6DF376E}" sibTransId="{34363709-203B-428B-B8DA-FD4F85E63EC6}"/>
    <dgm:cxn modelId="{99F86A81-809A-43B5-AB3E-DF1E503BBEBD}" type="presParOf" srcId="{1E7025BC-D4DE-4554-847F-B309E45C4D3E}" destId="{69E12E6A-9708-4DCE-AE39-4D505E95381D}" srcOrd="0" destOrd="0" presId="urn:microsoft.com/office/officeart/2005/8/layout/vList2"/>
    <dgm:cxn modelId="{D0C1870E-6E35-4C65-A1E9-9C1243E65825}" type="presParOf" srcId="{1E7025BC-D4DE-4554-847F-B309E45C4D3E}" destId="{0D5E8BF4-E83E-48A5-9DD1-3A402F504E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D13D7A-69C1-495A-85F9-4B9E29B1BB82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A69AC80-7C73-4274-B086-DAA6B64C433B}">
      <dgm:prSet phldrT="[Text]"/>
      <dgm:spPr/>
      <dgm:t>
        <a:bodyPr/>
        <a:lstStyle/>
        <a:p>
          <a:r>
            <a:rPr lang="en-US" dirty="0"/>
            <a:t>Religious Law</a:t>
          </a:r>
        </a:p>
      </dgm:t>
    </dgm:pt>
    <dgm:pt modelId="{BAD8330A-B709-4DDC-A67E-94C9918A9283}" type="parTrans" cxnId="{A023D044-C409-49D9-9B91-5F555F226AF1}">
      <dgm:prSet/>
      <dgm:spPr/>
      <dgm:t>
        <a:bodyPr/>
        <a:lstStyle/>
        <a:p>
          <a:endParaRPr lang="en-US"/>
        </a:p>
      </dgm:t>
    </dgm:pt>
    <dgm:pt modelId="{2053E53B-1322-4825-AD59-DD26E0170D32}" type="sibTrans" cxnId="{A023D044-C409-49D9-9B91-5F555F226AF1}">
      <dgm:prSet/>
      <dgm:spPr/>
      <dgm:t>
        <a:bodyPr/>
        <a:lstStyle/>
        <a:p>
          <a:endParaRPr lang="en-US"/>
        </a:p>
      </dgm:t>
    </dgm:pt>
    <dgm:pt modelId="{F3C9BFF2-86A3-4BB5-8F8E-1CAB17BF61BD}">
      <dgm:prSet phldrT="[Text]"/>
      <dgm:spPr/>
      <dgm:t>
        <a:bodyPr/>
        <a:lstStyle/>
        <a:p>
          <a:r>
            <a:rPr lang="en-US" dirty="0"/>
            <a:t>Based on religious beliefs of the region</a:t>
          </a:r>
        </a:p>
      </dgm:t>
    </dgm:pt>
    <dgm:pt modelId="{BEB08EA1-869F-4920-9D39-E5044F9E3113}" type="parTrans" cxnId="{C7A68CAD-A05E-4054-9E1D-B9201B59141F}">
      <dgm:prSet/>
      <dgm:spPr/>
      <dgm:t>
        <a:bodyPr/>
        <a:lstStyle/>
        <a:p>
          <a:endParaRPr lang="en-US"/>
        </a:p>
      </dgm:t>
    </dgm:pt>
    <dgm:pt modelId="{E4FC8F69-4305-47C7-8518-77D91D5F98FF}" type="sibTrans" cxnId="{C7A68CAD-A05E-4054-9E1D-B9201B59141F}">
      <dgm:prSet/>
      <dgm:spPr/>
      <dgm:t>
        <a:bodyPr/>
        <a:lstStyle/>
        <a:p>
          <a:endParaRPr lang="en-US"/>
        </a:p>
      </dgm:t>
    </dgm:pt>
    <dgm:pt modelId="{C8D9883C-1694-4842-BCC7-F5FA3B2A72DA}">
      <dgm:prSet phldrT="[Text]"/>
      <dgm:spPr/>
      <dgm:t>
        <a:bodyPr/>
        <a:lstStyle/>
        <a:p>
          <a:r>
            <a:rPr lang="en-US" dirty="0"/>
            <a:t>Covers all aspects of human life</a:t>
          </a:r>
        </a:p>
      </dgm:t>
    </dgm:pt>
    <dgm:pt modelId="{7F20C473-C643-4339-BCCE-279C7E5B7B8C}" type="parTrans" cxnId="{FBC239B3-5D26-40CB-9896-E951ACE26B05}">
      <dgm:prSet/>
      <dgm:spPr/>
    </dgm:pt>
    <dgm:pt modelId="{8A3876C8-E279-4F72-9C8F-3040E77C5BA8}" type="sibTrans" cxnId="{FBC239B3-5D26-40CB-9896-E951ACE26B05}">
      <dgm:prSet/>
      <dgm:spPr/>
    </dgm:pt>
    <dgm:pt modelId="{9E3AF914-76F0-4B19-9098-5F4460F65D59}">
      <dgm:prSet phldrT="[Text]"/>
      <dgm:spPr/>
      <dgm:t>
        <a:bodyPr/>
        <a:lstStyle/>
        <a:p>
          <a:r>
            <a:rPr lang="en-US" dirty="0"/>
            <a:t>Knowledge and rules are defined by god</a:t>
          </a:r>
        </a:p>
      </dgm:t>
    </dgm:pt>
    <dgm:pt modelId="{04DB655B-FA60-4BC4-AE2C-A8A9408CBAE3}" type="parTrans" cxnId="{35D606D0-E40E-47E8-BFAE-CCDA30DACA75}">
      <dgm:prSet/>
      <dgm:spPr/>
    </dgm:pt>
    <dgm:pt modelId="{DAEC4361-1783-4A25-86DF-8A31989DC362}" type="sibTrans" cxnId="{35D606D0-E40E-47E8-BFAE-CCDA30DACA75}">
      <dgm:prSet/>
      <dgm:spPr/>
    </dgm:pt>
    <dgm:pt modelId="{E565A5D9-44CF-47A0-8F64-92F445454FAB}">
      <dgm:prSet phldrT="[Text]"/>
      <dgm:spPr/>
      <dgm:t>
        <a:bodyPr/>
        <a:lstStyle/>
        <a:p>
          <a:r>
            <a:rPr lang="en-US" dirty="0"/>
            <a:t>Scholars attempt to discover truth of law</a:t>
          </a:r>
        </a:p>
      </dgm:t>
    </dgm:pt>
    <dgm:pt modelId="{F58AEEDF-ACB2-4FDD-BC85-E38B162227E8}" type="parTrans" cxnId="{55EB6B96-8A38-4F9D-8D30-FC22F3962C6D}">
      <dgm:prSet/>
      <dgm:spPr/>
    </dgm:pt>
    <dgm:pt modelId="{2D93CE1D-04A5-4A72-9A4D-65C1BB90190F}" type="sibTrans" cxnId="{55EB6B96-8A38-4F9D-8D30-FC22F3962C6D}">
      <dgm:prSet/>
      <dgm:spPr/>
    </dgm:pt>
    <dgm:pt modelId="{1E7025BC-D4DE-4554-847F-B309E45C4D3E}" type="pres">
      <dgm:prSet presAssocID="{0CD13D7A-69C1-495A-85F9-4B9E29B1BB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E12E6A-9708-4DCE-AE39-4D505E95381D}" type="pres">
      <dgm:prSet presAssocID="{5A69AC80-7C73-4274-B086-DAA6B64C43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E8BF4-E83E-48A5-9DD1-3A402F504EE8}" type="pres">
      <dgm:prSet presAssocID="{5A69AC80-7C73-4274-B086-DAA6B64C43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23D044-C409-49D9-9B91-5F555F226AF1}" srcId="{0CD13D7A-69C1-495A-85F9-4B9E29B1BB82}" destId="{5A69AC80-7C73-4274-B086-DAA6B64C433B}" srcOrd="0" destOrd="0" parTransId="{BAD8330A-B709-4DDC-A67E-94C9918A9283}" sibTransId="{2053E53B-1322-4825-AD59-DD26E0170D32}"/>
    <dgm:cxn modelId="{0EA65986-F577-47B9-AAA3-3E052F170659}" type="presOf" srcId="{9E3AF914-76F0-4B19-9098-5F4460F65D59}" destId="{0D5E8BF4-E83E-48A5-9DD1-3A402F504EE8}" srcOrd="0" destOrd="2" presId="urn:microsoft.com/office/officeart/2005/8/layout/vList2"/>
    <dgm:cxn modelId="{C7A68CAD-A05E-4054-9E1D-B9201B59141F}" srcId="{5A69AC80-7C73-4274-B086-DAA6B64C433B}" destId="{F3C9BFF2-86A3-4BB5-8F8E-1CAB17BF61BD}" srcOrd="0" destOrd="0" parTransId="{BEB08EA1-869F-4920-9D39-E5044F9E3113}" sibTransId="{E4FC8F69-4305-47C7-8518-77D91D5F98FF}"/>
    <dgm:cxn modelId="{35D606D0-E40E-47E8-BFAE-CCDA30DACA75}" srcId="{5A69AC80-7C73-4274-B086-DAA6B64C433B}" destId="{9E3AF914-76F0-4B19-9098-5F4460F65D59}" srcOrd="2" destOrd="0" parTransId="{04DB655B-FA60-4BC4-AE2C-A8A9408CBAE3}" sibTransId="{DAEC4361-1783-4A25-86DF-8A31989DC362}"/>
    <dgm:cxn modelId="{36E88350-9508-45F3-84C9-7FA0E09E0871}" type="presOf" srcId="{5A69AC80-7C73-4274-B086-DAA6B64C433B}" destId="{69E12E6A-9708-4DCE-AE39-4D505E95381D}" srcOrd="0" destOrd="0" presId="urn:microsoft.com/office/officeart/2005/8/layout/vList2"/>
    <dgm:cxn modelId="{3CE77316-2731-40BB-99BE-FF756C33A898}" type="presOf" srcId="{F3C9BFF2-86A3-4BB5-8F8E-1CAB17BF61BD}" destId="{0D5E8BF4-E83E-48A5-9DD1-3A402F504EE8}" srcOrd="0" destOrd="0" presId="urn:microsoft.com/office/officeart/2005/8/layout/vList2"/>
    <dgm:cxn modelId="{F8417E5C-93EE-4F07-9481-0A977D85C856}" type="presOf" srcId="{0CD13D7A-69C1-495A-85F9-4B9E29B1BB82}" destId="{1E7025BC-D4DE-4554-847F-B309E45C4D3E}" srcOrd="0" destOrd="0" presId="urn:microsoft.com/office/officeart/2005/8/layout/vList2"/>
    <dgm:cxn modelId="{FBC239B3-5D26-40CB-9896-E951ACE26B05}" srcId="{5A69AC80-7C73-4274-B086-DAA6B64C433B}" destId="{C8D9883C-1694-4842-BCC7-F5FA3B2A72DA}" srcOrd="1" destOrd="0" parTransId="{7F20C473-C643-4339-BCCE-279C7E5B7B8C}" sibTransId="{8A3876C8-E279-4F72-9C8F-3040E77C5BA8}"/>
    <dgm:cxn modelId="{45E7DD24-8FD1-48B6-8AA2-9C069E51017E}" type="presOf" srcId="{C8D9883C-1694-4842-BCC7-F5FA3B2A72DA}" destId="{0D5E8BF4-E83E-48A5-9DD1-3A402F504EE8}" srcOrd="0" destOrd="1" presId="urn:microsoft.com/office/officeart/2005/8/layout/vList2"/>
    <dgm:cxn modelId="{1EF7D05B-57EA-4CF6-9714-B42FE0114673}" type="presOf" srcId="{E565A5D9-44CF-47A0-8F64-92F445454FAB}" destId="{0D5E8BF4-E83E-48A5-9DD1-3A402F504EE8}" srcOrd="0" destOrd="3" presId="urn:microsoft.com/office/officeart/2005/8/layout/vList2"/>
    <dgm:cxn modelId="{55EB6B96-8A38-4F9D-8D30-FC22F3962C6D}" srcId="{5A69AC80-7C73-4274-B086-DAA6B64C433B}" destId="{E565A5D9-44CF-47A0-8F64-92F445454FAB}" srcOrd="3" destOrd="0" parTransId="{F58AEEDF-ACB2-4FDD-BC85-E38B162227E8}" sibTransId="{2D93CE1D-04A5-4A72-9A4D-65C1BB90190F}"/>
    <dgm:cxn modelId="{99F86A81-809A-43B5-AB3E-DF1E503BBEBD}" type="presParOf" srcId="{1E7025BC-D4DE-4554-847F-B309E45C4D3E}" destId="{69E12E6A-9708-4DCE-AE39-4D505E95381D}" srcOrd="0" destOrd="0" presId="urn:microsoft.com/office/officeart/2005/8/layout/vList2"/>
    <dgm:cxn modelId="{D0C1870E-6E35-4C65-A1E9-9C1243E65825}" type="presParOf" srcId="{1E7025BC-D4DE-4554-847F-B309E45C4D3E}" destId="{0D5E8BF4-E83E-48A5-9DD1-3A402F504E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D13D7A-69C1-495A-85F9-4B9E29B1BB82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5A69AC80-7C73-4274-B086-DAA6B64C433B}">
      <dgm:prSet phldrT="[Text]"/>
      <dgm:spPr/>
      <dgm:t>
        <a:bodyPr/>
        <a:lstStyle/>
        <a:p>
          <a:r>
            <a:rPr lang="en-US" dirty="0"/>
            <a:t>Mixed Law</a:t>
          </a:r>
        </a:p>
      </dgm:t>
    </dgm:pt>
    <dgm:pt modelId="{BAD8330A-B709-4DDC-A67E-94C9918A9283}" type="parTrans" cxnId="{A023D044-C409-49D9-9B91-5F555F226AF1}">
      <dgm:prSet/>
      <dgm:spPr/>
      <dgm:t>
        <a:bodyPr/>
        <a:lstStyle/>
        <a:p>
          <a:endParaRPr lang="en-US"/>
        </a:p>
      </dgm:t>
    </dgm:pt>
    <dgm:pt modelId="{2053E53B-1322-4825-AD59-DD26E0170D32}" type="sibTrans" cxnId="{A023D044-C409-49D9-9B91-5F555F226AF1}">
      <dgm:prSet/>
      <dgm:spPr/>
      <dgm:t>
        <a:bodyPr/>
        <a:lstStyle/>
        <a:p>
          <a:endParaRPr lang="en-US"/>
        </a:p>
      </dgm:t>
    </dgm:pt>
    <dgm:pt modelId="{F3C9BFF2-86A3-4BB5-8F8E-1CAB17BF61BD}">
      <dgm:prSet phldrT="[Text]"/>
      <dgm:spPr/>
      <dgm:t>
        <a:bodyPr/>
        <a:lstStyle/>
        <a:p>
          <a:r>
            <a:rPr lang="en-US" dirty="0"/>
            <a:t>2 or more legal systems are used together</a:t>
          </a:r>
        </a:p>
      </dgm:t>
    </dgm:pt>
    <dgm:pt modelId="{BEB08EA1-869F-4920-9D39-E5044F9E3113}" type="parTrans" cxnId="{C7A68CAD-A05E-4054-9E1D-B9201B59141F}">
      <dgm:prSet/>
      <dgm:spPr/>
      <dgm:t>
        <a:bodyPr/>
        <a:lstStyle/>
        <a:p>
          <a:endParaRPr lang="en-US"/>
        </a:p>
      </dgm:t>
    </dgm:pt>
    <dgm:pt modelId="{E4FC8F69-4305-47C7-8518-77D91D5F98FF}" type="sibTrans" cxnId="{C7A68CAD-A05E-4054-9E1D-B9201B59141F}">
      <dgm:prSet/>
      <dgm:spPr/>
      <dgm:t>
        <a:bodyPr/>
        <a:lstStyle/>
        <a:p>
          <a:endParaRPr lang="en-US"/>
        </a:p>
      </dgm:t>
    </dgm:pt>
    <dgm:pt modelId="{20FF67E0-6243-4F30-BA6B-2A45E3C9B70B}">
      <dgm:prSet phldrT="[Text]"/>
      <dgm:spPr/>
      <dgm:t>
        <a:bodyPr/>
        <a:lstStyle/>
        <a:p>
          <a:r>
            <a:rPr lang="en-US" dirty="0"/>
            <a:t>Consists of civil and common law</a:t>
          </a:r>
        </a:p>
      </dgm:t>
    </dgm:pt>
    <dgm:pt modelId="{ED869105-BACE-456F-ADB4-E264E544F256}" type="parTrans" cxnId="{469C9A1B-21F9-4AF7-858A-8B10E7D94E91}">
      <dgm:prSet/>
      <dgm:spPr/>
      <dgm:t>
        <a:bodyPr/>
        <a:lstStyle/>
        <a:p>
          <a:endParaRPr lang="en-US"/>
        </a:p>
      </dgm:t>
    </dgm:pt>
    <dgm:pt modelId="{B6828C4D-2CC6-4B49-AC67-02BF060708DD}" type="sibTrans" cxnId="{469C9A1B-21F9-4AF7-858A-8B10E7D94E91}">
      <dgm:prSet/>
      <dgm:spPr/>
      <dgm:t>
        <a:bodyPr/>
        <a:lstStyle/>
        <a:p>
          <a:endParaRPr lang="en-US"/>
        </a:p>
      </dgm:t>
    </dgm:pt>
    <dgm:pt modelId="{1E7025BC-D4DE-4554-847F-B309E45C4D3E}" type="pres">
      <dgm:prSet presAssocID="{0CD13D7A-69C1-495A-85F9-4B9E29B1BB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E12E6A-9708-4DCE-AE39-4D505E95381D}" type="pres">
      <dgm:prSet presAssocID="{5A69AC80-7C73-4274-B086-DAA6B64C43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E8BF4-E83E-48A5-9DD1-3A402F504EE8}" type="pres">
      <dgm:prSet presAssocID="{5A69AC80-7C73-4274-B086-DAA6B64C43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DE9457-8354-4441-9310-96C36F4545E0}" type="presOf" srcId="{20FF67E0-6243-4F30-BA6B-2A45E3C9B70B}" destId="{0D5E8BF4-E83E-48A5-9DD1-3A402F504EE8}" srcOrd="0" destOrd="1" presId="urn:microsoft.com/office/officeart/2005/8/layout/vList2"/>
    <dgm:cxn modelId="{F8417E5C-93EE-4F07-9481-0A977D85C856}" type="presOf" srcId="{0CD13D7A-69C1-495A-85F9-4B9E29B1BB82}" destId="{1E7025BC-D4DE-4554-847F-B309E45C4D3E}" srcOrd="0" destOrd="0" presId="urn:microsoft.com/office/officeart/2005/8/layout/vList2"/>
    <dgm:cxn modelId="{36E88350-9508-45F3-84C9-7FA0E09E0871}" type="presOf" srcId="{5A69AC80-7C73-4274-B086-DAA6B64C433B}" destId="{69E12E6A-9708-4DCE-AE39-4D505E95381D}" srcOrd="0" destOrd="0" presId="urn:microsoft.com/office/officeart/2005/8/layout/vList2"/>
    <dgm:cxn modelId="{A023D044-C409-49D9-9B91-5F555F226AF1}" srcId="{0CD13D7A-69C1-495A-85F9-4B9E29B1BB82}" destId="{5A69AC80-7C73-4274-B086-DAA6B64C433B}" srcOrd="0" destOrd="0" parTransId="{BAD8330A-B709-4DDC-A67E-94C9918A9283}" sibTransId="{2053E53B-1322-4825-AD59-DD26E0170D32}"/>
    <dgm:cxn modelId="{3CE77316-2731-40BB-99BE-FF756C33A898}" type="presOf" srcId="{F3C9BFF2-86A3-4BB5-8F8E-1CAB17BF61BD}" destId="{0D5E8BF4-E83E-48A5-9DD1-3A402F504EE8}" srcOrd="0" destOrd="0" presId="urn:microsoft.com/office/officeart/2005/8/layout/vList2"/>
    <dgm:cxn modelId="{469C9A1B-21F9-4AF7-858A-8B10E7D94E91}" srcId="{5A69AC80-7C73-4274-B086-DAA6B64C433B}" destId="{20FF67E0-6243-4F30-BA6B-2A45E3C9B70B}" srcOrd="1" destOrd="0" parTransId="{ED869105-BACE-456F-ADB4-E264E544F256}" sibTransId="{B6828C4D-2CC6-4B49-AC67-02BF060708DD}"/>
    <dgm:cxn modelId="{C7A68CAD-A05E-4054-9E1D-B9201B59141F}" srcId="{5A69AC80-7C73-4274-B086-DAA6B64C433B}" destId="{F3C9BFF2-86A3-4BB5-8F8E-1CAB17BF61BD}" srcOrd="0" destOrd="0" parTransId="{BEB08EA1-869F-4920-9D39-E5044F9E3113}" sibTransId="{E4FC8F69-4305-47C7-8518-77D91D5F98FF}"/>
    <dgm:cxn modelId="{99F86A81-809A-43B5-AB3E-DF1E503BBEBD}" type="presParOf" srcId="{1E7025BC-D4DE-4554-847F-B309E45C4D3E}" destId="{69E12E6A-9708-4DCE-AE39-4D505E95381D}" srcOrd="0" destOrd="0" presId="urn:microsoft.com/office/officeart/2005/8/layout/vList2"/>
    <dgm:cxn modelId="{D0C1870E-6E35-4C65-A1E9-9C1243E65825}" type="presParOf" srcId="{1E7025BC-D4DE-4554-847F-B309E45C4D3E}" destId="{0D5E8BF4-E83E-48A5-9DD1-3A402F504E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99547E-C181-4DF8-BEC2-EC4471E3BEF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E2DBE7-87D5-4636-BFA5-8646BFF5D724}">
      <dgm:prSet phldrT="[Text]"/>
      <dgm:spPr/>
      <dgm:t>
        <a:bodyPr/>
        <a:lstStyle/>
        <a:p>
          <a:r>
            <a:rPr lang="en-US" dirty="0"/>
            <a:t>Computer Fraud and Abuse Act</a:t>
          </a:r>
        </a:p>
      </dgm:t>
    </dgm:pt>
    <dgm:pt modelId="{1B6FCC57-2973-4B55-917D-F67E7C049D48}" type="parTrans" cxnId="{CA2288FB-4BCD-43A8-AA43-3DA710ADF07C}">
      <dgm:prSet/>
      <dgm:spPr/>
      <dgm:t>
        <a:bodyPr/>
        <a:lstStyle/>
        <a:p>
          <a:endParaRPr lang="en-US"/>
        </a:p>
      </dgm:t>
    </dgm:pt>
    <dgm:pt modelId="{84B7D42B-DF9C-4B55-86BE-0CD6FEC6743A}" type="sibTrans" cxnId="{CA2288FB-4BCD-43A8-AA43-3DA710ADF07C}">
      <dgm:prSet/>
      <dgm:spPr/>
      <dgm:t>
        <a:bodyPr/>
        <a:lstStyle/>
        <a:p>
          <a:endParaRPr lang="en-US"/>
        </a:p>
      </dgm:t>
    </dgm:pt>
    <dgm:pt modelId="{904E6E7B-FBD1-42BD-9D33-F78E042EC7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Exclusively covers computer crimes that crosses state boundaries</a:t>
          </a:r>
        </a:p>
      </dgm:t>
    </dgm:pt>
    <dgm:pt modelId="{348072F1-66C4-4690-B7B6-BAF765C09E94}" type="parTrans" cxnId="{93373259-B323-4260-98F4-D0364601E420}">
      <dgm:prSet/>
      <dgm:spPr/>
      <dgm:t>
        <a:bodyPr/>
        <a:lstStyle/>
        <a:p>
          <a:endParaRPr lang="en-US"/>
        </a:p>
      </dgm:t>
    </dgm:pt>
    <dgm:pt modelId="{F2EEC011-B23C-42A3-8A82-E7C50237BF52}" type="sibTrans" cxnId="{93373259-B323-4260-98F4-D0364601E420}">
      <dgm:prSet/>
      <dgm:spPr/>
      <dgm:t>
        <a:bodyPr/>
        <a:lstStyle/>
        <a:p>
          <a:endParaRPr lang="en-US"/>
        </a:p>
      </dgm:t>
    </dgm:pt>
    <dgm:pt modelId="{21161CBB-D03F-44C8-A160-07C75917405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It is a crime to perform the following</a:t>
          </a:r>
        </a:p>
      </dgm:t>
    </dgm:pt>
    <dgm:pt modelId="{B3E18EC3-1A3D-4793-8BA9-3C119280915E}" type="parTrans" cxnId="{93D68125-38F5-4EF8-BB0C-8B72D99D07F3}">
      <dgm:prSet/>
      <dgm:spPr/>
      <dgm:t>
        <a:bodyPr/>
        <a:lstStyle/>
        <a:p>
          <a:endParaRPr lang="en-US"/>
        </a:p>
      </dgm:t>
    </dgm:pt>
    <dgm:pt modelId="{49535EA9-E260-4B39-BA6A-E61781A51B95}" type="sibTrans" cxnId="{93D68125-38F5-4EF8-BB0C-8B72D99D07F3}">
      <dgm:prSet/>
      <dgm:spPr/>
      <dgm:t>
        <a:bodyPr/>
        <a:lstStyle/>
        <a:p>
          <a:endParaRPr lang="en-US"/>
        </a:p>
      </dgm:t>
    </dgm:pt>
    <dgm:pt modelId="{C9D30C12-6871-44D3-B4C3-6B159BB0608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Unauthorized access of classified information in a federal system</a:t>
          </a:r>
        </a:p>
      </dgm:t>
    </dgm:pt>
    <dgm:pt modelId="{E175E489-4AE9-407C-A96B-FB0591C6A191}" type="parTrans" cxnId="{6ED1215C-E42F-40AE-AD0C-391ED18CAC34}">
      <dgm:prSet/>
      <dgm:spPr/>
      <dgm:t>
        <a:bodyPr/>
        <a:lstStyle/>
        <a:p>
          <a:endParaRPr lang="en-US"/>
        </a:p>
      </dgm:t>
    </dgm:pt>
    <dgm:pt modelId="{437BAFDD-E7ED-495C-93AB-24B32388E0E6}" type="sibTrans" cxnId="{6ED1215C-E42F-40AE-AD0C-391ED18CAC34}">
      <dgm:prSet/>
      <dgm:spPr/>
      <dgm:t>
        <a:bodyPr/>
        <a:lstStyle/>
        <a:p>
          <a:endParaRPr lang="en-US"/>
        </a:p>
      </dgm:t>
    </dgm:pt>
    <dgm:pt modelId="{C6DE0898-D59A-4D75-A52B-C99EF6E427D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Unauthorized access to a federal government system</a:t>
          </a:r>
        </a:p>
      </dgm:t>
    </dgm:pt>
    <dgm:pt modelId="{87B2DD2E-33B5-42E7-B1A5-E95B32CEC55E}" type="parTrans" cxnId="{095FD057-D067-4B71-8EA0-994863DD7D2E}">
      <dgm:prSet/>
      <dgm:spPr/>
      <dgm:t>
        <a:bodyPr/>
        <a:lstStyle/>
        <a:p>
          <a:endParaRPr lang="en-US"/>
        </a:p>
      </dgm:t>
    </dgm:pt>
    <dgm:pt modelId="{7F6C3CA1-9904-4C09-9EBE-5B154C63268A}" type="sibTrans" cxnId="{095FD057-D067-4B71-8EA0-994863DD7D2E}">
      <dgm:prSet/>
      <dgm:spPr/>
      <dgm:t>
        <a:bodyPr/>
        <a:lstStyle/>
        <a:p>
          <a:endParaRPr lang="en-US"/>
        </a:p>
      </dgm:t>
    </dgm:pt>
    <dgm:pt modelId="{3FFA9AC8-45EE-4E38-97E1-19BDCF6118B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Causing malicious damage to the federal system</a:t>
          </a:r>
        </a:p>
      </dgm:t>
    </dgm:pt>
    <dgm:pt modelId="{9F8739BA-2949-4BC1-B4FC-0214ABBE2712}" type="parTrans" cxnId="{B464E141-81BD-4E53-B126-B140712AD503}">
      <dgm:prSet/>
      <dgm:spPr/>
      <dgm:t>
        <a:bodyPr/>
        <a:lstStyle/>
        <a:p>
          <a:endParaRPr lang="en-US"/>
        </a:p>
      </dgm:t>
    </dgm:pt>
    <dgm:pt modelId="{0ADF0F20-0BED-403B-8E2D-EC4228FFB163}" type="sibTrans" cxnId="{B464E141-81BD-4E53-B126-B140712AD503}">
      <dgm:prSet/>
      <dgm:spPr/>
      <dgm:t>
        <a:bodyPr/>
        <a:lstStyle/>
        <a:p>
          <a:endParaRPr lang="en-US"/>
        </a:p>
      </dgm:t>
    </dgm:pt>
    <dgm:pt modelId="{F60CBD2C-27CE-4D05-B6CF-EE56235370D5}" type="pres">
      <dgm:prSet presAssocID="{8099547E-C181-4DF8-BEC2-EC4471E3BE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7EAF1-A9C3-45CD-9802-F239DBB73E96}" type="pres">
      <dgm:prSet presAssocID="{D3E2DBE7-87D5-4636-BFA5-8646BFF5D724}" presName="parentLin" presStyleCnt="0"/>
      <dgm:spPr/>
    </dgm:pt>
    <dgm:pt modelId="{9E7F5AD1-142C-4167-8DF2-3C1C11819074}" type="pres">
      <dgm:prSet presAssocID="{D3E2DBE7-87D5-4636-BFA5-8646BFF5D72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B7CA5A-F015-4A9E-B509-A18A7B38F006}" type="pres">
      <dgm:prSet presAssocID="{D3E2DBE7-87D5-4636-BFA5-8646BFF5D7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8D9FD-832D-4FA1-B0D1-B2FBD8604BAB}" type="pres">
      <dgm:prSet presAssocID="{D3E2DBE7-87D5-4636-BFA5-8646BFF5D724}" presName="negativeSpace" presStyleCnt="0"/>
      <dgm:spPr/>
    </dgm:pt>
    <dgm:pt modelId="{9A7CFD7F-6A1C-4841-B5ED-A739B388A46B}" type="pres">
      <dgm:prSet presAssocID="{D3E2DBE7-87D5-4636-BFA5-8646BFF5D7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73259-B323-4260-98F4-D0364601E420}" srcId="{D3E2DBE7-87D5-4636-BFA5-8646BFF5D724}" destId="{904E6E7B-FBD1-42BD-9D33-F78E042EC7D6}" srcOrd="0" destOrd="0" parTransId="{348072F1-66C4-4690-B7B6-BAF765C09E94}" sibTransId="{F2EEC011-B23C-42A3-8A82-E7C50237BF52}"/>
    <dgm:cxn modelId="{06869F91-F692-4812-9A4D-78AD88619562}" type="presOf" srcId="{904E6E7B-FBD1-42BD-9D33-F78E042EC7D6}" destId="{9A7CFD7F-6A1C-4841-B5ED-A739B388A46B}" srcOrd="0" destOrd="0" presId="urn:microsoft.com/office/officeart/2005/8/layout/list1"/>
    <dgm:cxn modelId="{095FD057-D067-4B71-8EA0-994863DD7D2E}" srcId="{21161CBB-D03F-44C8-A160-07C759174056}" destId="{C6DE0898-D59A-4D75-A52B-C99EF6E427D7}" srcOrd="1" destOrd="0" parTransId="{87B2DD2E-33B5-42E7-B1A5-E95B32CEC55E}" sibTransId="{7F6C3CA1-9904-4C09-9EBE-5B154C63268A}"/>
    <dgm:cxn modelId="{8D71E65E-196B-4BFB-8D75-BA95C1E446E0}" type="presOf" srcId="{D3E2DBE7-87D5-4636-BFA5-8646BFF5D724}" destId="{0EB7CA5A-F015-4A9E-B509-A18A7B38F006}" srcOrd="1" destOrd="0" presId="urn:microsoft.com/office/officeart/2005/8/layout/list1"/>
    <dgm:cxn modelId="{5A438CFA-C73E-4EA2-BD7F-DD1AFD2889A1}" type="presOf" srcId="{C9D30C12-6871-44D3-B4C3-6B159BB0608C}" destId="{9A7CFD7F-6A1C-4841-B5ED-A739B388A46B}" srcOrd="0" destOrd="2" presId="urn:microsoft.com/office/officeart/2005/8/layout/list1"/>
    <dgm:cxn modelId="{BDF4D545-C553-4940-A718-AB4C79ABA2D1}" type="presOf" srcId="{C6DE0898-D59A-4D75-A52B-C99EF6E427D7}" destId="{9A7CFD7F-6A1C-4841-B5ED-A739B388A46B}" srcOrd="0" destOrd="3" presId="urn:microsoft.com/office/officeart/2005/8/layout/list1"/>
    <dgm:cxn modelId="{7B4AFD28-D5A1-47F7-B854-A0D4DE0D8B7A}" type="presOf" srcId="{8099547E-C181-4DF8-BEC2-EC4471E3BEF9}" destId="{F60CBD2C-27CE-4D05-B6CF-EE56235370D5}" srcOrd="0" destOrd="0" presId="urn:microsoft.com/office/officeart/2005/8/layout/list1"/>
    <dgm:cxn modelId="{6ED1215C-E42F-40AE-AD0C-391ED18CAC34}" srcId="{21161CBB-D03F-44C8-A160-07C759174056}" destId="{C9D30C12-6871-44D3-B4C3-6B159BB0608C}" srcOrd="0" destOrd="0" parTransId="{E175E489-4AE9-407C-A96B-FB0591C6A191}" sibTransId="{437BAFDD-E7ED-495C-93AB-24B32388E0E6}"/>
    <dgm:cxn modelId="{C4CED670-AC17-4E3E-A59C-1A9D1E5F36D7}" type="presOf" srcId="{D3E2DBE7-87D5-4636-BFA5-8646BFF5D724}" destId="{9E7F5AD1-142C-4167-8DF2-3C1C11819074}" srcOrd="0" destOrd="0" presId="urn:microsoft.com/office/officeart/2005/8/layout/list1"/>
    <dgm:cxn modelId="{511552E7-1742-4832-BF90-A1EB94AF60C1}" type="presOf" srcId="{3FFA9AC8-45EE-4E38-97E1-19BDCF6118B9}" destId="{9A7CFD7F-6A1C-4841-B5ED-A739B388A46B}" srcOrd="0" destOrd="4" presId="urn:microsoft.com/office/officeart/2005/8/layout/list1"/>
    <dgm:cxn modelId="{B464E141-81BD-4E53-B126-B140712AD503}" srcId="{21161CBB-D03F-44C8-A160-07C759174056}" destId="{3FFA9AC8-45EE-4E38-97E1-19BDCF6118B9}" srcOrd="2" destOrd="0" parTransId="{9F8739BA-2949-4BC1-B4FC-0214ABBE2712}" sibTransId="{0ADF0F20-0BED-403B-8E2D-EC4228FFB163}"/>
    <dgm:cxn modelId="{CA2288FB-4BCD-43A8-AA43-3DA710ADF07C}" srcId="{8099547E-C181-4DF8-BEC2-EC4471E3BEF9}" destId="{D3E2DBE7-87D5-4636-BFA5-8646BFF5D724}" srcOrd="0" destOrd="0" parTransId="{1B6FCC57-2973-4B55-917D-F67E7C049D48}" sibTransId="{84B7D42B-DF9C-4B55-86BE-0CD6FEC6743A}"/>
    <dgm:cxn modelId="{E06A6FEB-9822-4A44-8C5B-917E198CDC9D}" type="presOf" srcId="{21161CBB-D03F-44C8-A160-07C759174056}" destId="{9A7CFD7F-6A1C-4841-B5ED-A739B388A46B}" srcOrd="0" destOrd="1" presId="urn:microsoft.com/office/officeart/2005/8/layout/list1"/>
    <dgm:cxn modelId="{93D68125-38F5-4EF8-BB0C-8B72D99D07F3}" srcId="{D3E2DBE7-87D5-4636-BFA5-8646BFF5D724}" destId="{21161CBB-D03F-44C8-A160-07C759174056}" srcOrd="1" destOrd="0" parTransId="{B3E18EC3-1A3D-4793-8BA9-3C119280915E}" sibTransId="{49535EA9-E260-4B39-BA6A-E61781A51B95}"/>
    <dgm:cxn modelId="{957C39D4-35D6-4FE6-A5A3-40642FC4DC4F}" type="presParOf" srcId="{F60CBD2C-27CE-4D05-B6CF-EE56235370D5}" destId="{87F7EAF1-A9C3-45CD-9802-F239DBB73E96}" srcOrd="0" destOrd="0" presId="urn:microsoft.com/office/officeart/2005/8/layout/list1"/>
    <dgm:cxn modelId="{4DA96878-82E9-42CC-ABA2-48DD6811DCA9}" type="presParOf" srcId="{87F7EAF1-A9C3-45CD-9802-F239DBB73E96}" destId="{9E7F5AD1-142C-4167-8DF2-3C1C11819074}" srcOrd="0" destOrd="0" presId="urn:microsoft.com/office/officeart/2005/8/layout/list1"/>
    <dgm:cxn modelId="{B2D5CE62-5AC1-4372-A26F-9D87BD45DFF0}" type="presParOf" srcId="{87F7EAF1-A9C3-45CD-9802-F239DBB73E96}" destId="{0EB7CA5A-F015-4A9E-B509-A18A7B38F006}" srcOrd="1" destOrd="0" presId="urn:microsoft.com/office/officeart/2005/8/layout/list1"/>
    <dgm:cxn modelId="{756BBD61-D6F2-4CD3-8CF7-87CDCA9AAF97}" type="presParOf" srcId="{F60CBD2C-27CE-4D05-B6CF-EE56235370D5}" destId="{0EF8D9FD-832D-4FA1-B0D1-B2FBD8604BAB}" srcOrd="1" destOrd="0" presId="urn:microsoft.com/office/officeart/2005/8/layout/list1"/>
    <dgm:cxn modelId="{B9ABAF67-09F0-40C9-91C6-DDC444038B85}" type="presParOf" srcId="{F60CBD2C-27CE-4D05-B6CF-EE56235370D5}" destId="{9A7CFD7F-6A1C-4841-B5ED-A739B388A4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12E6A-9708-4DCE-AE39-4D505E95381D}">
      <dsp:nvSpPr>
        <dsp:cNvPr id="0" name=""/>
        <dsp:cNvSpPr/>
      </dsp:nvSpPr>
      <dsp:spPr>
        <a:xfrm>
          <a:off x="0" y="5306"/>
          <a:ext cx="9308444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Code Law</a:t>
          </a:r>
        </a:p>
      </dsp:txBody>
      <dsp:txXfrm>
        <a:off x="55030" y="60336"/>
        <a:ext cx="9198384" cy="1017235"/>
      </dsp:txXfrm>
    </dsp:sp>
    <dsp:sp modelId="{0D5E8BF4-E83E-48A5-9DD1-3A402F504EE8}">
      <dsp:nvSpPr>
        <dsp:cNvPr id="0" name=""/>
        <dsp:cNvSpPr/>
      </dsp:nvSpPr>
      <dsp:spPr>
        <a:xfrm>
          <a:off x="0" y="1132601"/>
          <a:ext cx="9308444" cy="4280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543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Rule-based law not precedence based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 Focused on codified law – or written law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Lower courts are not compelled to follow the decisions made by the higher courts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Most widespread legal system in the world and most common in Europe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1132601"/>
        <a:ext cx="9308444" cy="42807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CFD7F-6A1C-4841-B5ED-A739B388A46B}">
      <dsp:nvSpPr>
        <dsp:cNvPr id="0" name=""/>
        <dsp:cNvSpPr/>
      </dsp:nvSpPr>
      <dsp:spPr>
        <a:xfrm>
          <a:off x="0" y="471758"/>
          <a:ext cx="10661715" cy="55660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468" tIns="645668" rIns="82746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Mandates baseline security requirement for all federal agencies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4 main purposes of the Act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Provide NIST responsibility for developing standards and guidelines for federal computer systems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Provide for enactment of such standard and guidelines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Require establishment of security plans by all operators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Require mandatory periodic training for all people</a:t>
          </a:r>
        </a:p>
      </dsp:txBody>
      <dsp:txXfrm>
        <a:off x="0" y="471758"/>
        <a:ext cx="10661715" cy="5566050"/>
      </dsp:txXfrm>
    </dsp:sp>
    <dsp:sp modelId="{0EB7CA5A-F015-4A9E-B509-A18A7B38F006}">
      <dsp:nvSpPr>
        <dsp:cNvPr id="0" name=""/>
        <dsp:cNvSpPr/>
      </dsp:nvSpPr>
      <dsp:spPr>
        <a:xfrm>
          <a:off x="533085" y="14198"/>
          <a:ext cx="7463200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91" tIns="0" rIns="282091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Computer Security Act of 1987</a:t>
          </a:r>
        </a:p>
      </dsp:txBody>
      <dsp:txXfrm>
        <a:off x="577757" y="58870"/>
        <a:ext cx="7373856" cy="8257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CFD7F-6A1C-4841-B5ED-A739B388A46B}">
      <dsp:nvSpPr>
        <dsp:cNvPr id="0" name=""/>
        <dsp:cNvSpPr/>
      </dsp:nvSpPr>
      <dsp:spPr>
        <a:xfrm>
          <a:off x="0" y="587543"/>
          <a:ext cx="10661715" cy="521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468" tIns="479044" rIns="827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Provides punishment guidelines to help federal judges to interpret computer crime laws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3 Major provisions of the law are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Prudent man rule – requires senior executives to take personal responsibility for ensuring due care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Allowed executives and organizations to reduce punishment by demonstrating that they used due diligence in the conduct of their information security duties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Outlines 3 burdens of proof for negligence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Person accused of negligence must have legally recognized obligation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Person must have failed to comply with recognized standard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There must be casual relationship between the act of negligence and subsequent damages – proximate causation</a:t>
          </a:r>
        </a:p>
      </dsp:txBody>
      <dsp:txXfrm>
        <a:off x="0" y="587543"/>
        <a:ext cx="10661715" cy="5216400"/>
      </dsp:txXfrm>
    </dsp:sp>
    <dsp:sp modelId="{0EB7CA5A-F015-4A9E-B509-A18A7B38F006}">
      <dsp:nvSpPr>
        <dsp:cNvPr id="0" name=""/>
        <dsp:cNvSpPr/>
      </dsp:nvSpPr>
      <dsp:spPr>
        <a:xfrm>
          <a:off x="533085" y="248063"/>
          <a:ext cx="746320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91" tIns="0" rIns="282091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Federal Sentencing Guidelines</a:t>
          </a:r>
        </a:p>
      </dsp:txBody>
      <dsp:txXfrm>
        <a:off x="566229" y="281207"/>
        <a:ext cx="7396912" cy="6126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CFD7F-6A1C-4841-B5ED-A739B388A46B}">
      <dsp:nvSpPr>
        <dsp:cNvPr id="0" name=""/>
        <dsp:cNvSpPr/>
      </dsp:nvSpPr>
      <dsp:spPr>
        <a:xfrm>
          <a:off x="0" y="636548"/>
          <a:ext cx="10661715" cy="520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468" tIns="604012" rIns="82746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900" kern="1200" dirty="0"/>
            <a:t>Provide comprehensive framework for establishing and ensuring the effectiveness of controls over information resources that support federal operations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900" kern="1200" dirty="0"/>
            <a:t>Places burden of maintaining security and integrity of government systems on individual agency leaders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900" kern="1200" dirty="0"/>
            <a:t>Established mission-critical system category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900" kern="1200" dirty="0"/>
            <a:t>Provides specific evaluation and auditing authority for mission-critical systems to the secretary of defense and the director of CIA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900" kern="1200" dirty="0"/>
        </a:p>
      </dsp:txBody>
      <dsp:txXfrm>
        <a:off x="0" y="636548"/>
        <a:ext cx="10661715" cy="5206950"/>
      </dsp:txXfrm>
    </dsp:sp>
    <dsp:sp modelId="{0EB7CA5A-F015-4A9E-B509-A18A7B38F006}">
      <dsp:nvSpPr>
        <dsp:cNvPr id="0" name=""/>
        <dsp:cNvSpPr/>
      </dsp:nvSpPr>
      <dsp:spPr>
        <a:xfrm>
          <a:off x="533085" y="208508"/>
          <a:ext cx="746320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91" tIns="0" rIns="282091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Government Information Security Reform Act</a:t>
          </a:r>
        </a:p>
      </dsp:txBody>
      <dsp:txXfrm>
        <a:off x="574875" y="250298"/>
        <a:ext cx="7379620" cy="7725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CFD7F-6A1C-4841-B5ED-A739B388A46B}">
      <dsp:nvSpPr>
        <dsp:cNvPr id="0" name=""/>
        <dsp:cNvSpPr/>
      </dsp:nvSpPr>
      <dsp:spPr>
        <a:xfrm>
          <a:off x="0" y="1733244"/>
          <a:ext cx="10661715" cy="299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468" tIns="583184" rIns="82746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FISMA requires agencies implement an information security program that covers the agencies operations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Requires contractors are also included part of the scope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NIST is responsible for building FISMA guidelines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800" kern="1200" dirty="0"/>
        </a:p>
      </dsp:txBody>
      <dsp:txXfrm>
        <a:off x="0" y="1733244"/>
        <a:ext cx="10661715" cy="2998800"/>
      </dsp:txXfrm>
    </dsp:sp>
    <dsp:sp modelId="{0EB7CA5A-F015-4A9E-B509-A18A7B38F006}">
      <dsp:nvSpPr>
        <dsp:cNvPr id="0" name=""/>
        <dsp:cNvSpPr/>
      </dsp:nvSpPr>
      <dsp:spPr>
        <a:xfrm>
          <a:off x="533085" y="1319964"/>
          <a:ext cx="7463200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91" tIns="0" rIns="28209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Federal Information Security Management Act</a:t>
          </a:r>
        </a:p>
      </dsp:txBody>
      <dsp:txXfrm>
        <a:off x="573434" y="1360313"/>
        <a:ext cx="7382502" cy="745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CFD7F-6A1C-4841-B5ED-A739B388A46B}">
      <dsp:nvSpPr>
        <dsp:cNvPr id="0" name=""/>
        <dsp:cNvSpPr/>
      </dsp:nvSpPr>
      <dsp:spPr>
        <a:xfrm>
          <a:off x="0" y="851514"/>
          <a:ext cx="10661715" cy="489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468" tIns="770636" rIns="827468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700" kern="1200" dirty="0"/>
            <a:t>Provides a framework and guideline to ensure security, integrity and privacy when handling confidential medical records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700" kern="1200" dirty="0"/>
            <a:t>It outlines how security should be managed for any facility that creates, accesses, shares or destroys medical information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700" kern="1200" dirty="0"/>
            <a:t>Mandates steep penalties for noncompliance</a:t>
          </a:r>
        </a:p>
      </dsp:txBody>
      <dsp:txXfrm>
        <a:off x="0" y="851514"/>
        <a:ext cx="10661715" cy="4895100"/>
      </dsp:txXfrm>
    </dsp:sp>
    <dsp:sp modelId="{0EB7CA5A-F015-4A9E-B509-A18A7B38F006}">
      <dsp:nvSpPr>
        <dsp:cNvPr id="0" name=""/>
        <dsp:cNvSpPr/>
      </dsp:nvSpPr>
      <dsp:spPr>
        <a:xfrm>
          <a:off x="533085" y="305394"/>
          <a:ext cx="7463200" cy="109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91" tIns="0" rIns="282091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HIPAA</a:t>
          </a:r>
        </a:p>
      </dsp:txBody>
      <dsp:txXfrm>
        <a:off x="586404" y="358713"/>
        <a:ext cx="7356562" cy="9856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CFD7F-6A1C-4841-B5ED-A739B388A46B}">
      <dsp:nvSpPr>
        <dsp:cNvPr id="0" name=""/>
        <dsp:cNvSpPr/>
      </dsp:nvSpPr>
      <dsp:spPr>
        <a:xfrm>
          <a:off x="0" y="347063"/>
          <a:ext cx="10661715" cy="568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468" tIns="458216" rIns="82746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Mandates financial institution develop privacy notices and give customers option to prohibit sharing their information with non-affiliated parties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 </a:t>
          </a:r>
          <a:r>
            <a:rPr lang="en-US" sz="2800" kern="1200" dirty="0" err="1"/>
            <a:t>BoD</a:t>
          </a:r>
          <a:r>
            <a:rPr lang="en-US" sz="2800" kern="1200" dirty="0"/>
            <a:t> is responsible, all employee should be trained and security controls should be tested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Major components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1" kern="1200" dirty="0"/>
            <a:t>Financial privacy rule</a:t>
          </a:r>
          <a:r>
            <a:rPr lang="en-US" sz="2800" kern="1200" dirty="0"/>
            <a:t>: provide each customer with privacy notice. Provide opt-out clause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Safeguards rule</a:t>
          </a:r>
          <a:r>
            <a:rPr lang="en-US" sz="2800" kern="1200" dirty="0"/>
            <a:t>: develop written information security plan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Pretexting Protection</a:t>
          </a:r>
          <a:r>
            <a:rPr lang="en-US" sz="2800" kern="1200" dirty="0"/>
            <a:t>: Implement safeguards against social engineering</a:t>
          </a:r>
        </a:p>
      </dsp:txBody>
      <dsp:txXfrm>
        <a:off x="0" y="347063"/>
        <a:ext cx="10661715" cy="5682600"/>
      </dsp:txXfrm>
    </dsp:sp>
    <dsp:sp modelId="{0EB7CA5A-F015-4A9E-B509-A18A7B38F006}">
      <dsp:nvSpPr>
        <dsp:cNvPr id="0" name=""/>
        <dsp:cNvSpPr/>
      </dsp:nvSpPr>
      <dsp:spPr>
        <a:xfrm>
          <a:off x="533085" y="22343"/>
          <a:ext cx="7463200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91" tIns="0" rIns="28209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Gramm-Leach-Bliley Act (GLBA)</a:t>
          </a:r>
        </a:p>
      </dsp:txBody>
      <dsp:txXfrm>
        <a:off x="564788" y="54046"/>
        <a:ext cx="7399794" cy="586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CFD7F-6A1C-4841-B5ED-A739B388A46B}">
      <dsp:nvSpPr>
        <dsp:cNvPr id="0" name=""/>
        <dsp:cNvSpPr/>
      </dsp:nvSpPr>
      <dsp:spPr>
        <a:xfrm>
          <a:off x="0" y="763673"/>
          <a:ext cx="10661715" cy="52479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468" tIns="1020572" rIns="827468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/>
            <a:t>Canadian law that deals with protection of personal information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/>
            <a:t>Oversees how private sector collect, use, disclose PII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/>
            <a:t>Some requirements of the law</a:t>
          </a: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/>
            <a:t>Obtain consent when they collect PII</a:t>
          </a: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/>
            <a:t>Collect information in fair and lawful means</a:t>
          </a: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/>
            <a:t>Have personal information policies that are clear, understandable and readily available</a:t>
          </a:r>
        </a:p>
      </dsp:txBody>
      <dsp:txXfrm>
        <a:off x="0" y="763673"/>
        <a:ext cx="10661715" cy="5247900"/>
      </dsp:txXfrm>
    </dsp:sp>
    <dsp:sp modelId="{0EB7CA5A-F015-4A9E-B509-A18A7B38F006}">
      <dsp:nvSpPr>
        <dsp:cNvPr id="0" name=""/>
        <dsp:cNvSpPr/>
      </dsp:nvSpPr>
      <dsp:spPr>
        <a:xfrm>
          <a:off x="533085" y="40433"/>
          <a:ext cx="7463200" cy="144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91" tIns="0" rIns="28209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Personal Information Protection and Electronic Documents Act</a:t>
          </a:r>
        </a:p>
      </dsp:txBody>
      <dsp:txXfrm>
        <a:off x="603696" y="111044"/>
        <a:ext cx="7321978" cy="130525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CFD7F-6A1C-4841-B5ED-A739B388A46B}">
      <dsp:nvSpPr>
        <dsp:cNvPr id="0" name=""/>
        <dsp:cNvSpPr/>
      </dsp:nvSpPr>
      <dsp:spPr>
        <a:xfrm>
          <a:off x="0" y="1819194"/>
          <a:ext cx="10661715" cy="27531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468" tIns="479044" rIns="827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Applies to any entity that processes, stores, transmits or accepts credit card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It is a private industry initiative, it is not a law.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Made up of 12 main requirements broken into 6 major categories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Non-compliance may result in financial penalties or possible revocation of merchant status within the credit card industry</a:t>
          </a:r>
        </a:p>
      </dsp:txBody>
      <dsp:txXfrm>
        <a:off x="0" y="1819194"/>
        <a:ext cx="10661715" cy="2753100"/>
      </dsp:txXfrm>
    </dsp:sp>
    <dsp:sp modelId="{0EB7CA5A-F015-4A9E-B509-A18A7B38F006}">
      <dsp:nvSpPr>
        <dsp:cNvPr id="0" name=""/>
        <dsp:cNvSpPr/>
      </dsp:nvSpPr>
      <dsp:spPr>
        <a:xfrm>
          <a:off x="533085" y="1479714"/>
          <a:ext cx="7463200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91" tIns="0" rIns="282091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Payment card industry Data Security Standard (PCI DSS)</a:t>
          </a:r>
        </a:p>
      </dsp:txBody>
      <dsp:txXfrm>
        <a:off x="566229" y="1512858"/>
        <a:ext cx="739691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12E6A-9708-4DCE-AE39-4D505E95381D}">
      <dsp:nvSpPr>
        <dsp:cNvPr id="0" name=""/>
        <dsp:cNvSpPr/>
      </dsp:nvSpPr>
      <dsp:spPr>
        <a:xfrm>
          <a:off x="0" y="5002"/>
          <a:ext cx="10034308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Common Law</a:t>
          </a:r>
        </a:p>
      </dsp:txBody>
      <dsp:txXfrm>
        <a:off x="56201" y="61203"/>
        <a:ext cx="9921906" cy="1038877"/>
      </dsp:txXfrm>
    </dsp:sp>
    <dsp:sp modelId="{0D5E8BF4-E83E-48A5-9DD1-3A402F504EE8}">
      <dsp:nvSpPr>
        <dsp:cNvPr id="0" name=""/>
        <dsp:cNvSpPr/>
      </dsp:nvSpPr>
      <dsp:spPr>
        <a:xfrm>
          <a:off x="0" y="1156282"/>
          <a:ext cx="10034308" cy="486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89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It is based on previous interpretations of law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Developed in England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It reflects the community’s morals and expectations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Uses judges and juries of peers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Broken down into civil, criminal, and administrative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1156282"/>
        <a:ext cx="10034308" cy="4868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12E6A-9708-4DCE-AE39-4D505E95381D}">
      <dsp:nvSpPr>
        <dsp:cNvPr id="0" name=""/>
        <dsp:cNvSpPr/>
      </dsp:nvSpPr>
      <dsp:spPr>
        <a:xfrm>
          <a:off x="0" y="496672"/>
          <a:ext cx="10034308" cy="8634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Criminal Law</a:t>
          </a:r>
        </a:p>
      </dsp:txBody>
      <dsp:txXfrm>
        <a:off x="42151" y="538823"/>
        <a:ext cx="9950006" cy="779158"/>
      </dsp:txXfrm>
    </dsp:sp>
    <dsp:sp modelId="{0D5E8BF4-E83E-48A5-9DD1-3A402F504EE8}">
      <dsp:nvSpPr>
        <dsp:cNvPr id="0" name=""/>
        <dsp:cNvSpPr/>
      </dsp:nvSpPr>
      <dsp:spPr>
        <a:xfrm>
          <a:off x="0" y="1360132"/>
          <a:ext cx="10034308" cy="417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8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It is based on common law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Addresses behavior harmful to society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Punishment involves a loss of freedom, monetary fines, community service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Responsibility is on the prosecution to prove guilt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/>
            <a:t>Govt</a:t>
          </a:r>
          <a:r>
            <a:rPr lang="en-US" sz="2800" kern="1200" dirty="0"/>
            <a:t>, through law enforcement agencies, brings about charges against the individual/organization that is accused of violation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Penalties include, jail term, community service, monetary fines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1360132"/>
        <a:ext cx="10034308" cy="4173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12E6A-9708-4DCE-AE39-4D505E95381D}">
      <dsp:nvSpPr>
        <dsp:cNvPr id="0" name=""/>
        <dsp:cNvSpPr/>
      </dsp:nvSpPr>
      <dsp:spPr>
        <a:xfrm>
          <a:off x="0" y="5002"/>
          <a:ext cx="10034308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Civil/Tort Law</a:t>
          </a:r>
        </a:p>
      </dsp:txBody>
      <dsp:txXfrm>
        <a:off x="56201" y="61203"/>
        <a:ext cx="9921906" cy="1038877"/>
      </dsp:txXfrm>
    </dsp:sp>
    <dsp:sp modelId="{0D5E8BF4-E83E-48A5-9DD1-3A402F504EE8}">
      <dsp:nvSpPr>
        <dsp:cNvPr id="0" name=""/>
        <dsp:cNvSpPr/>
      </dsp:nvSpPr>
      <dsp:spPr>
        <a:xfrm>
          <a:off x="0" y="1156282"/>
          <a:ext cx="10034308" cy="486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89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It is based on common law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Defendant owes a legal duty to the victim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Designed to provide for an orderly society and govern matters that are not crimes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Incumbent on the person wronged to file a law suit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Damages can be financial penalties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1156282"/>
        <a:ext cx="10034308" cy="4868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12E6A-9708-4DCE-AE39-4D505E95381D}">
      <dsp:nvSpPr>
        <dsp:cNvPr id="0" name=""/>
        <dsp:cNvSpPr/>
      </dsp:nvSpPr>
      <dsp:spPr>
        <a:xfrm>
          <a:off x="0" y="231195"/>
          <a:ext cx="10034308" cy="1415114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/>
            <a:t>Administrative Law</a:t>
          </a:r>
        </a:p>
      </dsp:txBody>
      <dsp:txXfrm>
        <a:off x="69080" y="300275"/>
        <a:ext cx="9896148" cy="1276954"/>
      </dsp:txXfrm>
    </dsp:sp>
    <dsp:sp modelId="{0D5E8BF4-E83E-48A5-9DD1-3A402F504EE8}">
      <dsp:nvSpPr>
        <dsp:cNvPr id="0" name=""/>
        <dsp:cNvSpPr/>
      </dsp:nvSpPr>
      <dsp:spPr>
        <a:xfrm>
          <a:off x="0" y="1646309"/>
          <a:ext cx="10034308" cy="415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89" tIns="74930" rIns="419608" bIns="749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600" kern="1200" dirty="0"/>
            <a:t>Policies, procedures and regulations that govern the daily operations of the agency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600" kern="1200" dirty="0"/>
            <a:t>Administrative law does not require an act of legislation but must comply with all existing civil and criminal laws</a:t>
          </a:r>
        </a:p>
      </dsp:txBody>
      <dsp:txXfrm>
        <a:off x="0" y="1646309"/>
        <a:ext cx="10034308" cy="41524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12E6A-9708-4DCE-AE39-4D505E95381D}">
      <dsp:nvSpPr>
        <dsp:cNvPr id="0" name=""/>
        <dsp:cNvSpPr/>
      </dsp:nvSpPr>
      <dsp:spPr>
        <a:xfrm>
          <a:off x="0" y="19987"/>
          <a:ext cx="10034308" cy="12951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Customary Law</a:t>
          </a:r>
        </a:p>
      </dsp:txBody>
      <dsp:txXfrm>
        <a:off x="63226" y="83213"/>
        <a:ext cx="9907856" cy="1168738"/>
      </dsp:txXfrm>
    </dsp:sp>
    <dsp:sp modelId="{0D5E8BF4-E83E-48A5-9DD1-3A402F504EE8}">
      <dsp:nvSpPr>
        <dsp:cNvPr id="0" name=""/>
        <dsp:cNvSpPr/>
      </dsp:nvSpPr>
      <dsp:spPr>
        <a:xfrm>
          <a:off x="0" y="1315177"/>
          <a:ext cx="10034308" cy="4694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89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 dirty="0"/>
            <a:t>Deals mainly with personal conduct and patterns of behavior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 dirty="0"/>
            <a:t>Based on traditions and customs of the region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 dirty="0"/>
            <a:t>Mainly used in regions that have mixed law system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 dirty="0"/>
            <a:t>Penalty include monetary fine or service</a:t>
          </a:r>
        </a:p>
      </dsp:txBody>
      <dsp:txXfrm>
        <a:off x="0" y="1315177"/>
        <a:ext cx="10034308" cy="46947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12E6A-9708-4DCE-AE39-4D505E95381D}">
      <dsp:nvSpPr>
        <dsp:cNvPr id="0" name=""/>
        <dsp:cNvSpPr/>
      </dsp:nvSpPr>
      <dsp:spPr>
        <a:xfrm>
          <a:off x="0" y="98287"/>
          <a:ext cx="10034308" cy="139113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/>
            <a:t>Religious Law</a:t>
          </a:r>
        </a:p>
      </dsp:txBody>
      <dsp:txXfrm>
        <a:off x="67909" y="166196"/>
        <a:ext cx="9898490" cy="1255312"/>
      </dsp:txXfrm>
    </dsp:sp>
    <dsp:sp modelId="{0D5E8BF4-E83E-48A5-9DD1-3A402F504EE8}">
      <dsp:nvSpPr>
        <dsp:cNvPr id="0" name=""/>
        <dsp:cNvSpPr/>
      </dsp:nvSpPr>
      <dsp:spPr>
        <a:xfrm>
          <a:off x="0" y="1489417"/>
          <a:ext cx="10034308" cy="4442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89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 dirty="0"/>
            <a:t>Based on religious beliefs of the region</a:t>
          </a:r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 dirty="0"/>
            <a:t>Covers all aspects of human life</a:t>
          </a:r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 dirty="0"/>
            <a:t>Knowledge and rules are defined by god</a:t>
          </a:r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 dirty="0"/>
            <a:t>Scholars attempt to discover truth of law</a:t>
          </a:r>
        </a:p>
      </dsp:txBody>
      <dsp:txXfrm>
        <a:off x="0" y="1489417"/>
        <a:ext cx="10034308" cy="44422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12E6A-9708-4DCE-AE39-4D505E95381D}">
      <dsp:nvSpPr>
        <dsp:cNvPr id="0" name=""/>
        <dsp:cNvSpPr/>
      </dsp:nvSpPr>
      <dsp:spPr>
        <a:xfrm>
          <a:off x="0" y="990862"/>
          <a:ext cx="10034308" cy="1559025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Mixed Law</a:t>
          </a:r>
        </a:p>
      </dsp:txBody>
      <dsp:txXfrm>
        <a:off x="76105" y="1066967"/>
        <a:ext cx="9882098" cy="1406815"/>
      </dsp:txXfrm>
    </dsp:sp>
    <dsp:sp modelId="{0D5E8BF4-E83E-48A5-9DD1-3A402F504EE8}">
      <dsp:nvSpPr>
        <dsp:cNvPr id="0" name=""/>
        <dsp:cNvSpPr/>
      </dsp:nvSpPr>
      <dsp:spPr>
        <a:xfrm>
          <a:off x="0" y="2549887"/>
          <a:ext cx="10034308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/>
            <a:t>2 or more legal systems are used together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/>
            <a:t>Consists of civil and common law</a:t>
          </a:r>
        </a:p>
      </dsp:txBody>
      <dsp:txXfrm>
        <a:off x="0" y="2549887"/>
        <a:ext cx="10034308" cy="24891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CFD7F-6A1C-4841-B5ED-A739B388A46B}">
      <dsp:nvSpPr>
        <dsp:cNvPr id="0" name=""/>
        <dsp:cNvSpPr/>
      </dsp:nvSpPr>
      <dsp:spPr>
        <a:xfrm>
          <a:off x="0" y="706523"/>
          <a:ext cx="10661715" cy="514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468" tIns="708152" rIns="82746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Exclusively covers computer crimes that crosses state boundaries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It is a crime to perform the following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Unauthorized access of classified information in a federal system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Unauthorized access to a federal government system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Causing malicious damage to the federal system</a:t>
          </a:r>
        </a:p>
      </dsp:txBody>
      <dsp:txXfrm>
        <a:off x="0" y="706523"/>
        <a:ext cx="10661715" cy="5140800"/>
      </dsp:txXfrm>
    </dsp:sp>
    <dsp:sp modelId="{0EB7CA5A-F015-4A9E-B509-A18A7B38F006}">
      <dsp:nvSpPr>
        <dsp:cNvPr id="0" name=""/>
        <dsp:cNvSpPr/>
      </dsp:nvSpPr>
      <dsp:spPr>
        <a:xfrm>
          <a:off x="533085" y="204683"/>
          <a:ext cx="746320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091" tIns="0" rIns="282091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Computer Fraud and Abuse Act</a:t>
          </a:r>
        </a:p>
      </dsp:txBody>
      <dsp:txXfrm>
        <a:off x="582081" y="253679"/>
        <a:ext cx="736520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6E1F-0116-4253-BE01-AB6363ADFA6A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D4F-841F-4DD0-99B1-DAF05FBF3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0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CD72-EC3A-4D22-95AA-8542E975CB8F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AFE4-65E3-4235-B09C-893C22CC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9F2-127A-4C20-91BA-AEB43433DF11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CONFIDENTIAL </a:t>
            </a:r>
            <a:fld id="{415977C3-E512-4458-BFB5-AD6737CA9FC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5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D06A-CD15-4EB5-BA1C-906DF2083CDB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AD46-90B4-47B3-91C4-BD5B5D3810A2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7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6030-0B39-41B2-A9A5-6CB76F212BA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9E7-E95B-44D5-AD15-79A92C880A4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EAA-4DCC-4F27-A885-5A6F262774D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D543-3283-4640-B68B-EA122DEFF41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A8FF-BE34-420C-8502-4008A8C23E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2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3346-F74C-4908-A651-DE50A4F7D7C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C65A-2C32-46D9-982E-E9F111F59F76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36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11FA-7271-41CA-A949-B1AA0FE6620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4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D9CB-0140-4B57-B7CA-5609255333A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6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505-92F8-44EC-AE05-C6FBFFA3C1B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43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EBB4-3E45-4B16-BD62-B81B82D5594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8291-CA52-4522-9432-64952382D544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4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21C-F438-4D1F-B019-FD8EB3C76BEE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3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3B0B-4F59-41B2-9756-FD1B7A5C9784}" type="datetime1">
              <a:rPr lang="en-IN" smtClean="0"/>
              <a:t>16/07/17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0BFB-B9E3-4E74-8CEB-096548F6212C}" type="datetime1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7C75-4FEF-470D-B691-39D26781AB1B}" type="datetime1">
              <a:rPr lang="en-IN" smtClean="0"/>
              <a:t>16/07/17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42DA-1EEA-4AE8-86AA-13EC85D8F2DB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7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2C9E-9038-4FAC-AB19-6495754E9A91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52D3-67FE-438E-B520-97EF8CD25DE9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310E-4899-407D-9ED4-AF5243BDE1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70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991" y="3252258"/>
            <a:ext cx="6219873" cy="653760"/>
          </a:xfrm>
        </p:spPr>
        <p:txBody>
          <a:bodyPr anchor="t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and Ethics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90164" y="2342284"/>
            <a:ext cx="3134591" cy="40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0DB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– Preempt – Protect</a:t>
            </a:r>
            <a:endParaRPr lang="en-IN" sz="1800" dirty="0">
              <a:solidFill>
                <a:srgbClr val="0DB1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04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341" y="3068523"/>
            <a:ext cx="10696574" cy="735541"/>
          </a:xfrm>
        </p:spPr>
        <p:txBody>
          <a:bodyPr>
            <a:noAutofit/>
          </a:bodyPr>
          <a:lstStyle/>
          <a:p>
            <a:r>
              <a:rPr lang="en-IN" sz="6000" b="1" dirty="0"/>
              <a:t>Computer specific Law</a:t>
            </a:r>
          </a:p>
        </p:txBody>
      </p:sp>
    </p:spTree>
    <p:extLst>
      <p:ext uri="{BB962C8B-B14F-4D97-AF65-F5344CB8AC3E}">
        <p14:creationId xmlns:p14="http://schemas.microsoft.com/office/powerpoint/2010/main" val="101014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95788867"/>
              </p:ext>
            </p:extLst>
          </p:nvPr>
        </p:nvGraphicFramePr>
        <p:xfrm>
          <a:off x="772997" y="424206"/>
          <a:ext cx="10661715" cy="605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33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17390520"/>
              </p:ext>
            </p:extLst>
          </p:nvPr>
        </p:nvGraphicFramePr>
        <p:xfrm>
          <a:off x="772997" y="424206"/>
          <a:ext cx="10661715" cy="605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53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13339557"/>
              </p:ext>
            </p:extLst>
          </p:nvPr>
        </p:nvGraphicFramePr>
        <p:xfrm>
          <a:off x="772997" y="424206"/>
          <a:ext cx="10661715" cy="605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34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99981720"/>
              </p:ext>
            </p:extLst>
          </p:nvPr>
        </p:nvGraphicFramePr>
        <p:xfrm>
          <a:off x="772997" y="424206"/>
          <a:ext cx="10661715" cy="605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40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0792808"/>
              </p:ext>
            </p:extLst>
          </p:nvPr>
        </p:nvGraphicFramePr>
        <p:xfrm>
          <a:off x="772997" y="424206"/>
          <a:ext cx="10661715" cy="605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54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54411705"/>
              </p:ext>
            </p:extLst>
          </p:nvPr>
        </p:nvGraphicFramePr>
        <p:xfrm>
          <a:off x="772997" y="424206"/>
          <a:ext cx="10661715" cy="605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9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91931957"/>
              </p:ext>
            </p:extLst>
          </p:nvPr>
        </p:nvGraphicFramePr>
        <p:xfrm>
          <a:off x="772997" y="424206"/>
          <a:ext cx="10661715" cy="605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57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80203308"/>
              </p:ext>
            </p:extLst>
          </p:nvPr>
        </p:nvGraphicFramePr>
        <p:xfrm>
          <a:off x="772997" y="424206"/>
          <a:ext cx="10661715" cy="605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56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4117907"/>
              </p:ext>
            </p:extLst>
          </p:nvPr>
        </p:nvGraphicFramePr>
        <p:xfrm>
          <a:off x="772997" y="424206"/>
          <a:ext cx="10661715" cy="605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0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53" y="255123"/>
            <a:ext cx="10696574" cy="735541"/>
          </a:xfrm>
        </p:spPr>
        <p:txBody>
          <a:bodyPr/>
          <a:lstStyle/>
          <a:p>
            <a:r>
              <a:rPr lang="en-IN" dirty="0"/>
              <a:t>Categories of Law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3898711"/>
              </p:ext>
            </p:extLst>
          </p:nvPr>
        </p:nvGraphicFramePr>
        <p:xfrm>
          <a:off x="1419259" y="1294702"/>
          <a:ext cx="93084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643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Intellectual Property Rights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22169" y="1442301"/>
            <a:ext cx="111613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3B3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Intellectual property (IP) </a:t>
            </a:r>
            <a:r>
              <a:rPr lang="en-IN" sz="2800" dirty="0">
                <a:solidFill>
                  <a:srgbClr val="3B3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refers to creations of the mind, such as inventions; literary and artistic works; designs; and symbols, names and images used in commerce.</a:t>
            </a:r>
          </a:p>
          <a:p>
            <a:r>
              <a:rPr lang="en-IN" sz="2800" b="1" dirty="0">
                <a:solidFill>
                  <a:srgbClr val="3B3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intellectual 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3B3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3B3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3B3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Trade secret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3B3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Trade mark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3B3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Industrial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3B3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Geographical Identification</a:t>
            </a:r>
          </a:p>
          <a:p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89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3B3B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22169" y="1250921"/>
            <a:ext cx="107748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Copyright (or author’s right) is a legal term used to describe the rights that creators have over their literary and artistic 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Works covered by copyright range from books, music, paintings, sculpture, and films, to computer programs, databases, advertisements, maps, and technical drawings.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Copyright protection extends only to expressions, and not to ideas, procedures, methods of operation or mathematical concepts as such.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There are two types of rights under copyright: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/>
              <a:t>economic rights</a:t>
            </a:r>
            <a:r>
              <a:rPr lang="en-IN" sz="2000" dirty="0"/>
              <a:t>, which allow the rights owner to derive financial reward from the use of his works by others;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/>
              <a:t>moral rights</a:t>
            </a:r>
            <a:r>
              <a:rPr lang="en-IN" sz="2000" dirty="0"/>
              <a:t>, which protect the non-economic interests of the author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Copyright protection is obtained automatically without the need for registration or other formalities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Works by one or more authors are protected until 70 years after the death of the last surviving author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Work for hire and anonymous works are provided protection for 95 years from the date of first publishing or 120 years from the date of creation, whichever is shorter</a:t>
            </a:r>
          </a:p>
        </p:txBody>
      </p:sp>
    </p:spTree>
    <p:extLst>
      <p:ext uri="{BB962C8B-B14F-4D97-AF65-F5344CB8AC3E}">
        <p14:creationId xmlns:p14="http://schemas.microsoft.com/office/powerpoint/2010/main" val="292095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Millennium Copyright Act (DMCA)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5353" y="1536569"/>
            <a:ext cx="111801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Digital Millennium Copyright Act (DMCA) is a controversial United States digital rights management ( DRM ) law. The intent behind DMCA was to create an updated version of copyright laws to deal with the special challenges of regulating digital material.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 prohibits attempts to circumvent copyright protection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Non-profit organizations are exempted from this 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 DMCA takedown notice is a notification to a company, usually a web host or a search engine, that they are either hosting or linking to copyright-infringing material. It provides them notice to remove the copyrighted works.</a:t>
            </a:r>
          </a:p>
        </p:txBody>
      </p:sp>
    </p:spTree>
    <p:extLst>
      <p:ext uri="{BB962C8B-B14F-4D97-AF65-F5344CB8AC3E}">
        <p14:creationId xmlns:p14="http://schemas.microsoft.com/office/powerpoint/2010/main" val="1406698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157" y="1423447"/>
            <a:ext cx="10972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patent is an exclusive right granted for an invention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get a patent, technical information about the invention must be disclosed to the public in a patent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 requirements to be satisfied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The invention should be new and original 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The invention must be useful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The invention must not be obvious.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patent owner has the exclusive right to prevent or stop others from commercially exploiting the patented invention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exclusive rights are only applicable in the country or region in which a patent has been filed and granted, in accordance with the law of that country or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protection is granted for a limited period, generally 20 years from the filing date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8306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Trademark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889" y="1442301"/>
            <a:ext cx="105863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trademark is a sign capable of distinguishing the goods or services of one enterprise from those of other enterprises. Trademarks are protected by intellectual property rights.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main objective is to avoid confusion in the marketplace of a product or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Trademarks are generally not needed to be official registered to gain protection under 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Acceptance of Trademark registration in US has two major considerations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The trademark must not </a:t>
            </a:r>
            <a:r>
              <a:rPr lang="en-IN" sz="2400"/>
              <a:t>be similar </a:t>
            </a:r>
            <a:r>
              <a:rPr lang="en-IN" sz="2400" dirty="0"/>
              <a:t>to another trademark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The trademark should not be descriptive of the goods or service that you will 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 US Trademarks are provided for 10 years with renewals for unlimited successive 10-year period</a:t>
            </a:r>
          </a:p>
        </p:txBody>
      </p:sp>
    </p:spTree>
    <p:extLst>
      <p:ext uri="{BB962C8B-B14F-4D97-AF65-F5344CB8AC3E}">
        <p14:creationId xmlns:p14="http://schemas.microsoft.com/office/powerpoint/2010/main" val="360637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Trade Secret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365" y="1536569"/>
            <a:ext cx="112461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Any confidential business information which provides an enterprise a competitive edge may be considered a trade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Trade secrets encompass manufacturing or industrial secrets and commercial 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Trade secrets are protected without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Conditions for the information to be considered a trade secret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The information must be secret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It must have commercial value because it is a secret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It must have been subject to reasonable steps by the rightful holder of the information to keep it secret</a:t>
            </a:r>
          </a:p>
        </p:txBody>
      </p:sp>
    </p:spTree>
    <p:extLst>
      <p:ext uri="{BB962C8B-B14F-4D97-AF65-F5344CB8AC3E}">
        <p14:creationId xmlns:p14="http://schemas.microsoft.com/office/powerpoint/2010/main" val="2713691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Industrial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767" y="1489435"/>
            <a:ext cx="110159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 industrial design constitutes the ornamental or aesthetic aspect of an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may consist of three dimensional features, such as the shape of an article, or two dimensional features, such as patterns, lines or colour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owner of a registered industrial design or of a design patent has the right to prevent third parties from making, selling or importing articles bearing or embodying a design which is a copy, or substantially a copy, of the protected design, when such acts are undertaken for commercial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Industrial designs are applied to a wide variety of products of industry and handicraft items: from packages and containers to furnishing and household goods, from lighting equipment to </a:t>
            </a:r>
            <a:r>
              <a:rPr lang="en-IN" sz="2400" dirty="0" err="1"/>
              <a:t>jewelry</a:t>
            </a:r>
            <a:r>
              <a:rPr lang="en-IN" sz="2400" dirty="0"/>
              <a:t>, and from electronic devices to textiles.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 industrial design needs to be registered in order to be protected under industrial design law as a “registered design”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4602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Geographical Indications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328" y="1545996"/>
            <a:ext cx="10959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geographical indication (GI) is a sign used on products that have a specific geographical origin and possess qualities or a reputation that are due to that origin.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There is a clear link between the product and its original place of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geographical indication right enables those who have the right to use the indication to prevent its use by a third party whose product does not conform to the applicable standards.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protected geographical indication does not enable the holder to prevent someone from making a product using the same techniques as those set out in the standards for that indication.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Geographical indications are typically used for agricultural products, foodstuffs, wine and spirit drinks, handicrafts, and industrial products.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249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59" y="223149"/>
            <a:ext cx="10696574" cy="735541"/>
          </a:xfrm>
        </p:spPr>
        <p:txBody>
          <a:bodyPr/>
          <a:lstStyle/>
          <a:p>
            <a:r>
              <a:rPr lang="en-IN" dirty="0"/>
              <a:t>Licensing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5353" y="1046375"/>
            <a:ext cx="112933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4 major types of license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/>
              <a:t>Contractual license agreement: </a:t>
            </a:r>
            <a:r>
              <a:rPr lang="en-IN" sz="2800" dirty="0"/>
              <a:t>written contract between the software vendor and the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/>
              <a:t>Shrink-wrap License</a:t>
            </a:r>
            <a:r>
              <a:rPr lang="en-IN" sz="2800" dirty="0"/>
              <a:t>: A shrink wrap license is an end user agreement (EULA) that is enclosed with software in plastic-wrapped packaging. Once the end user opens the packaging, the EULA is considered to be in effect.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/>
              <a:t>Clickwrap</a:t>
            </a:r>
            <a:r>
              <a:rPr lang="en-IN" sz="2800" dirty="0"/>
              <a:t> </a:t>
            </a:r>
            <a:r>
              <a:rPr lang="en-IN" sz="2800" b="1" dirty="0"/>
              <a:t>License</a:t>
            </a:r>
            <a:r>
              <a:rPr lang="en-IN" sz="2800" dirty="0"/>
              <a:t>: Type of agreement often used in connection with software licenses. Most </a:t>
            </a:r>
            <a:r>
              <a:rPr lang="en-IN" sz="2800" dirty="0" err="1"/>
              <a:t>clickwrap</a:t>
            </a:r>
            <a:r>
              <a:rPr lang="en-IN" sz="2800" dirty="0"/>
              <a:t> agreements require the end-user to manifest his or her assent by clicking an "ok" or "agree" button on a dialog box or pop-up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/>
              <a:t>Cloud services license agreement</a:t>
            </a:r>
            <a:r>
              <a:rPr lang="en-IN" sz="2800" dirty="0"/>
              <a:t>: similar to Clickwrap agreement, mainly concentrated on the services provided by cloud vendors</a:t>
            </a:r>
          </a:p>
        </p:txBody>
      </p:sp>
    </p:spTree>
    <p:extLst>
      <p:ext uri="{BB962C8B-B14F-4D97-AF65-F5344CB8AC3E}">
        <p14:creationId xmlns:p14="http://schemas.microsoft.com/office/powerpoint/2010/main" val="407846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2.gstatic.com/images?q=tbn:ANd9GcTP156D8kHtFuzKJ5yGe-VEU7IQhrK9hB-VC5qFF1Wq70nm2J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20" y="3588744"/>
            <a:ext cx="4133380" cy="23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05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07736580"/>
              </p:ext>
            </p:extLst>
          </p:nvPr>
        </p:nvGraphicFramePr>
        <p:xfrm>
          <a:off x="1013906" y="521704"/>
          <a:ext cx="10034308" cy="602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9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5986521"/>
              </p:ext>
            </p:extLst>
          </p:nvPr>
        </p:nvGraphicFramePr>
        <p:xfrm>
          <a:off x="1013906" y="521704"/>
          <a:ext cx="10034308" cy="602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24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18244435"/>
              </p:ext>
            </p:extLst>
          </p:nvPr>
        </p:nvGraphicFramePr>
        <p:xfrm>
          <a:off x="1013906" y="521704"/>
          <a:ext cx="10034308" cy="602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03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2801613"/>
              </p:ext>
            </p:extLst>
          </p:nvPr>
        </p:nvGraphicFramePr>
        <p:xfrm>
          <a:off x="1013906" y="521704"/>
          <a:ext cx="10034308" cy="602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70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98257114"/>
              </p:ext>
            </p:extLst>
          </p:nvPr>
        </p:nvGraphicFramePr>
        <p:xfrm>
          <a:off x="1013906" y="521704"/>
          <a:ext cx="10034308" cy="602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89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03942775"/>
              </p:ext>
            </p:extLst>
          </p:nvPr>
        </p:nvGraphicFramePr>
        <p:xfrm>
          <a:off x="1013906" y="521704"/>
          <a:ext cx="10034308" cy="602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89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47097181"/>
              </p:ext>
            </p:extLst>
          </p:nvPr>
        </p:nvGraphicFramePr>
        <p:xfrm>
          <a:off x="929065" y="295462"/>
          <a:ext cx="10034308" cy="602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3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1786</Words>
  <Application>Microsoft Macintosh PowerPoint</Application>
  <PresentationFormat>Widescreen</PresentationFormat>
  <Paragraphs>168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Source Sans Pro</vt:lpstr>
      <vt:lpstr>Office Theme</vt:lpstr>
      <vt:lpstr>2_Light Version (Colored)</vt:lpstr>
      <vt:lpstr>Law and Ethics</vt:lpstr>
      <vt:lpstr>Categories of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specific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Intellectual Property Rights</vt:lpstr>
      <vt:lpstr>Copyright</vt:lpstr>
      <vt:lpstr>Digital Millennium Copyright Act (DMCA)</vt:lpstr>
      <vt:lpstr>Patent</vt:lpstr>
      <vt:lpstr>Trademark</vt:lpstr>
      <vt:lpstr>Trade Secret</vt:lpstr>
      <vt:lpstr>Industrial Design</vt:lpstr>
      <vt:lpstr>Geographical Indications</vt:lpstr>
      <vt:lpstr>Licensing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</dc:title>
  <dc:creator>Karthikeyan Dhayalan</dc:creator>
  <cp:keywords>CISSP</cp:keywords>
  <cp:lastModifiedBy>Karthikeyan Dhayalan</cp:lastModifiedBy>
  <cp:revision>240</cp:revision>
  <dcterms:created xsi:type="dcterms:W3CDTF">2016-09-14T06:49:20Z</dcterms:created>
  <dcterms:modified xsi:type="dcterms:W3CDTF">2017-07-16T12:17:37Z</dcterms:modified>
</cp:coreProperties>
</file>