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4"/>
  </p:notesMasterIdLst>
  <p:handoutMasterIdLst>
    <p:handoutMasterId r:id="rId35"/>
  </p:handoutMasterIdLst>
  <p:sldIdLst>
    <p:sldId id="256" r:id="rId3"/>
    <p:sldId id="317" r:id="rId4"/>
    <p:sldId id="318" r:id="rId5"/>
    <p:sldId id="319" r:id="rId6"/>
    <p:sldId id="32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3" r:id="rId27"/>
    <p:sldId id="344" r:id="rId28"/>
    <p:sldId id="345" r:id="rId29"/>
    <p:sldId id="346" r:id="rId30"/>
    <p:sldId id="347" r:id="rId31"/>
    <p:sldId id="348" r:id="rId32"/>
    <p:sldId id="25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Dhayalan" initials="KD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B"/>
    <a:srgbClr val="D9D9D9"/>
    <a:srgbClr val="FBFBFB"/>
    <a:srgbClr val="96D642"/>
    <a:srgbClr val="50B3CF"/>
    <a:srgbClr val="99CCFF"/>
    <a:srgbClr val="1E252B"/>
    <a:srgbClr val="0DB14B"/>
    <a:srgbClr val="0D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83411-B2E2-4F3D-9C7A-558AEDAF157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F54ABF-90CE-4D55-A075-D7210293399E}">
      <dgm:prSet phldrT="[Text]" custT="1"/>
      <dgm:spPr/>
      <dgm:t>
        <a:bodyPr/>
        <a:lstStyle/>
        <a:p>
          <a:r>
            <a:rPr lang="en-US" sz="2400" b="1" dirty="0"/>
            <a:t>Asset</a:t>
          </a:r>
          <a:endParaRPr lang="en-US" sz="1800" b="1" dirty="0"/>
        </a:p>
      </dgm:t>
    </dgm:pt>
    <dgm:pt modelId="{144D791E-ED6F-41D4-96B2-B8C0A4622304}" type="parTrans" cxnId="{D76FCA1E-F9B7-471D-881A-2682830C5555}">
      <dgm:prSet/>
      <dgm:spPr/>
      <dgm:t>
        <a:bodyPr/>
        <a:lstStyle/>
        <a:p>
          <a:endParaRPr lang="en-US"/>
        </a:p>
      </dgm:t>
    </dgm:pt>
    <dgm:pt modelId="{C87DEDEA-17B4-4253-BDF1-A05C9E0F1513}" type="sibTrans" cxnId="{D76FCA1E-F9B7-471D-881A-2682830C5555}">
      <dgm:prSet/>
      <dgm:spPr/>
      <dgm:t>
        <a:bodyPr/>
        <a:lstStyle/>
        <a:p>
          <a:endParaRPr lang="en-US"/>
        </a:p>
      </dgm:t>
    </dgm:pt>
    <dgm:pt modelId="{239F1263-7DAF-4E09-8685-A587C88524C0}">
      <dgm:prSet phldrT="[Text]"/>
      <dgm:spPr/>
      <dgm:t>
        <a:bodyPr/>
        <a:lstStyle/>
        <a:p>
          <a:r>
            <a:rPr lang="en-US" sz="1400" dirty="0"/>
            <a:t>Anything that has value</a:t>
          </a:r>
        </a:p>
      </dgm:t>
    </dgm:pt>
    <dgm:pt modelId="{832B9954-A854-4EF0-8E94-559B37ADF89D}" type="parTrans" cxnId="{04804C38-8590-4204-86B4-9E0D03139FF4}">
      <dgm:prSet/>
      <dgm:spPr/>
      <dgm:t>
        <a:bodyPr/>
        <a:lstStyle/>
        <a:p>
          <a:endParaRPr lang="en-US"/>
        </a:p>
      </dgm:t>
    </dgm:pt>
    <dgm:pt modelId="{FB258851-BFF4-4FA8-B9D5-EF1EB8C9F09E}" type="sibTrans" cxnId="{04804C38-8590-4204-86B4-9E0D03139FF4}">
      <dgm:prSet/>
      <dgm:spPr/>
      <dgm:t>
        <a:bodyPr/>
        <a:lstStyle/>
        <a:p>
          <a:endParaRPr lang="en-US"/>
        </a:p>
      </dgm:t>
    </dgm:pt>
    <dgm:pt modelId="{380053BA-0E6D-466D-AE43-0EBA38897726}">
      <dgm:prSet phldrT="[Text]" custT="1"/>
      <dgm:spPr/>
      <dgm:t>
        <a:bodyPr/>
        <a:lstStyle/>
        <a:p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Threat</a:t>
          </a:r>
        </a:p>
      </dgm:t>
    </dgm:pt>
    <dgm:pt modelId="{28342C9B-944F-4D1C-A8FB-E50E8F68CD47}" type="parTrans" cxnId="{24EE35A2-9324-497F-9190-324FFD955FCE}">
      <dgm:prSet/>
      <dgm:spPr/>
      <dgm:t>
        <a:bodyPr/>
        <a:lstStyle/>
        <a:p>
          <a:endParaRPr lang="en-US"/>
        </a:p>
      </dgm:t>
    </dgm:pt>
    <dgm:pt modelId="{9789594F-98E2-46B8-B415-D49059B4732E}" type="sibTrans" cxnId="{24EE35A2-9324-497F-9190-324FFD955FCE}">
      <dgm:prSet/>
      <dgm:spPr/>
      <dgm:t>
        <a:bodyPr/>
        <a:lstStyle/>
        <a:p>
          <a:endParaRPr lang="en-US"/>
        </a:p>
      </dgm:t>
    </dgm:pt>
    <dgm:pt modelId="{7E5AD5F4-368C-4FE8-BA7C-D2E64D6A4E6E}">
      <dgm:prSet phldrT="[Text]"/>
      <dgm:spPr/>
      <dgm:t>
        <a:bodyPr/>
        <a:lstStyle/>
        <a:p>
          <a:r>
            <a:rPr lang="en-US" sz="1400" kern="1200" dirty="0"/>
            <a:t>Any potential occurrence that may cause an undesirable outcome on the asset</a:t>
          </a:r>
        </a:p>
      </dgm:t>
    </dgm:pt>
    <dgm:pt modelId="{E7640B71-5C3E-4140-BEBA-4CC269A3B9E5}" type="parTrans" cxnId="{677470CA-E29D-4551-8097-8AAC6590E457}">
      <dgm:prSet/>
      <dgm:spPr/>
      <dgm:t>
        <a:bodyPr/>
        <a:lstStyle/>
        <a:p>
          <a:endParaRPr lang="en-US"/>
        </a:p>
      </dgm:t>
    </dgm:pt>
    <dgm:pt modelId="{B22DD487-7521-463C-A629-94F6FF861126}" type="sibTrans" cxnId="{677470CA-E29D-4551-8097-8AAC6590E457}">
      <dgm:prSet/>
      <dgm:spPr/>
      <dgm:t>
        <a:bodyPr/>
        <a:lstStyle/>
        <a:p>
          <a:endParaRPr lang="en-US"/>
        </a:p>
      </dgm:t>
    </dgm:pt>
    <dgm:pt modelId="{DA5B568E-A2D1-46A0-9B6D-4675797C7F7B}">
      <dgm:prSet phldrT="[Text]" custT="1"/>
      <dgm:spPr/>
      <dgm:t>
        <a:bodyPr/>
        <a:lstStyle/>
        <a:p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Threat Agent</a:t>
          </a:r>
        </a:p>
      </dgm:t>
    </dgm:pt>
    <dgm:pt modelId="{729D7FED-96FE-44AD-8287-8B74F992796A}" type="parTrans" cxnId="{78378D26-6B41-488A-BE6B-5B7D8255B2B3}">
      <dgm:prSet/>
      <dgm:spPr/>
      <dgm:t>
        <a:bodyPr/>
        <a:lstStyle/>
        <a:p>
          <a:endParaRPr lang="en-US"/>
        </a:p>
      </dgm:t>
    </dgm:pt>
    <dgm:pt modelId="{53C3289A-D208-4187-ADF9-17F110C8B90E}" type="sibTrans" cxnId="{78378D26-6B41-488A-BE6B-5B7D8255B2B3}">
      <dgm:prSet/>
      <dgm:spPr/>
      <dgm:t>
        <a:bodyPr/>
        <a:lstStyle/>
        <a:p>
          <a:endParaRPr lang="en-US"/>
        </a:p>
      </dgm:t>
    </dgm:pt>
    <dgm:pt modelId="{D794CD58-680C-4687-9E3F-D6A4C7458EA5}">
      <dgm:prSet phldrT="[Text]"/>
      <dgm:spPr/>
      <dgm:t>
        <a:bodyPr/>
        <a:lstStyle/>
        <a:p>
          <a:r>
            <a:rPr lang="en-US" sz="1400" kern="1200" dirty="0"/>
            <a:t>The entity that takes advantage of the vulnerability</a:t>
          </a:r>
        </a:p>
      </dgm:t>
    </dgm:pt>
    <dgm:pt modelId="{FEC66EC6-5F36-449A-83E7-BA308519AD58}" type="parTrans" cxnId="{04F4A07C-5A3A-456D-B777-5F51BA8F20AA}">
      <dgm:prSet/>
      <dgm:spPr/>
      <dgm:t>
        <a:bodyPr/>
        <a:lstStyle/>
        <a:p>
          <a:endParaRPr lang="en-US"/>
        </a:p>
      </dgm:t>
    </dgm:pt>
    <dgm:pt modelId="{B27C8816-56F8-40A8-9933-9841994373D2}" type="sibTrans" cxnId="{04F4A07C-5A3A-456D-B777-5F51BA8F20AA}">
      <dgm:prSet/>
      <dgm:spPr/>
      <dgm:t>
        <a:bodyPr/>
        <a:lstStyle/>
        <a:p>
          <a:endParaRPr lang="en-US"/>
        </a:p>
      </dgm:t>
    </dgm:pt>
    <dgm:pt modelId="{2988895C-1702-467D-A873-9B64EC8B9060}">
      <dgm:prSet phldrT="[Text]" custT="1"/>
      <dgm:spPr/>
      <dgm:t>
        <a:bodyPr/>
        <a:lstStyle/>
        <a:p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Risk</a:t>
          </a:r>
        </a:p>
      </dgm:t>
    </dgm:pt>
    <dgm:pt modelId="{12FABC11-CD3A-44B8-BFC9-8037BF00D30D}" type="parTrans" cxnId="{78B1EE32-C70C-477F-8A50-76586042AA2D}">
      <dgm:prSet/>
      <dgm:spPr/>
      <dgm:t>
        <a:bodyPr/>
        <a:lstStyle/>
        <a:p>
          <a:endParaRPr lang="en-US"/>
        </a:p>
      </dgm:t>
    </dgm:pt>
    <dgm:pt modelId="{6296C116-995B-4733-B1DF-1D349E3DAE87}" type="sibTrans" cxnId="{78B1EE32-C70C-477F-8A50-76586042AA2D}">
      <dgm:prSet/>
      <dgm:spPr/>
      <dgm:t>
        <a:bodyPr/>
        <a:lstStyle/>
        <a:p>
          <a:endParaRPr lang="en-US"/>
        </a:p>
      </dgm:t>
    </dgm:pt>
    <dgm:pt modelId="{87435EDC-D04D-44BF-B826-20EBB341B760}">
      <dgm:prSet phldrT="[Text]" custT="1"/>
      <dgm:spPr/>
      <dgm:t>
        <a:bodyPr/>
        <a:lstStyle/>
        <a:p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Vulnerability</a:t>
          </a:r>
        </a:p>
      </dgm:t>
    </dgm:pt>
    <dgm:pt modelId="{A93A0DBF-1FD3-4334-9059-1888780916EF}" type="parTrans" cxnId="{DFB6A92B-316D-4D04-BA5D-391C79A11765}">
      <dgm:prSet/>
      <dgm:spPr/>
      <dgm:t>
        <a:bodyPr/>
        <a:lstStyle/>
        <a:p>
          <a:endParaRPr lang="en-US"/>
        </a:p>
      </dgm:t>
    </dgm:pt>
    <dgm:pt modelId="{9D61112D-9805-42E7-BF12-CCD662F37BE7}" type="sibTrans" cxnId="{DFB6A92B-316D-4D04-BA5D-391C79A11765}">
      <dgm:prSet/>
      <dgm:spPr/>
      <dgm:t>
        <a:bodyPr/>
        <a:lstStyle/>
        <a:p>
          <a:endParaRPr lang="en-US"/>
        </a:p>
      </dgm:t>
    </dgm:pt>
    <dgm:pt modelId="{9D1EC976-EBF2-4A88-B8DD-C9A8AF1ECF20}">
      <dgm:prSet phldrT="[Text]"/>
      <dgm:spPr/>
      <dgm:t>
        <a:bodyPr/>
        <a:lstStyle/>
        <a:p>
          <a:r>
            <a:rPr lang="en-US" sz="1400" kern="1200" dirty="0"/>
            <a:t>Weakness in an asset or absence/weakness in the control measure</a:t>
          </a:r>
        </a:p>
      </dgm:t>
    </dgm:pt>
    <dgm:pt modelId="{18170954-1BF8-41A4-BF7D-9D16C7143747}" type="parTrans" cxnId="{AA02DF3A-0F14-4213-B759-DE48DDA8CF5A}">
      <dgm:prSet/>
      <dgm:spPr/>
      <dgm:t>
        <a:bodyPr/>
        <a:lstStyle/>
        <a:p>
          <a:endParaRPr lang="en-US"/>
        </a:p>
      </dgm:t>
    </dgm:pt>
    <dgm:pt modelId="{D865C398-AF64-4780-A16A-217D9D37266C}" type="sibTrans" cxnId="{AA02DF3A-0F14-4213-B759-DE48DDA8CF5A}">
      <dgm:prSet/>
      <dgm:spPr/>
      <dgm:t>
        <a:bodyPr/>
        <a:lstStyle/>
        <a:p>
          <a:endParaRPr lang="en-US"/>
        </a:p>
      </dgm:t>
    </dgm:pt>
    <dgm:pt modelId="{63D51D45-0ECE-4D5A-8F7A-F50FDA1C6C24}">
      <dgm:prSet phldrT="[Text]" custT="1"/>
      <dgm:spPr/>
      <dgm:t>
        <a:bodyPr/>
        <a:lstStyle/>
        <a:p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Exposure</a:t>
          </a:r>
        </a:p>
      </dgm:t>
    </dgm:pt>
    <dgm:pt modelId="{6AADC21C-80BC-4258-A047-E7F66D1B9409}" type="parTrans" cxnId="{A79981E6-5D83-4481-8026-EAC57E38D786}">
      <dgm:prSet/>
      <dgm:spPr/>
      <dgm:t>
        <a:bodyPr/>
        <a:lstStyle/>
        <a:p>
          <a:endParaRPr lang="en-US"/>
        </a:p>
      </dgm:t>
    </dgm:pt>
    <dgm:pt modelId="{4570FD84-B459-4561-8040-857BA087A710}" type="sibTrans" cxnId="{A79981E6-5D83-4481-8026-EAC57E38D786}">
      <dgm:prSet/>
      <dgm:spPr/>
      <dgm:t>
        <a:bodyPr/>
        <a:lstStyle/>
        <a:p>
          <a:endParaRPr lang="en-US"/>
        </a:p>
      </dgm:t>
    </dgm:pt>
    <dgm:pt modelId="{C5C64101-C547-4F7A-99C3-188524D56CFE}">
      <dgm:prSet phldrT="[Text]"/>
      <dgm:spPr/>
      <dgm:t>
        <a:bodyPr/>
        <a:lstStyle/>
        <a:p>
          <a:r>
            <a:rPr lang="en-US" sz="1400" kern="1200" dirty="0"/>
            <a:t>Being susceptible to asset loss due to threat; instance of threat taking advantage of vulnerability; always measured in %</a:t>
          </a:r>
        </a:p>
      </dgm:t>
    </dgm:pt>
    <dgm:pt modelId="{957B38E2-F398-4100-BAE1-7A629655C035}" type="parTrans" cxnId="{F883F6C1-50D5-4229-A280-DC79FAFC3BB2}">
      <dgm:prSet/>
      <dgm:spPr/>
      <dgm:t>
        <a:bodyPr/>
        <a:lstStyle/>
        <a:p>
          <a:endParaRPr lang="en-US"/>
        </a:p>
      </dgm:t>
    </dgm:pt>
    <dgm:pt modelId="{B902648C-1137-458E-BC83-786B81724BF5}" type="sibTrans" cxnId="{F883F6C1-50D5-4229-A280-DC79FAFC3BB2}">
      <dgm:prSet/>
      <dgm:spPr/>
      <dgm:t>
        <a:bodyPr/>
        <a:lstStyle/>
        <a:p>
          <a:endParaRPr lang="en-US"/>
        </a:p>
      </dgm:t>
    </dgm:pt>
    <dgm:pt modelId="{A584BAC2-19AA-430C-B0BD-A7CC6F60C585}">
      <dgm:prSet phldrT="[Text]"/>
      <dgm:spPr/>
      <dgm:t>
        <a:bodyPr/>
        <a:lstStyle/>
        <a:p>
          <a:r>
            <a:rPr lang="en-US" sz="1700" kern="1200" dirty="0"/>
            <a:t>Likelihood threat will exploit the vulnerability; Risk = Threat * Vulnerability*impact</a:t>
          </a:r>
        </a:p>
      </dgm:t>
    </dgm:pt>
    <dgm:pt modelId="{7F565DAF-BF0D-4A93-8E9A-D6A7D6091424}" type="parTrans" cxnId="{F45F1BED-B903-442C-9AC4-C1650AFB9EF2}">
      <dgm:prSet/>
      <dgm:spPr/>
      <dgm:t>
        <a:bodyPr/>
        <a:lstStyle/>
        <a:p>
          <a:endParaRPr lang="en-US"/>
        </a:p>
      </dgm:t>
    </dgm:pt>
    <dgm:pt modelId="{7F6E9CA7-7F94-4F80-ACC1-DB6131C76522}" type="sibTrans" cxnId="{F45F1BED-B903-442C-9AC4-C1650AFB9EF2}">
      <dgm:prSet/>
      <dgm:spPr/>
      <dgm:t>
        <a:bodyPr/>
        <a:lstStyle/>
        <a:p>
          <a:endParaRPr lang="en-US"/>
        </a:p>
      </dgm:t>
    </dgm:pt>
    <dgm:pt modelId="{0EC787E4-DC75-45DF-B24A-51673FA93F4F}">
      <dgm:prSet phldrT="[Text]" custT="1"/>
      <dgm:spPr/>
      <dgm:t>
        <a:bodyPr/>
        <a:lstStyle/>
        <a:p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Safeguard</a:t>
          </a:r>
        </a:p>
      </dgm:t>
    </dgm:pt>
    <dgm:pt modelId="{1DB1EAD5-8071-4E66-9A3A-17B839AA02C1}" type="parTrans" cxnId="{3AB64C62-02F9-4BD0-A764-46A2E62A8B4A}">
      <dgm:prSet/>
      <dgm:spPr/>
      <dgm:t>
        <a:bodyPr/>
        <a:lstStyle/>
        <a:p>
          <a:endParaRPr lang="en-US"/>
        </a:p>
      </dgm:t>
    </dgm:pt>
    <dgm:pt modelId="{090FADC1-49D1-436A-A31F-F48DD93DB7A5}" type="sibTrans" cxnId="{3AB64C62-02F9-4BD0-A764-46A2E62A8B4A}">
      <dgm:prSet/>
      <dgm:spPr/>
      <dgm:t>
        <a:bodyPr/>
        <a:lstStyle/>
        <a:p>
          <a:endParaRPr lang="en-US"/>
        </a:p>
      </dgm:t>
    </dgm:pt>
    <dgm:pt modelId="{F486049C-BE63-4574-8448-20407DE6144D}">
      <dgm:prSet phldrT="[Text]"/>
      <dgm:spPr/>
      <dgm:t>
        <a:bodyPr/>
        <a:lstStyle/>
        <a:p>
          <a:r>
            <a:rPr lang="en-US" sz="1700" kern="1200" dirty="0"/>
            <a:t>Anything that removes or reduces a vulnerability or protects against threat</a:t>
          </a:r>
        </a:p>
      </dgm:t>
    </dgm:pt>
    <dgm:pt modelId="{EDED5E70-2295-4775-9285-8087F9995A46}" type="parTrans" cxnId="{95E9B074-9258-44E5-8128-98903100F759}">
      <dgm:prSet/>
      <dgm:spPr/>
      <dgm:t>
        <a:bodyPr/>
        <a:lstStyle/>
        <a:p>
          <a:endParaRPr lang="en-US"/>
        </a:p>
      </dgm:t>
    </dgm:pt>
    <dgm:pt modelId="{1EE55498-480B-46F5-8731-F138A1888BA6}" type="sibTrans" cxnId="{95E9B074-9258-44E5-8128-98903100F759}">
      <dgm:prSet/>
      <dgm:spPr/>
      <dgm:t>
        <a:bodyPr/>
        <a:lstStyle/>
        <a:p>
          <a:endParaRPr lang="en-US"/>
        </a:p>
      </dgm:t>
    </dgm:pt>
    <dgm:pt modelId="{FA2EE789-876B-405C-AFDE-AB2013145667}" type="pres">
      <dgm:prSet presAssocID="{37B83411-B2E2-4F3D-9C7A-558AEDAF15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D6B002-C405-4E21-B0E6-369F04684587}" type="pres">
      <dgm:prSet presAssocID="{ACF54ABF-90CE-4D55-A075-D7210293399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9A94A-1C4A-4526-860E-FC86A33C3202}" type="pres">
      <dgm:prSet presAssocID="{C87DEDEA-17B4-4253-BDF1-A05C9E0F1513}" presName="sibTrans" presStyleCnt="0"/>
      <dgm:spPr/>
    </dgm:pt>
    <dgm:pt modelId="{E4DB6622-0A06-4358-9EFD-0B8E9E7EDC98}" type="pres">
      <dgm:prSet presAssocID="{380053BA-0E6D-466D-AE43-0EBA3889772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7D34A-1AEA-4262-8F17-FC42CA80F4E7}" type="pres">
      <dgm:prSet presAssocID="{9789594F-98E2-46B8-B415-D49059B4732E}" presName="sibTrans" presStyleCnt="0"/>
      <dgm:spPr/>
    </dgm:pt>
    <dgm:pt modelId="{27857075-AA71-4A46-955F-B94A12CCAF49}" type="pres">
      <dgm:prSet presAssocID="{DA5B568E-A2D1-46A0-9B6D-4675797C7F7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BAF33-9580-4A29-BCAF-6A5F63921897}" type="pres">
      <dgm:prSet presAssocID="{53C3289A-D208-4187-ADF9-17F110C8B90E}" presName="sibTrans" presStyleCnt="0"/>
      <dgm:spPr/>
    </dgm:pt>
    <dgm:pt modelId="{E1F7C182-682F-483B-B4C8-FB1E0C8CFDF4}" type="pres">
      <dgm:prSet presAssocID="{87435EDC-D04D-44BF-B826-20EBB341B76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1511C-D5B0-4649-B783-63AD5AD7DD13}" type="pres">
      <dgm:prSet presAssocID="{9D61112D-9805-42E7-BF12-CCD662F37BE7}" presName="sibTrans" presStyleCnt="0"/>
      <dgm:spPr/>
    </dgm:pt>
    <dgm:pt modelId="{7E18EC29-E737-4425-B974-CD6EF8590D86}" type="pres">
      <dgm:prSet presAssocID="{63D51D45-0ECE-4D5A-8F7A-F50FDA1C6C2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A26D8-59C2-4510-B49F-F1A68A0657A5}" type="pres">
      <dgm:prSet presAssocID="{4570FD84-B459-4561-8040-857BA087A710}" presName="sibTrans" presStyleCnt="0"/>
      <dgm:spPr/>
    </dgm:pt>
    <dgm:pt modelId="{AF4E260B-587F-4106-A8AC-03252CE4AD6E}" type="pres">
      <dgm:prSet presAssocID="{2988895C-1702-467D-A873-9B64EC8B906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CA826-6D8F-4C67-B75B-2CE0B9DD7146}" type="pres">
      <dgm:prSet presAssocID="{6296C116-995B-4733-B1DF-1D349E3DAE87}" presName="sibTrans" presStyleCnt="0"/>
      <dgm:spPr/>
    </dgm:pt>
    <dgm:pt modelId="{01CFB73E-DCD8-4DEA-B2F3-4865EFAC1C05}" type="pres">
      <dgm:prSet presAssocID="{0EC787E4-DC75-45DF-B24A-51673FA93F4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83F6C1-50D5-4229-A280-DC79FAFC3BB2}" srcId="{63D51D45-0ECE-4D5A-8F7A-F50FDA1C6C24}" destId="{C5C64101-C547-4F7A-99C3-188524D56CFE}" srcOrd="0" destOrd="0" parTransId="{957B38E2-F398-4100-BAE1-7A629655C035}" sibTransId="{B902648C-1137-458E-BC83-786B81724BF5}"/>
    <dgm:cxn modelId="{78378D26-6B41-488A-BE6B-5B7D8255B2B3}" srcId="{37B83411-B2E2-4F3D-9C7A-558AEDAF1573}" destId="{DA5B568E-A2D1-46A0-9B6D-4675797C7F7B}" srcOrd="2" destOrd="0" parTransId="{729D7FED-96FE-44AD-8287-8B74F992796A}" sibTransId="{53C3289A-D208-4187-ADF9-17F110C8B90E}"/>
    <dgm:cxn modelId="{677470CA-E29D-4551-8097-8AAC6590E457}" srcId="{380053BA-0E6D-466D-AE43-0EBA38897726}" destId="{7E5AD5F4-368C-4FE8-BA7C-D2E64D6A4E6E}" srcOrd="0" destOrd="0" parTransId="{E7640B71-5C3E-4140-BEBA-4CC269A3B9E5}" sibTransId="{B22DD487-7521-463C-A629-94F6FF861126}"/>
    <dgm:cxn modelId="{C194C33C-A5FF-4495-B0D3-D7CAAFA6882C}" type="presOf" srcId="{380053BA-0E6D-466D-AE43-0EBA38897726}" destId="{E4DB6622-0A06-4358-9EFD-0B8E9E7EDC98}" srcOrd="0" destOrd="0" presId="urn:microsoft.com/office/officeart/2005/8/layout/default"/>
    <dgm:cxn modelId="{02345344-8629-46AA-BD56-CBB9D270B657}" type="presOf" srcId="{D794CD58-680C-4687-9E3F-D6A4C7458EA5}" destId="{27857075-AA71-4A46-955F-B94A12CCAF49}" srcOrd="0" destOrd="1" presId="urn:microsoft.com/office/officeart/2005/8/layout/default"/>
    <dgm:cxn modelId="{B2AEE29C-7988-4D9B-95F0-C170C87BD923}" type="presOf" srcId="{63D51D45-0ECE-4D5A-8F7A-F50FDA1C6C24}" destId="{7E18EC29-E737-4425-B974-CD6EF8590D86}" srcOrd="0" destOrd="0" presId="urn:microsoft.com/office/officeart/2005/8/layout/default"/>
    <dgm:cxn modelId="{78B1EE32-C70C-477F-8A50-76586042AA2D}" srcId="{37B83411-B2E2-4F3D-9C7A-558AEDAF1573}" destId="{2988895C-1702-467D-A873-9B64EC8B9060}" srcOrd="5" destOrd="0" parTransId="{12FABC11-CD3A-44B8-BFC9-8037BF00D30D}" sibTransId="{6296C116-995B-4733-B1DF-1D349E3DAE87}"/>
    <dgm:cxn modelId="{E78E4C6D-2B1F-4A1C-B3E3-3B6C348042E3}" type="presOf" srcId="{A584BAC2-19AA-430C-B0BD-A7CC6F60C585}" destId="{AF4E260B-587F-4106-A8AC-03252CE4AD6E}" srcOrd="0" destOrd="1" presId="urn:microsoft.com/office/officeart/2005/8/layout/default"/>
    <dgm:cxn modelId="{04F4A07C-5A3A-456D-B777-5F51BA8F20AA}" srcId="{DA5B568E-A2D1-46A0-9B6D-4675797C7F7B}" destId="{D794CD58-680C-4687-9E3F-D6A4C7458EA5}" srcOrd="0" destOrd="0" parTransId="{FEC66EC6-5F36-449A-83E7-BA308519AD58}" sibTransId="{B27C8816-56F8-40A8-9933-9841994373D2}"/>
    <dgm:cxn modelId="{2AC65C5A-1551-43B8-ABB9-90FB4A104A93}" type="presOf" srcId="{7E5AD5F4-368C-4FE8-BA7C-D2E64D6A4E6E}" destId="{E4DB6622-0A06-4358-9EFD-0B8E9E7EDC98}" srcOrd="0" destOrd="1" presId="urn:microsoft.com/office/officeart/2005/8/layout/default"/>
    <dgm:cxn modelId="{95E9B074-9258-44E5-8128-98903100F759}" srcId="{0EC787E4-DC75-45DF-B24A-51673FA93F4F}" destId="{F486049C-BE63-4574-8448-20407DE6144D}" srcOrd="0" destOrd="0" parTransId="{EDED5E70-2295-4775-9285-8087F9995A46}" sibTransId="{1EE55498-480B-46F5-8731-F138A1888BA6}"/>
    <dgm:cxn modelId="{2D42C6A8-6F5A-4138-8954-377AF436A1EA}" type="presOf" srcId="{9D1EC976-EBF2-4A88-B8DD-C9A8AF1ECF20}" destId="{E1F7C182-682F-483B-B4C8-FB1E0C8CFDF4}" srcOrd="0" destOrd="1" presId="urn:microsoft.com/office/officeart/2005/8/layout/default"/>
    <dgm:cxn modelId="{C933B1BC-72CE-4D97-8A0D-E3B565818ED0}" type="presOf" srcId="{0EC787E4-DC75-45DF-B24A-51673FA93F4F}" destId="{01CFB73E-DCD8-4DEA-B2F3-4865EFAC1C05}" srcOrd="0" destOrd="0" presId="urn:microsoft.com/office/officeart/2005/8/layout/default"/>
    <dgm:cxn modelId="{A79981E6-5D83-4481-8026-EAC57E38D786}" srcId="{37B83411-B2E2-4F3D-9C7A-558AEDAF1573}" destId="{63D51D45-0ECE-4D5A-8F7A-F50FDA1C6C24}" srcOrd="4" destOrd="0" parTransId="{6AADC21C-80BC-4258-A047-E7F66D1B9409}" sibTransId="{4570FD84-B459-4561-8040-857BA087A710}"/>
    <dgm:cxn modelId="{AA02DF3A-0F14-4213-B759-DE48DDA8CF5A}" srcId="{87435EDC-D04D-44BF-B826-20EBB341B760}" destId="{9D1EC976-EBF2-4A88-B8DD-C9A8AF1ECF20}" srcOrd="0" destOrd="0" parTransId="{18170954-1BF8-41A4-BF7D-9D16C7143747}" sibTransId="{D865C398-AF64-4780-A16A-217D9D37266C}"/>
    <dgm:cxn modelId="{A495B2EB-F20C-4D34-B721-853ADC843860}" type="presOf" srcId="{DA5B568E-A2D1-46A0-9B6D-4675797C7F7B}" destId="{27857075-AA71-4A46-955F-B94A12CCAF49}" srcOrd="0" destOrd="0" presId="urn:microsoft.com/office/officeart/2005/8/layout/default"/>
    <dgm:cxn modelId="{DFB6A92B-316D-4D04-BA5D-391C79A11765}" srcId="{37B83411-B2E2-4F3D-9C7A-558AEDAF1573}" destId="{87435EDC-D04D-44BF-B826-20EBB341B760}" srcOrd="3" destOrd="0" parTransId="{A93A0DBF-1FD3-4334-9059-1888780916EF}" sibTransId="{9D61112D-9805-42E7-BF12-CCD662F37BE7}"/>
    <dgm:cxn modelId="{617998C0-A48E-4FD2-B4C0-8DA70176E9E4}" type="presOf" srcId="{C5C64101-C547-4F7A-99C3-188524D56CFE}" destId="{7E18EC29-E737-4425-B974-CD6EF8590D86}" srcOrd="0" destOrd="1" presId="urn:microsoft.com/office/officeart/2005/8/layout/default"/>
    <dgm:cxn modelId="{D76FCA1E-F9B7-471D-881A-2682830C5555}" srcId="{37B83411-B2E2-4F3D-9C7A-558AEDAF1573}" destId="{ACF54ABF-90CE-4D55-A075-D7210293399E}" srcOrd="0" destOrd="0" parTransId="{144D791E-ED6F-41D4-96B2-B8C0A4622304}" sibTransId="{C87DEDEA-17B4-4253-BDF1-A05C9E0F1513}"/>
    <dgm:cxn modelId="{F45F1BED-B903-442C-9AC4-C1650AFB9EF2}" srcId="{2988895C-1702-467D-A873-9B64EC8B9060}" destId="{A584BAC2-19AA-430C-B0BD-A7CC6F60C585}" srcOrd="0" destOrd="0" parTransId="{7F565DAF-BF0D-4A93-8E9A-D6A7D6091424}" sibTransId="{7F6E9CA7-7F94-4F80-ACC1-DB6131C76522}"/>
    <dgm:cxn modelId="{A736B3DC-15C0-4330-9A5B-90127AD48F14}" type="presOf" srcId="{2988895C-1702-467D-A873-9B64EC8B9060}" destId="{AF4E260B-587F-4106-A8AC-03252CE4AD6E}" srcOrd="0" destOrd="0" presId="urn:microsoft.com/office/officeart/2005/8/layout/default"/>
    <dgm:cxn modelId="{24EE35A2-9324-497F-9190-324FFD955FCE}" srcId="{37B83411-B2E2-4F3D-9C7A-558AEDAF1573}" destId="{380053BA-0E6D-466D-AE43-0EBA38897726}" srcOrd="1" destOrd="0" parTransId="{28342C9B-944F-4D1C-A8FB-E50E8F68CD47}" sibTransId="{9789594F-98E2-46B8-B415-D49059B4732E}"/>
    <dgm:cxn modelId="{1DC04F83-DA49-41BA-BD25-369BB0C7BCAF}" type="presOf" srcId="{239F1263-7DAF-4E09-8685-A587C88524C0}" destId="{BCD6B002-C405-4E21-B0E6-369F04684587}" srcOrd="0" destOrd="1" presId="urn:microsoft.com/office/officeart/2005/8/layout/default"/>
    <dgm:cxn modelId="{59FC86E0-D5D4-4BA7-A291-57311CA19784}" type="presOf" srcId="{37B83411-B2E2-4F3D-9C7A-558AEDAF1573}" destId="{FA2EE789-876B-405C-AFDE-AB2013145667}" srcOrd="0" destOrd="0" presId="urn:microsoft.com/office/officeart/2005/8/layout/default"/>
    <dgm:cxn modelId="{3AB64C62-02F9-4BD0-A764-46A2E62A8B4A}" srcId="{37B83411-B2E2-4F3D-9C7A-558AEDAF1573}" destId="{0EC787E4-DC75-45DF-B24A-51673FA93F4F}" srcOrd="6" destOrd="0" parTransId="{1DB1EAD5-8071-4E66-9A3A-17B839AA02C1}" sibTransId="{090FADC1-49D1-436A-A31F-F48DD93DB7A5}"/>
    <dgm:cxn modelId="{4DE0C5C3-BFFA-4319-8D7D-82282E5F07C8}" type="presOf" srcId="{87435EDC-D04D-44BF-B826-20EBB341B760}" destId="{E1F7C182-682F-483B-B4C8-FB1E0C8CFDF4}" srcOrd="0" destOrd="0" presId="urn:microsoft.com/office/officeart/2005/8/layout/default"/>
    <dgm:cxn modelId="{5A6B7A3A-0F35-46BC-8F84-40DDE3667D12}" type="presOf" srcId="{ACF54ABF-90CE-4D55-A075-D7210293399E}" destId="{BCD6B002-C405-4E21-B0E6-369F04684587}" srcOrd="0" destOrd="0" presId="urn:microsoft.com/office/officeart/2005/8/layout/default"/>
    <dgm:cxn modelId="{04804C38-8590-4204-86B4-9E0D03139FF4}" srcId="{ACF54ABF-90CE-4D55-A075-D7210293399E}" destId="{239F1263-7DAF-4E09-8685-A587C88524C0}" srcOrd="0" destOrd="0" parTransId="{832B9954-A854-4EF0-8E94-559B37ADF89D}" sibTransId="{FB258851-BFF4-4FA8-B9D5-EF1EB8C9F09E}"/>
    <dgm:cxn modelId="{9DA6913F-F9E8-4BC2-A95E-D9A7DECE9E25}" type="presOf" srcId="{F486049C-BE63-4574-8448-20407DE6144D}" destId="{01CFB73E-DCD8-4DEA-B2F3-4865EFAC1C05}" srcOrd="0" destOrd="1" presId="urn:microsoft.com/office/officeart/2005/8/layout/default"/>
    <dgm:cxn modelId="{358AB0D5-1285-4D87-AC34-ADEF68D022DA}" type="presParOf" srcId="{FA2EE789-876B-405C-AFDE-AB2013145667}" destId="{BCD6B002-C405-4E21-B0E6-369F04684587}" srcOrd="0" destOrd="0" presId="urn:microsoft.com/office/officeart/2005/8/layout/default"/>
    <dgm:cxn modelId="{50E56CE5-7FB6-420D-86CE-9A3A15F47380}" type="presParOf" srcId="{FA2EE789-876B-405C-AFDE-AB2013145667}" destId="{95D9A94A-1C4A-4526-860E-FC86A33C3202}" srcOrd="1" destOrd="0" presId="urn:microsoft.com/office/officeart/2005/8/layout/default"/>
    <dgm:cxn modelId="{2AE032DB-1182-4AD9-AEA3-93DF346CB49D}" type="presParOf" srcId="{FA2EE789-876B-405C-AFDE-AB2013145667}" destId="{E4DB6622-0A06-4358-9EFD-0B8E9E7EDC98}" srcOrd="2" destOrd="0" presId="urn:microsoft.com/office/officeart/2005/8/layout/default"/>
    <dgm:cxn modelId="{726011D2-48B6-4C94-BAD5-B053BD864173}" type="presParOf" srcId="{FA2EE789-876B-405C-AFDE-AB2013145667}" destId="{D7F7D34A-1AEA-4262-8F17-FC42CA80F4E7}" srcOrd="3" destOrd="0" presId="urn:microsoft.com/office/officeart/2005/8/layout/default"/>
    <dgm:cxn modelId="{BCBC2E55-11C3-4BC1-9138-DCC47444C0B7}" type="presParOf" srcId="{FA2EE789-876B-405C-AFDE-AB2013145667}" destId="{27857075-AA71-4A46-955F-B94A12CCAF49}" srcOrd="4" destOrd="0" presId="urn:microsoft.com/office/officeart/2005/8/layout/default"/>
    <dgm:cxn modelId="{FB554E4E-1865-409A-AD10-7C5982BF9A08}" type="presParOf" srcId="{FA2EE789-876B-405C-AFDE-AB2013145667}" destId="{775BAF33-9580-4A29-BCAF-6A5F63921897}" srcOrd="5" destOrd="0" presId="urn:microsoft.com/office/officeart/2005/8/layout/default"/>
    <dgm:cxn modelId="{B0268322-6FA4-44E9-A881-CE0EDB2DD123}" type="presParOf" srcId="{FA2EE789-876B-405C-AFDE-AB2013145667}" destId="{E1F7C182-682F-483B-B4C8-FB1E0C8CFDF4}" srcOrd="6" destOrd="0" presId="urn:microsoft.com/office/officeart/2005/8/layout/default"/>
    <dgm:cxn modelId="{EDFAF909-1AFD-494B-A8B8-2AB6F7F8373C}" type="presParOf" srcId="{FA2EE789-876B-405C-AFDE-AB2013145667}" destId="{9FF1511C-D5B0-4649-B783-63AD5AD7DD13}" srcOrd="7" destOrd="0" presId="urn:microsoft.com/office/officeart/2005/8/layout/default"/>
    <dgm:cxn modelId="{96315980-54AC-4C7C-9E74-3B653433757A}" type="presParOf" srcId="{FA2EE789-876B-405C-AFDE-AB2013145667}" destId="{7E18EC29-E737-4425-B974-CD6EF8590D86}" srcOrd="8" destOrd="0" presId="urn:microsoft.com/office/officeart/2005/8/layout/default"/>
    <dgm:cxn modelId="{F0D8431E-5642-49CE-9BE0-7E93DCB4BE57}" type="presParOf" srcId="{FA2EE789-876B-405C-AFDE-AB2013145667}" destId="{176A26D8-59C2-4510-B49F-F1A68A0657A5}" srcOrd="9" destOrd="0" presId="urn:microsoft.com/office/officeart/2005/8/layout/default"/>
    <dgm:cxn modelId="{D82228BF-7EBF-4D9F-AA2C-503B0B97D0FE}" type="presParOf" srcId="{FA2EE789-876B-405C-AFDE-AB2013145667}" destId="{AF4E260B-587F-4106-A8AC-03252CE4AD6E}" srcOrd="10" destOrd="0" presId="urn:microsoft.com/office/officeart/2005/8/layout/default"/>
    <dgm:cxn modelId="{70EC6C8D-23DE-4CC1-B70D-CA7582C42C78}" type="presParOf" srcId="{FA2EE789-876B-405C-AFDE-AB2013145667}" destId="{052CA826-6D8F-4C67-B75B-2CE0B9DD7146}" srcOrd="11" destOrd="0" presId="urn:microsoft.com/office/officeart/2005/8/layout/default"/>
    <dgm:cxn modelId="{E330FFBC-335C-4BAC-BE43-EB8CCD7DD113}" type="presParOf" srcId="{FA2EE789-876B-405C-AFDE-AB2013145667}" destId="{01CFB73E-DCD8-4DEA-B2F3-4865EFAC1C0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D3E0E1-9E76-457E-A66A-A73FB95C6EE5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142FF31-D367-4F36-ABA0-2A005FC83DEE}">
      <dgm:prSet phldrT="[Text]"/>
      <dgm:spPr/>
      <dgm:t>
        <a:bodyPr/>
        <a:lstStyle/>
        <a:p>
          <a:r>
            <a:rPr lang="en-US" dirty="0"/>
            <a:t>Deterrent</a:t>
          </a:r>
        </a:p>
      </dgm:t>
    </dgm:pt>
    <dgm:pt modelId="{C8D094EB-3172-4F5B-AD9F-9F17211D39D0}" type="parTrans" cxnId="{75D01FFE-195E-46E9-80D4-38302FD8230B}">
      <dgm:prSet/>
      <dgm:spPr/>
      <dgm:t>
        <a:bodyPr/>
        <a:lstStyle/>
        <a:p>
          <a:endParaRPr lang="en-US"/>
        </a:p>
      </dgm:t>
    </dgm:pt>
    <dgm:pt modelId="{2CB37B25-92D2-440C-9895-449968303ADC}" type="sibTrans" cxnId="{75D01FFE-195E-46E9-80D4-38302FD8230B}">
      <dgm:prSet/>
      <dgm:spPr/>
      <dgm:t>
        <a:bodyPr/>
        <a:lstStyle/>
        <a:p>
          <a:endParaRPr lang="en-US"/>
        </a:p>
      </dgm:t>
    </dgm:pt>
    <dgm:pt modelId="{DC44D57A-F1A6-4DC6-B064-510885221096}">
      <dgm:prSet phldrT="[Text]"/>
      <dgm:spPr/>
      <dgm:t>
        <a:bodyPr/>
        <a:lstStyle/>
        <a:p>
          <a:r>
            <a:rPr lang="en-US" dirty="0"/>
            <a:t>Discourage violation</a:t>
          </a:r>
        </a:p>
      </dgm:t>
    </dgm:pt>
    <dgm:pt modelId="{E1F469DE-2302-4B7D-8472-A20BB053D166}" type="parTrans" cxnId="{B8ADC6CE-D1CE-4298-B688-8392EBB0CB70}">
      <dgm:prSet/>
      <dgm:spPr/>
      <dgm:t>
        <a:bodyPr/>
        <a:lstStyle/>
        <a:p>
          <a:endParaRPr lang="en-US"/>
        </a:p>
      </dgm:t>
    </dgm:pt>
    <dgm:pt modelId="{4DD62B54-DED9-4586-BF04-5913BA9F6806}" type="sibTrans" cxnId="{B8ADC6CE-D1CE-4298-B688-8392EBB0CB70}">
      <dgm:prSet/>
      <dgm:spPr/>
      <dgm:t>
        <a:bodyPr/>
        <a:lstStyle/>
        <a:p>
          <a:endParaRPr lang="en-US"/>
        </a:p>
      </dgm:t>
    </dgm:pt>
    <dgm:pt modelId="{3BCC8748-85B6-4836-BE82-0F8124D2BC2E}">
      <dgm:prSet phldrT="[Text]"/>
      <dgm:spPr/>
      <dgm:t>
        <a:bodyPr/>
        <a:lstStyle/>
        <a:p>
          <a:r>
            <a:rPr lang="en-US" dirty="0"/>
            <a:t>Deployed against individuals</a:t>
          </a:r>
        </a:p>
      </dgm:t>
    </dgm:pt>
    <dgm:pt modelId="{F9E711AE-0DD1-4C95-96CD-77858FCFCD1C}" type="parTrans" cxnId="{03CFDD9F-B3A2-4A41-8B31-A1D43C3B1871}">
      <dgm:prSet/>
      <dgm:spPr/>
      <dgm:t>
        <a:bodyPr/>
        <a:lstStyle/>
        <a:p>
          <a:endParaRPr lang="en-US"/>
        </a:p>
      </dgm:t>
    </dgm:pt>
    <dgm:pt modelId="{FCF5126F-1120-47D5-A35A-8D3595F19730}" type="sibTrans" cxnId="{03CFDD9F-B3A2-4A41-8B31-A1D43C3B1871}">
      <dgm:prSet/>
      <dgm:spPr/>
      <dgm:t>
        <a:bodyPr/>
        <a:lstStyle/>
        <a:p>
          <a:endParaRPr lang="en-US"/>
        </a:p>
      </dgm:t>
    </dgm:pt>
    <dgm:pt modelId="{32511DF3-C921-4DC2-945A-23B583C76D81}">
      <dgm:prSet phldrT="[Text]"/>
      <dgm:spPr/>
      <dgm:t>
        <a:bodyPr/>
        <a:lstStyle/>
        <a:p>
          <a:r>
            <a:rPr lang="en-US" dirty="0"/>
            <a:t>Preventive</a:t>
          </a:r>
        </a:p>
      </dgm:t>
    </dgm:pt>
    <dgm:pt modelId="{BA64C21D-1A89-4468-9154-F77AAD3E6C74}" type="parTrans" cxnId="{DD670580-3387-423C-B8D8-150CE0BFE6A3}">
      <dgm:prSet/>
      <dgm:spPr/>
      <dgm:t>
        <a:bodyPr/>
        <a:lstStyle/>
        <a:p>
          <a:endParaRPr lang="en-US"/>
        </a:p>
      </dgm:t>
    </dgm:pt>
    <dgm:pt modelId="{88202592-AB00-40A2-91FC-C4A2C518E5F2}" type="sibTrans" cxnId="{DD670580-3387-423C-B8D8-150CE0BFE6A3}">
      <dgm:prSet/>
      <dgm:spPr/>
      <dgm:t>
        <a:bodyPr/>
        <a:lstStyle/>
        <a:p>
          <a:endParaRPr lang="en-US"/>
        </a:p>
      </dgm:t>
    </dgm:pt>
    <dgm:pt modelId="{6D8CBD53-E2A0-41CC-9A86-4EE116FFBA53}">
      <dgm:prSet phldrT="[Text]"/>
      <dgm:spPr/>
      <dgm:t>
        <a:bodyPr/>
        <a:lstStyle/>
        <a:p>
          <a:r>
            <a:rPr lang="en-US" dirty="0"/>
            <a:t>Stop unwanted or unauthorized action</a:t>
          </a:r>
        </a:p>
      </dgm:t>
    </dgm:pt>
    <dgm:pt modelId="{93AD2A66-1A5D-4DBF-A950-7FB56A8EA204}" type="parTrans" cxnId="{EFDF52F5-03F0-4FE4-A219-381A8DFAB4AD}">
      <dgm:prSet/>
      <dgm:spPr/>
      <dgm:t>
        <a:bodyPr/>
        <a:lstStyle/>
        <a:p>
          <a:endParaRPr lang="en-US"/>
        </a:p>
      </dgm:t>
    </dgm:pt>
    <dgm:pt modelId="{C60FDF6D-912A-4CF9-8892-F5FFE22E9B6C}" type="sibTrans" cxnId="{EFDF52F5-03F0-4FE4-A219-381A8DFAB4AD}">
      <dgm:prSet/>
      <dgm:spPr/>
      <dgm:t>
        <a:bodyPr/>
        <a:lstStyle/>
        <a:p>
          <a:endParaRPr lang="en-US"/>
        </a:p>
      </dgm:t>
    </dgm:pt>
    <dgm:pt modelId="{50F7B0A3-6217-42E3-BBDF-1E86826892DD}">
      <dgm:prSet phldrT="[Text]"/>
      <dgm:spPr/>
      <dgm:t>
        <a:bodyPr/>
        <a:lstStyle/>
        <a:p>
          <a:r>
            <a:rPr lang="en-US" dirty="0"/>
            <a:t>Fences, locks, biometrics, encryption, firewall</a:t>
          </a:r>
        </a:p>
      </dgm:t>
    </dgm:pt>
    <dgm:pt modelId="{2D487AD6-620F-47D2-B5E4-C6681C434821}" type="parTrans" cxnId="{CC4B814E-254A-42D9-A3B6-C648FE898B36}">
      <dgm:prSet/>
      <dgm:spPr/>
      <dgm:t>
        <a:bodyPr/>
        <a:lstStyle/>
        <a:p>
          <a:endParaRPr lang="en-US"/>
        </a:p>
      </dgm:t>
    </dgm:pt>
    <dgm:pt modelId="{899D47BC-43F3-4B59-AA94-047F390F16BF}" type="sibTrans" cxnId="{CC4B814E-254A-42D9-A3B6-C648FE898B36}">
      <dgm:prSet/>
      <dgm:spPr/>
      <dgm:t>
        <a:bodyPr/>
        <a:lstStyle/>
        <a:p>
          <a:endParaRPr lang="en-US"/>
        </a:p>
      </dgm:t>
    </dgm:pt>
    <dgm:pt modelId="{2C3AC69D-DFA2-4294-A9FC-886EA624F880}">
      <dgm:prSet phldrT="[Text]"/>
      <dgm:spPr/>
      <dgm:t>
        <a:bodyPr/>
        <a:lstStyle/>
        <a:p>
          <a:r>
            <a:rPr lang="en-US" dirty="0"/>
            <a:t>Policy, locks, fences, guards, dogs</a:t>
          </a:r>
        </a:p>
      </dgm:t>
    </dgm:pt>
    <dgm:pt modelId="{FB067101-9CB2-4A21-8181-9E3FEB35A685}" type="parTrans" cxnId="{B288A046-9A21-452F-AFCE-CD2BB887350B}">
      <dgm:prSet/>
      <dgm:spPr/>
      <dgm:t>
        <a:bodyPr/>
        <a:lstStyle/>
        <a:p>
          <a:endParaRPr lang="en-US"/>
        </a:p>
      </dgm:t>
    </dgm:pt>
    <dgm:pt modelId="{2B06A356-3A31-48EB-81B5-6954A3B6C0B7}" type="sibTrans" cxnId="{B288A046-9A21-452F-AFCE-CD2BB887350B}">
      <dgm:prSet/>
      <dgm:spPr/>
      <dgm:t>
        <a:bodyPr/>
        <a:lstStyle/>
        <a:p>
          <a:endParaRPr lang="en-US"/>
        </a:p>
      </dgm:t>
    </dgm:pt>
    <dgm:pt modelId="{D3F39CCC-8B8B-4410-8A02-428415E696E3}">
      <dgm:prSet phldrT="[Text]"/>
      <dgm:spPr/>
      <dgm:t>
        <a:bodyPr/>
        <a:lstStyle/>
        <a:p>
          <a:r>
            <a:rPr lang="en-US" dirty="0"/>
            <a:t>Detective</a:t>
          </a:r>
        </a:p>
      </dgm:t>
    </dgm:pt>
    <dgm:pt modelId="{87751025-2212-48F6-BAD9-17C02DCBF205}" type="parTrans" cxnId="{065A5E33-4E53-4581-BFFF-3765307B129B}">
      <dgm:prSet/>
      <dgm:spPr/>
      <dgm:t>
        <a:bodyPr/>
        <a:lstStyle/>
        <a:p>
          <a:endParaRPr lang="en-US"/>
        </a:p>
      </dgm:t>
    </dgm:pt>
    <dgm:pt modelId="{867F9E47-0346-4B42-BE60-D2CEC1C5C245}" type="sibTrans" cxnId="{065A5E33-4E53-4581-BFFF-3765307B129B}">
      <dgm:prSet/>
      <dgm:spPr/>
      <dgm:t>
        <a:bodyPr/>
        <a:lstStyle/>
        <a:p>
          <a:endParaRPr lang="en-US"/>
        </a:p>
      </dgm:t>
    </dgm:pt>
    <dgm:pt modelId="{10466B03-6067-4B16-B00E-2016EE3DC473}">
      <dgm:prSet phldrT="[Text]"/>
      <dgm:spPr/>
      <dgm:t>
        <a:bodyPr/>
        <a:lstStyle/>
        <a:p>
          <a:r>
            <a:rPr lang="en-US" dirty="0"/>
            <a:t>Deployed to discover unwanted or unauthorized action</a:t>
          </a:r>
        </a:p>
      </dgm:t>
    </dgm:pt>
    <dgm:pt modelId="{DD49C942-42AC-44FD-91E1-FA5AF19B3507}" type="parTrans" cxnId="{667A61F6-48A6-4B5F-AF23-D72399CB36C4}">
      <dgm:prSet/>
      <dgm:spPr/>
      <dgm:t>
        <a:bodyPr/>
        <a:lstStyle/>
        <a:p>
          <a:endParaRPr lang="en-US"/>
        </a:p>
      </dgm:t>
    </dgm:pt>
    <dgm:pt modelId="{96CABCA7-EC78-4860-8904-70BBC1375E4F}" type="sibTrans" cxnId="{667A61F6-48A6-4B5F-AF23-D72399CB36C4}">
      <dgm:prSet/>
      <dgm:spPr/>
      <dgm:t>
        <a:bodyPr/>
        <a:lstStyle/>
        <a:p>
          <a:endParaRPr lang="en-US"/>
        </a:p>
      </dgm:t>
    </dgm:pt>
    <dgm:pt modelId="{8FFA499C-BC62-44A7-8D09-6960F17942DD}">
      <dgm:prSet phldrT="[Text]"/>
      <dgm:spPr/>
      <dgm:t>
        <a:bodyPr/>
        <a:lstStyle/>
        <a:p>
          <a:r>
            <a:rPr lang="en-US" dirty="0"/>
            <a:t>Operates after the fact</a:t>
          </a:r>
        </a:p>
      </dgm:t>
    </dgm:pt>
    <dgm:pt modelId="{1499FBC5-6F3C-49DF-BA6E-07024BC17499}" type="parTrans" cxnId="{15871069-7885-41C0-A202-D71E39B86736}">
      <dgm:prSet/>
      <dgm:spPr/>
      <dgm:t>
        <a:bodyPr/>
        <a:lstStyle/>
        <a:p>
          <a:endParaRPr lang="en-US"/>
        </a:p>
      </dgm:t>
    </dgm:pt>
    <dgm:pt modelId="{41765ADB-624A-4412-9594-28543B724282}" type="sibTrans" cxnId="{15871069-7885-41C0-A202-D71E39B86736}">
      <dgm:prSet/>
      <dgm:spPr/>
      <dgm:t>
        <a:bodyPr/>
        <a:lstStyle/>
        <a:p>
          <a:endParaRPr lang="en-US"/>
        </a:p>
      </dgm:t>
    </dgm:pt>
    <dgm:pt modelId="{1D532188-3DD9-48B2-81C8-8EA4831ABF90}">
      <dgm:prSet phldrT="[Text]"/>
      <dgm:spPr/>
      <dgm:t>
        <a:bodyPr/>
        <a:lstStyle/>
        <a:p>
          <a:r>
            <a:rPr lang="en-US" dirty="0"/>
            <a:t>CCTV, Audit logs, Job rotation, Mandatory vacation, IDS</a:t>
          </a:r>
        </a:p>
      </dgm:t>
    </dgm:pt>
    <dgm:pt modelId="{77A1D9BC-9A6B-4ECE-950A-FC4FBE1EDE6B}" type="parTrans" cxnId="{22841D67-1EE6-4866-A4BD-22C489162F10}">
      <dgm:prSet/>
      <dgm:spPr/>
      <dgm:t>
        <a:bodyPr/>
        <a:lstStyle/>
        <a:p>
          <a:endParaRPr lang="en-US"/>
        </a:p>
      </dgm:t>
    </dgm:pt>
    <dgm:pt modelId="{1B30A3C8-1210-44A5-A3FA-309545B6D275}" type="sibTrans" cxnId="{22841D67-1EE6-4866-A4BD-22C489162F10}">
      <dgm:prSet/>
      <dgm:spPr/>
      <dgm:t>
        <a:bodyPr/>
        <a:lstStyle/>
        <a:p>
          <a:endParaRPr lang="en-US"/>
        </a:p>
      </dgm:t>
    </dgm:pt>
    <dgm:pt modelId="{D2149EDE-DD27-4F60-9B0A-B0A2862EB9D8}">
      <dgm:prSet phldrT="[Text]"/>
      <dgm:spPr/>
      <dgm:t>
        <a:bodyPr/>
        <a:lstStyle/>
        <a:p>
          <a:r>
            <a:rPr lang="en-US" dirty="0"/>
            <a:t>Compensating</a:t>
          </a:r>
        </a:p>
      </dgm:t>
    </dgm:pt>
    <dgm:pt modelId="{A54A69CB-3A33-4A73-92A1-A9C1E6A131D6}" type="parTrans" cxnId="{4ED26AFF-9BA0-49A3-B722-5B451948CF41}">
      <dgm:prSet/>
      <dgm:spPr/>
      <dgm:t>
        <a:bodyPr/>
        <a:lstStyle/>
        <a:p>
          <a:endParaRPr lang="en-US"/>
        </a:p>
      </dgm:t>
    </dgm:pt>
    <dgm:pt modelId="{C1CE2441-B3E1-45CF-81F4-98E2BA3B6CA9}" type="sibTrans" cxnId="{4ED26AFF-9BA0-49A3-B722-5B451948CF41}">
      <dgm:prSet/>
      <dgm:spPr/>
      <dgm:t>
        <a:bodyPr/>
        <a:lstStyle/>
        <a:p>
          <a:endParaRPr lang="en-US"/>
        </a:p>
      </dgm:t>
    </dgm:pt>
    <dgm:pt modelId="{9E530DB7-4B60-4BA9-835B-69CD4A1E3BA2}">
      <dgm:prSet phldrT="[Text]"/>
      <dgm:spPr/>
      <dgm:t>
        <a:bodyPr/>
        <a:lstStyle/>
        <a:p>
          <a:r>
            <a:rPr lang="en-US" dirty="0"/>
            <a:t>Any control used in addition to or in place of another control</a:t>
          </a:r>
        </a:p>
      </dgm:t>
    </dgm:pt>
    <dgm:pt modelId="{5834CB2F-62CE-4F46-9943-DB884C3E7F2E}" type="parTrans" cxnId="{DF0B558F-8ECA-4A6D-B5CC-0767E627C03F}">
      <dgm:prSet/>
      <dgm:spPr/>
      <dgm:t>
        <a:bodyPr/>
        <a:lstStyle/>
        <a:p>
          <a:endParaRPr lang="en-US"/>
        </a:p>
      </dgm:t>
    </dgm:pt>
    <dgm:pt modelId="{C1E66BB1-417B-4311-9A49-74ECC6311755}" type="sibTrans" cxnId="{DF0B558F-8ECA-4A6D-B5CC-0767E627C03F}">
      <dgm:prSet/>
      <dgm:spPr/>
      <dgm:t>
        <a:bodyPr/>
        <a:lstStyle/>
        <a:p>
          <a:endParaRPr lang="en-US"/>
        </a:p>
      </dgm:t>
    </dgm:pt>
    <dgm:pt modelId="{F65F2F15-5336-4310-A700-3F9A7B75A92B}">
      <dgm:prSet phldrT="[Text]"/>
      <dgm:spPr/>
      <dgm:t>
        <a:bodyPr/>
        <a:lstStyle/>
        <a:p>
          <a:r>
            <a:rPr lang="en-US" dirty="0"/>
            <a:t>Usually implemented if the primary control cannot be implemented or exceeds the ALE</a:t>
          </a:r>
        </a:p>
      </dgm:t>
    </dgm:pt>
    <dgm:pt modelId="{92C74F49-8F01-4E83-80BC-3C06B18F8128}" type="parTrans" cxnId="{23436994-E59B-4006-8A18-FBC8698EE564}">
      <dgm:prSet/>
      <dgm:spPr/>
      <dgm:t>
        <a:bodyPr/>
        <a:lstStyle/>
        <a:p>
          <a:endParaRPr lang="en-US"/>
        </a:p>
      </dgm:t>
    </dgm:pt>
    <dgm:pt modelId="{43631271-F9F1-4172-BB45-5D9791696E1D}" type="sibTrans" cxnId="{23436994-E59B-4006-8A18-FBC8698EE564}">
      <dgm:prSet/>
      <dgm:spPr/>
      <dgm:t>
        <a:bodyPr/>
        <a:lstStyle/>
        <a:p>
          <a:endParaRPr lang="en-US"/>
        </a:p>
      </dgm:t>
    </dgm:pt>
    <dgm:pt modelId="{37455B05-E9B0-4D52-B09D-5417D116B0B0}">
      <dgm:prSet phldrT="[Text]"/>
      <dgm:spPr/>
      <dgm:t>
        <a:bodyPr/>
        <a:lstStyle/>
        <a:p>
          <a:r>
            <a:rPr lang="en-US" dirty="0"/>
            <a:t>Corrective control</a:t>
          </a:r>
        </a:p>
      </dgm:t>
    </dgm:pt>
    <dgm:pt modelId="{DCCA689E-482C-4FE3-9F00-23728C89918B}" type="parTrans" cxnId="{0B6A5B44-0AF1-4F57-85C9-D99BE6917033}">
      <dgm:prSet/>
      <dgm:spPr/>
      <dgm:t>
        <a:bodyPr/>
        <a:lstStyle/>
        <a:p>
          <a:endParaRPr lang="en-US"/>
        </a:p>
      </dgm:t>
    </dgm:pt>
    <dgm:pt modelId="{713D55DF-0095-4CF7-AE0C-854767C3245E}" type="sibTrans" cxnId="{0B6A5B44-0AF1-4F57-85C9-D99BE6917033}">
      <dgm:prSet/>
      <dgm:spPr/>
      <dgm:t>
        <a:bodyPr/>
        <a:lstStyle/>
        <a:p>
          <a:endParaRPr lang="en-US"/>
        </a:p>
      </dgm:t>
    </dgm:pt>
    <dgm:pt modelId="{BBB5000F-7041-4DCB-8614-B66A7215C272}">
      <dgm:prSet phldrT="[Text]"/>
      <dgm:spPr/>
      <dgm:t>
        <a:bodyPr/>
        <a:lstStyle/>
        <a:p>
          <a:r>
            <a:rPr lang="en-US" dirty="0"/>
            <a:t>Modifies the environment to return systems to normal state after an unwanted activity</a:t>
          </a:r>
        </a:p>
      </dgm:t>
    </dgm:pt>
    <dgm:pt modelId="{CE52F05A-257F-41E5-B46A-EE1EB091A9B2}" type="parTrans" cxnId="{BC817A19-0BF9-4904-84FD-17FB28BB5FC8}">
      <dgm:prSet/>
      <dgm:spPr/>
      <dgm:t>
        <a:bodyPr/>
        <a:lstStyle/>
        <a:p>
          <a:endParaRPr lang="en-US"/>
        </a:p>
      </dgm:t>
    </dgm:pt>
    <dgm:pt modelId="{9AC7072B-488D-4897-87EC-F7FA0E6AC479}" type="sibTrans" cxnId="{BC817A19-0BF9-4904-84FD-17FB28BB5FC8}">
      <dgm:prSet/>
      <dgm:spPr/>
      <dgm:t>
        <a:bodyPr/>
        <a:lstStyle/>
        <a:p>
          <a:endParaRPr lang="en-US"/>
        </a:p>
      </dgm:t>
    </dgm:pt>
    <dgm:pt modelId="{A9AEFDCF-431A-4F2F-B70E-665291E9AE39}">
      <dgm:prSet phldrT="[Text]"/>
      <dgm:spPr/>
      <dgm:t>
        <a:bodyPr/>
        <a:lstStyle/>
        <a:p>
          <a:r>
            <a:rPr lang="en-US" dirty="0"/>
            <a:t>Attempts to correct any problem that has occurred</a:t>
          </a:r>
        </a:p>
      </dgm:t>
    </dgm:pt>
    <dgm:pt modelId="{392B67DC-8BE0-45F1-A14B-77702D653E68}" type="parTrans" cxnId="{9AD00F86-E5F9-40B3-853D-E1940607A46A}">
      <dgm:prSet/>
      <dgm:spPr/>
      <dgm:t>
        <a:bodyPr/>
        <a:lstStyle/>
        <a:p>
          <a:endParaRPr lang="en-US"/>
        </a:p>
      </dgm:t>
    </dgm:pt>
    <dgm:pt modelId="{DC360276-798E-4FA0-87EB-3FDF1E49CDCA}" type="sibTrans" cxnId="{9AD00F86-E5F9-40B3-853D-E1940607A46A}">
      <dgm:prSet/>
      <dgm:spPr/>
      <dgm:t>
        <a:bodyPr/>
        <a:lstStyle/>
        <a:p>
          <a:endParaRPr lang="en-US"/>
        </a:p>
      </dgm:t>
    </dgm:pt>
    <dgm:pt modelId="{0FA4AF98-F29D-49D5-A8A0-D93A3F2C785E}">
      <dgm:prSet phldrT="[Text]"/>
      <dgm:spPr/>
      <dgm:t>
        <a:bodyPr/>
        <a:lstStyle/>
        <a:p>
          <a:r>
            <a:rPr lang="en-US" dirty="0"/>
            <a:t>AV, back and Format</a:t>
          </a:r>
        </a:p>
      </dgm:t>
    </dgm:pt>
    <dgm:pt modelId="{EFD081FB-966F-4D90-B7A5-A3D4737C2478}" type="parTrans" cxnId="{1ABADBA5-A360-4B75-957A-EC77029601D2}">
      <dgm:prSet/>
      <dgm:spPr/>
      <dgm:t>
        <a:bodyPr/>
        <a:lstStyle/>
        <a:p>
          <a:endParaRPr lang="en-US"/>
        </a:p>
      </dgm:t>
    </dgm:pt>
    <dgm:pt modelId="{1D97905C-7970-497E-A335-16B6FE9A894E}" type="sibTrans" cxnId="{1ABADBA5-A360-4B75-957A-EC77029601D2}">
      <dgm:prSet/>
      <dgm:spPr/>
      <dgm:t>
        <a:bodyPr/>
        <a:lstStyle/>
        <a:p>
          <a:endParaRPr lang="en-US"/>
        </a:p>
      </dgm:t>
    </dgm:pt>
    <dgm:pt modelId="{BE435736-99B7-4B8E-B9EB-F12CC7D63C29}">
      <dgm:prSet phldrT="[Text]"/>
      <dgm:spPr/>
      <dgm:t>
        <a:bodyPr/>
        <a:lstStyle/>
        <a:p>
          <a:r>
            <a:rPr lang="en-US" dirty="0"/>
            <a:t>Recovery control</a:t>
          </a:r>
        </a:p>
      </dgm:t>
    </dgm:pt>
    <dgm:pt modelId="{B0BE8A7C-B93E-442E-AE3C-FC63122D1AA0}" type="parTrans" cxnId="{FDF21D3D-4862-4AAB-A27B-FDAABCFA7BAB}">
      <dgm:prSet/>
      <dgm:spPr/>
      <dgm:t>
        <a:bodyPr/>
        <a:lstStyle/>
        <a:p>
          <a:endParaRPr lang="en-US"/>
        </a:p>
      </dgm:t>
    </dgm:pt>
    <dgm:pt modelId="{29B730D2-FC71-450D-B04D-B81DC5693925}" type="sibTrans" cxnId="{FDF21D3D-4862-4AAB-A27B-FDAABCFA7BAB}">
      <dgm:prSet/>
      <dgm:spPr/>
      <dgm:t>
        <a:bodyPr/>
        <a:lstStyle/>
        <a:p>
          <a:endParaRPr lang="en-US"/>
        </a:p>
      </dgm:t>
    </dgm:pt>
    <dgm:pt modelId="{B386BAAC-248F-4D97-8613-F6CC37627B13}">
      <dgm:prSet phldrT="[Text]"/>
      <dgm:spPr/>
      <dgm:t>
        <a:bodyPr/>
        <a:lstStyle/>
        <a:p>
          <a:r>
            <a:rPr lang="en-US" dirty="0"/>
            <a:t>Extension of corrective control but have more advanced abilities</a:t>
          </a:r>
        </a:p>
      </dgm:t>
    </dgm:pt>
    <dgm:pt modelId="{46A21302-B893-40D0-962E-FD4B2CE9A60A}" type="parTrans" cxnId="{3132C35A-831F-4E22-A963-77F48E4ACE7B}">
      <dgm:prSet/>
      <dgm:spPr/>
      <dgm:t>
        <a:bodyPr/>
        <a:lstStyle/>
        <a:p>
          <a:endParaRPr lang="en-US"/>
        </a:p>
      </dgm:t>
    </dgm:pt>
    <dgm:pt modelId="{A5BAA557-CE0D-44B2-9283-A3103E456710}" type="sibTrans" cxnId="{3132C35A-831F-4E22-A963-77F48E4ACE7B}">
      <dgm:prSet/>
      <dgm:spPr/>
      <dgm:t>
        <a:bodyPr/>
        <a:lstStyle/>
        <a:p>
          <a:endParaRPr lang="en-US"/>
        </a:p>
      </dgm:t>
    </dgm:pt>
    <dgm:pt modelId="{A784B5E3-FBCF-4B25-BABD-A83EE0959E00}">
      <dgm:prSet phldrT="[Text]"/>
      <dgm:spPr/>
      <dgm:t>
        <a:bodyPr/>
        <a:lstStyle/>
        <a:p>
          <a:r>
            <a:rPr lang="en-US"/>
            <a:t>Backup </a:t>
          </a:r>
          <a:r>
            <a:rPr lang="en-US" dirty="0"/>
            <a:t>and restore, fault tolerance, system imaging, clustering, VM Shadowing</a:t>
          </a:r>
        </a:p>
      </dgm:t>
    </dgm:pt>
    <dgm:pt modelId="{EF0B5855-CA4B-4E67-8830-3A044341C870}" type="parTrans" cxnId="{806B55F0-7D3B-4842-8A0B-DCA09477D492}">
      <dgm:prSet/>
      <dgm:spPr/>
      <dgm:t>
        <a:bodyPr/>
        <a:lstStyle/>
        <a:p>
          <a:endParaRPr lang="en-US"/>
        </a:p>
      </dgm:t>
    </dgm:pt>
    <dgm:pt modelId="{F8B4B85C-7566-49F9-AE76-F508AB31ADE4}" type="sibTrans" cxnId="{806B55F0-7D3B-4842-8A0B-DCA09477D492}">
      <dgm:prSet/>
      <dgm:spPr/>
      <dgm:t>
        <a:bodyPr/>
        <a:lstStyle/>
        <a:p>
          <a:endParaRPr lang="en-US"/>
        </a:p>
      </dgm:t>
    </dgm:pt>
    <dgm:pt modelId="{C4F58BFD-F9FC-41F2-B7A9-2B10BC97DB45}">
      <dgm:prSet phldrT="[Text]"/>
      <dgm:spPr/>
      <dgm:t>
        <a:bodyPr/>
        <a:lstStyle/>
        <a:p>
          <a:r>
            <a:rPr lang="en-US" dirty="0"/>
            <a:t>Directive Control</a:t>
          </a:r>
        </a:p>
      </dgm:t>
    </dgm:pt>
    <dgm:pt modelId="{2B1D29E3-9F0B-4630-A9E5-F887700C9B29}" type="parTrans" cxnId="{23B8711A-D8E7-4DAB-8D5F-C44A23CE78E5}">
      <dgm:prSet/>
      <dgm:spPr/>
      <dgm:t>
        <a:bodyPr/>
        <a:lstStyle/>
        <a:p>
          <a:endParaRPr lang="en-US"/>
        </a:p>
      </dgm:t>
    </dgm:pt>
    <dgm:pt modelId="{9C74CC34-922C-43C0-B0C9-0EC0C301D6FA}" type="sibTrans" cxnId="{23B8711A-D8E7-4DAB-8D5F-C44A23CE78E5}">
      <dgm:prSet/>
      <dgm:spPr/>
      <dgm:t>
        <a:bodyPr/>
        <a:lstStyle/>
        <a:p>
          <a:endParaRPr lang="en-US"/>
        </a:p>
      </dgm:t>
    </dgm:pt>
    <dgm:pt modelId="{99F8F94B-E22A-4198-A237-0D9412495107}">
      <dgm:prSet phldrT="[Text]"/>
      <dgm:spPr/>
      <dgm:t>
        <a:bodyPr/>
        <a:lstStyle/>
        <a:p>
          <a:r>
            <a:rPr lang="en-US" dirty="0"/>
            <a:t>Deployed to direct, confine or control actions of the subjects on the object</a:t>
          </a:r>
        </a:p>
      </dgm:t>
    </dgm:pt>
    <dgm:pt modelId="{EF4D8A4C-1589-4F65-A06C-2D029FAB8127}" type="parTrans" cxnId="{E051A968-FE20-416E-8965-416D32CE8C97}">
      <dgm:prSet/>
      <dgm:spPr/>
      <dgm:t>
        <a:bodyPr/>
        <a:lstStyle/>
        <a:p>
          <a:endParaRPr lang="en-US"/>
        </a:p>
      </dgm:t>
    </dgm:pt>
    <dgm:pt modelId="{69CF74A1-BFD4-4BE4-8956-533088DCB58D}" type="sibTrans" cxnId="{E051A968-FE20-416E-8965-416D32CE8C97}">
      <dgm:prSet/>
      <dgm:spPr/>
      <dgm:t>
        <a:bodyPr/>
        <a:lstStyle/>
        <a:p>
          <a:endParaRPr lang="en-US"/>
        </a:p>
      </dgm:t>
    </dgm:pt>
    <dgm:pt modelId="{768E6179-A4B5-4385-A634-438D953CE067}">
      <dgm:prSet phldrT="[Text]"/>
      <dgm:spPr/>
      <dgm:t>
        <a:bodyPr/>
        <a:lstStyle/>
        <a:p>
          <a:r>
            <a:rPr lang="en-US" dirty="0"/>
            <a:t>ATM, posters, monitoring, supervision</a:t>
          </a:r>
        </a:p>
      </dgm:t>
    </dgm:pt>
    <dgm:pt modelId="{9777CA29-E029-4DC6-B0C1-020A7CA05DA3}" type="parTrans" cxnId="{8C10F576-F8A5-4138-BE50-37E2C3AB17C5}">
      <dgm:prSet/>
      <dgm:spPr/>
      <dgm:t>
        <a:bodyPr/>
        <a:lstStyle/>
        <a:p>
          <a:endParaRPr lang="en-US"/>
        </a:p>
      </dgm:t>
    </dgm:pt>
    <dgm:pt modelId="{17AA6780-98EF-460A-97AE-484C95238DC7}" type="sibTrans" cxnId="{8C10F576-F8A5-4138-BE50-37E2C3AB17C5}">
      <dgm:prSet/>
      <dgm:spPr/>
      <dgm:t>
        <a:bodyPr/>
        <a:lstStyle/>
        <a:p>
          <a:endParaRPr lang="en-US"/>
        </a:p>
      </dgm:t>
    </dgm:pt>
    <dgm:pt modelId="{4FC43A64-63F2-4EFD-9E9F-5EDA0FB2E3D2}" type="pres">
      <dgm:prSet presAssocID="{35D3E0E1-9E76-457E-A66A-A73FB95C6E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AF75B1-C5FA-4EAE-9F43-A0C4E21B656F}" type="pres">
      <dgm:prSet presAssocID="{8142FF31-D367-4F36-ABA0-2A005FC83DEE}" presName="composite" presStyleCnt="0"/>
      <dgm:spPr/>
    </dgm:pt>
    <dgm:pt modelId="{D97E1505-C628-44BD-98E5-59F560653E2A}" type="pres">
      <dgm:prSet presAssocID="{8142FF31-D367-4F36-ABA0-2A005FC83DEE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A7EA9-3A68-484B-820E-4219833DAA6E}" type="pres">
      <dgm:prSet presAssocID="{8142FF31-D367-4F36-ABA0-2A005FC83DEE}" presName="desTx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4B47A-F351-4339-91D8-DE8738F625E8}" type="pres">
      <dgm:prSet presAssocID="{2CB37B25-92D2-440C-9895-449968303ADC}" presName="space" presStyleCnt="0"/>
      <dgm:spPr/>
    </dgm:pt>
    <dgm:pt modelId="{D6ED0605-1BD7-47E9-B8AE-AF5D24A4E7E7}" type="pres">
      <dgm:prSet presAssocID="{32511DF3-C921-4DC2-945A-23B583C76D81}" presName="composite" presStyleCnt="0"/>
      <dgm:spPr/>
    </dgm:pt>
    <dgm:pt modelId="{BD0D3A92-30C6-43F7-A7F7-C85E344DAB49}" type="pres">
      <dgm:prSet presAssocID="{32511DF3-C921-4DC2-945A-23B583C76D81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E9D83-8545-404A-A29B-8A249C44B9E9}" type="pres">
      <dgm:prSet presAssocID="{32511DF3-C921-4DC2-945A-23B583C76D81}" presName="desTx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C6381-6608-42EC-BEFB-67011ABC5FA1}" type="pres">
      <dgm:prSet presAssocID="{88202592-AB00-40A2-91FC-C4A2C518E5F2}" presName="space" presStyleCnt="0"/>
      <dgm:spPr/>
    </dgm:pt>
    <dgm:pt modelId="{BDACF1CE-4FA6-48DD-8AD6-A254C5F9A972}" type="pres">
      <dgm:prSet presAssocID="{D3F39CCC-8B8B-4410-8A02-428415E696E3}" presName="composite" presStyleCnt="0"/>
      <dgm:spPr/>
    </dgm:pt>
    <dgm:pt modelId="{D4134ECB-3EF7-4915-9EDC-9731A4AD1354}" type="pres">
      <dgm:prSet presAssocID="{D3F39CCC-8B8B-4410-8A02-428415E696E3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A97CE-353D-4D61-8372-B49845310FF2}" type="pres">
      <dgm:prSet presAssocID="{D3F39CCC-8B8B-4410-8A02-428415E696E3}" presName="desTx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4251A-3AFF-4EB8-ABAF-C753BA47DC98}" type="pres">
      <dgm:prSet presAssocID="{867F9E47-0346-4B42-BE60-D2CEC1C5C245}" presName="space" presStyleCnt="0"/>
      <dgm:spPr/>
    </dgm:pt>
    <dgm:pt modelId="{FD3AB06D-B145-4071-BA63-CB0B2484F1BB}" type="pres">
      <dgm:prSet presAssocID="{D2149EDE-DD27-4F60-9B0A-B0A2862EB9D8}" presName="composite" presStyleCnt="0"/>
      <dgm:spPr/>
    </dgm:pt>
    <dgm:pt modelId="{F77B6139-1B46-4CEE-B338-DBF366F66FCE}" type="pres">
      <dgm:prSet presAssocID="{D2149EDE-DD27-4F60-9B0A-B0A2862EB9D8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13A6-0421-4F44-B77E-E9031DC2AF5A}" type="pres">
      <dgm:prSet presAssocID="{D2149EDE-DD27-4F60-9B0A-B0A2862EB9D8}" presName="desTx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49F43-2480-4017-8454-12FE82EEE22F}" type="pres">
      <dgm:prSet presAssocID="{C1CE2441-B3E1-45CF-81F4-98E2BA3B6CA9}" presName="space" presStyleCnt="0"/>
      <dgm:spPr/>
    </dgm:pt>
    <dgm:pt modelId="{066C1E2D-9C47-400A-AE4B-AB08EB4E4DB9}" type="pres">
      <dgm:prSet presAssocID="{37455B05-E9B0-4D52-B09D-5417D116B0B0}" presName="composite" presStyleCnt="0"/>
      <dgm:spPr/>
    </dgm:pt>
    <dgm:pt modelId="{4A25B98E-D28E-48AF-B8E6-EE6A9351B0C2}" type="pres">
      <dgm:prSet presAssocID="{37455B05-E9B0-4D52-B09D-5417D116B0B0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A031A-0C14-4DA7-944B-5B3607B2A232}" type="pres">
      <dgm:prSet presAssocID="{37455B05-E9B0-4D52-B09D-5417D116B0B0}" presName="desTx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F319F-3571-4DA1-8CFD-473C838CA07A}" type="pres">
      <dgm:prSet presAssocID="{713D55DF-0095-4CF7-AE0C-854767C3245E}" presName="space" presStyleCnt="0"/>
      <dgm:spPr/>
    </dgm:pt>
    <dgm:pt modelId="{4E82E6FB-1A72-4102-AE33-36F88358B20B}" type="pres">
      <dgm:prSet presAssocID="{BE435736-99B7-4B8E-B9EB-F12CC7D63C29}" presName="composite" presStyleCnt="0"/>
      <dgm:spPr/>
    </dgm:pt>
    <dgm:pt modelId="{34194956-E5D8-40BE-97BB-277C8D03F5A9}" type="pres">
      <dgm:prSet presAssocID="{BE435736-99B7-4B8E-B9EB-F12CC7D63C29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9A55A-E7D2-467F-B373-2569D19AE6EC}" type="pres">
      <dgm:prSet presAssocID="{BE435736-99B7-4B8E-B9EB-F12CC7D63C29}" presName="desTx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E575B-4EFC-46B6-B8C8-8B67D1E0B3EB}" type="pres">
      <dgm:prSet presAssocID="{29B730D2-FC71-450D-B04D-B81DC5693925}" presName="space" presStyleCnt="0"/>
      <dgm:spPr/>
    </dgm:pt>
    <dgm:pt modelId="{080EE433-26DF-4A60-B96D-81FDDE507E8A}" type="pres">
      <dgm:prSet presAssocID="{C4F58BFD-F9FC-41F2-B7A9-2B10BC97DB45}" presName="composite" presStyleCnt="0"/>
      <dgm:spPr/>
    </dgm:pt>
    <dgm:pt modelId="{D0936D15-8792-4266-AFB8-54FC98A2BAE5}" type="pres">
      <dgm:prSet presAssocID="{C4F58BFD-F9FC-41F2-B7A9-2B10BC97DB45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05A60-909C-4838-A323-B5ED9D8E9A31}" type="pres">
      <dgm:prSet presAssocID="{C4F58BFD-F9FC-41F2-B7A9-2B10BC97DB45}" presName="desTx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DFBBB2-F605-4F7C-A914-CE8F4DADEB54}" type="presOf" srcId="{37455B05-E9B0-4D52-B09D-5417D116B0B0}" destId="{4A25B98E-D28E-48AF-B8E6-EE6A9351B0C2}" srcOrd="0" destOrd="0" presId="urn:microsoft.com/office/officeart/2005/8/layout/hList1"/>
    <dgm:cxn modelId="{61CF58D6-01A0-4BB5-9D1D-3BB7178B7E19}" type="presOf" srcId="{50F7B0A3-6217-42E3-BBDF-1E86826892DD}" destId="{943E9D83-8545-404A-A29B-8A249C44B9E9}" srcOrd="0" destOrd="1" presId="urn:microsoft.com/office/officeart/2005/8/layout/hList1"/>
    <dgm:cxn modelId="{03CFDD9F-B3A2-4A41-8B31-A1D43C3B1871}" srcId="{8142FF31-D367-4F36-ABA0-2A005FC83DEE}" destId="{3BCC8748-85B6-4836-BE82-0F8124D2BC2E}" srcOrd="1" destOrd="0" parTransId="{F9E711AE-0DD1-4C95-96CD-77858FCFCD1C}" sibTransId="{FCF5126F-1120-47D5-A35A-8D3595F19730}"/>
    <dgm:cxn modelId="{1618B73B-3B3D-4B45-9682-2C38EF38DFDF}" type="presOf" srcId="{A784B5E3-FBCF-4B25-BABD-A83EE0959E00}" destId="{6289A55A-E7D2-467F-B373-2569D19AE6EC}" srcOrd="0" destOrd="1" presId="urn:microsoft.com/office/officeart/2005/8/layout/hList1"/>
    <dgm:cxn modelId="{DD670580-3387-423C-B8D8-150CE0BFE6A3}" srcId="{35D3E0E1-9E76-457E-A66A-A73FB95C6EE5}" destId="{32511DF3-C921-4DC2-945A-23B583C76D81}" srcOrd="1" destOrd="0" parTransId="{BA64C21D-1A89-4468-9154-F77AAD3E6C74}" sibTransId="{88202592-AB00-40A2-91FC-C4A2C518E5F2}"/>
    <dgm:cxn modelId="{0A7D646B-6D23-41C1-BA88-C4B60FA0BD0C}" type="presOf" srcId="{A9AEFDCF-431A-4F2F-B70E-665291E9AE39}" destId="{0B0A031A-0C14-4DA7-944B-5B3607B2A232}" srcOrd="0" destOrd="1" presId="urn:microsoft.com/office/officeart/2005/8/layout/hList1"/>
    <dgm:cxn modelId="{BC817A19-0BF9-4904-84FD-17FB28BB5FC8}" srcId="{37455B05-E9B0-4D52-B09D-5417D116B0B0}" destId="{BBB5000F-7041-4DCB-8614-B66A7215C272}" srcOrd="0" destOrd="0" parTransId="{CE52F05A-257F-41E5-B46A-EE1EB091A9B2}" sibTransId="{9AC7072B-488D-4897-87EC-F7FA0E6AC479}"/>
    <dgm:cxn modelId="{4ED26AFF-9BA0-49A3-B722-5B451948CF41}" srcId="{35D3E0E1-9E76-457E-A66A-A73FB95C6EE5}" destId="{D2149EDE-DD27-4F60-9B0A-B0A2862EB9D8}" srcOrd="3" destOrd="0" parTransId="{A54A69CB-3A33-4A73-92A1-A9C1E6A131D6}" sibTransId="{C1CE2441-B3E1-45CF-81F4-98E2BA3B6CA9}"/>
    <dgm:cxn modelId="{EFDF52F5-03F0-4FE4-A219-381A8DFAB4AD}" srcId="{32511DF3-C921-4DC2-945A-23B583C76D81}" destId="{6D8CBD53-E2A0-41CC-9A86-4EE116FFBA53}" srcOrd="0" destOrd="0" parTransId="{93AD2A66-1A5D-4DBF-A950-7FB56A8EA204}" sibTransId="{C60FDF6D-912A-4CF9-8892-F5FFE22E9B6C}"/>
    <dgm:cxn modelId="{9AF352A4-4E61-441E-BB4B-24CE44B40E74}" type="presOf" srcId="{8FFA499C-BC62-44A7-8D09-6960F17942DD}" destId="{EBCA97CE-353D-4D61-8372-B49845310FF2}" srcOrd="0" destOrd="1" presId="urn:microsoft.com/office/officeart/2005/8/layout/hList1"/>
    <dgm:cxn modelId="{D84617F9-70AF-4752-9068-6A058A62DD60}" type="presOf" srcId="{D3F39CCC-8B8B-4410-8A02-428415E696E3}" destId="{D4134ECB-3EF7-4915-9EDC-9731A4AD1354}" srcOrd="0" destOrd="0" presId="urn:microsoft.com/office/officeart/2005/8/layout/hList1"/>
    <dgm:cxn modelId="{A9223B04-484B-44BF-A30A-082B7CBB6595}" type="presOf" srcId="{8142FF31-D367-4F36-ABA0-2A005FC83DEE}" destId="{D97E1505-C628-44BD-98E5-59F560653E2A}" srcOrd="0" destOrd="0" presId="urn:microsoft.com/office/officeart/2005/8/layout/hList1"/>
    <dgm:cxn modelId="{806B55F0-7D3B-4842-8A0B-DCA09477D492}" srcId="{BE435736-99B7-4B8E-B9EB-F12CC7D63C29}" destId="{A784B5E3-FBCF-4B25-BABD-A83EE0959E00}" srcOrd="1" destOrd="0" parTransId="{EF0B5855-CA4B-4E67-8830-3A044341C870}" sibTransId="{F8B4B85C-7566-49F9-AE76-F508AB31ADE4}"/>
    <dgm:cxn modelId="{ABD47070-4B2F-4205-A09A-5B310EC120E9}" type="presOf" srcId="{10466B03-6067-4B16-B00E-2016EE3DC473}" destId="{EBCA97CE-353D-4D61-8372-B49845310FF2}" srcOrd="0" destOrd="0" presId="urn:microsoft.com/office/officeart/2005/8/layout/hList1"/>
    <dgm:cxn modelId="{B3EF5D77-70A2-4E9D-93D7-DF954FD6332D}" type="presOf" srcId="{2C3AC69D-DFA2-4294-A9FC-886EA624F880}" destId="{2ACA7EA9-3A68-484B-820E-4219833DAA6E}" srcOrd="0" destOrd="2" presId="urn:microsoft.com/office/officeart/2005/8/layout/hList1"/>
    <dgm:cxn modelId="{B8ADC6CE-D1CE-4298-B688-8392EBB0CB70}" srcId="{8142FF31-D367-4F36-ABA0-2A005FC83DEE}" destId="{DC44D57A-F1A6-4DC6-B064-510885221096}" srcOrd="0" destOrd="0" parTransId="{E1F469DE-2302-4B7D-8472-A20BB053D166}" sibTransId="{4DD62B54-DED9-4586-BF04-5913BA9F6806}"/>
    <dgm:cxn modelId="{0B6A5B44-0AF1-4F57-85C9-D99BE6917033}" srcId="{35D3E0E1-9E76-457E-A66A-A73FB95C6EE5}" destId="{37455B05-E9B0-4D52-B09D-5417D116B0B0}" srcOrd="4" destOrd="0" parTransId="{DCCA689E-482C-4FE3-9F00-23728C89918B}" sibTransId="{713D55DF-0095-4CF7-AE0C-854767C3245E}"/>
    <dgm:cxn modelId="{23B8711A-D8E7-4DAB-8D5F-C44A23CE78E5}" srcId="{35D3E0E1-9E76-457E-A66A-A73FB95C6EE5}" destId="{C4F58BFD-F9FC-41F2-B7A9-2B10BC97DB45}" srcOrd="6" destOrd="0" parTransId="{2B1D29E3-9F0B-4630-A9E5-F887700C9B29}" sibTransId="{9C74CC34-922C-43C0-B0C9-0EC0C301D6FA}"/>
    <dgm:cxn modelId="{8491D71E-7492-4E35-813A-088D6E79589B}" type="presOf" srcId="{6D8CBD53-E2A0-41CC-9A86-4EE116FFBA53}" destId="{943E9D83-8545-404A-A29B-8A249C44B9E9}" srcOrd="0" destOrd="0" presId="urn:microsoft.com/office/officeart/2005/8/layout/hList1"/>
    <dgm:cxn modelId="{D5DB80E9-4AB8-491C-9116-C3C9B4498433}" type="presOf" srcId="{1D532188-3DD9-48B2-81C8-8EA4831ABF90}" destId="{EBCA97CE-353D-4D61-8372-B49845310FF2}" srcOrd="0" destOrd="2" presId="urn:microsoft.com/office/officeart/2005/8/layout/hList1"/>
    <dgm:cxn modelId="{22841D67-1EE6-4866-A4BD-22C489162F10}" srcId="{D3F39CCC-8B8B-4410-8A02-428415E696E3}" destId="{1D532188-3DD9-48B2-81C8-8EA4831ABF90}" srcOrd="2" destOrd="0" parTransId="{77A1D9BC-9A6B-4ECE-950A-FC4FBE1EDE6B}" sibTransId="{1B30A3C8-1210-44A5-A3FA-309545B6D275}"/>
    <dgm:cxn modelId="{9A4A0AF3-5B76-4688-A588-5B3A8776EC74}" type="presOf" srcId="{768E6179-A4B5-4385-A634-438D953CE067}" destId="{57B05A60-909C-4838-A323-B5ED9D8E9A31}" srcOrd="0" destOrd="1" presId="urn:microsoft.com/office/officeart/2005/8/layout/hList1"/>
    <dgm:cxn modelId="{77BC6465-C086-4B32-B094-E30952247A64}" type="presOf" srcId="{99F8F94B-E22A-4198-A237-0D9412495107}" destId="{57B05A60-909C-4838-A323-B5ED9D8E9A31}" srcOrd="0" destOrd="0" presId="urn:microsoft.com/office/officeart/2005/8/layout/hList1"/>
    <dgm:cxn modelId="{15871069-7885-41C0-A202-D71E39B86736}" srcId="{D3F39CCC-8B8B-4410-8A02-428415E696E3}" destId="{8FFA499C-BC62-44A7-8D09-6960F17942DD}" srcOrd="1" destOrd="0" parTransId="{1499FBC5-6F3C-49DF-BA6E-07024BC17499}" sibTransId="{41765ADB-624A-4412-9594-28543B724282}"/>
    <dgm:cxn modelId="{B258EE0D-46E4-462F-85A2-006830056637}" type="presOf" srcId="{B386BAAC-248F-4D97-8613-F6CC37627B13}" destId="{6289A55A-E7D2-467F-B373-2569D19AE6EC}" srcOrd="0" destOrd="0" presId="urn:microsoft.com/office/officeart/2005/8/layout/hList1"/>
    <dgm:cxn modelId="{C241B007-69F1-40A3-B09C-15FC455CE218}" type="presOf" srcId="{35D3E0E1-9E76-457E-A66A-A73FB95C6EE5}" destId="{4FC43A64-63F2-4EFD-9E9F-5EDA0FB2E3D2}" srcOrd="0" destOrd="0" presId="urn:microsoft.com/office/officeart/2005/8/layout/hList1"/>
    <dgm:cxn modelId="{23436994-E59B-4006-8A18-FBC8698EE564}" srcId="{D2149EDE-DD27-4F60-9B0A-B0A2862EB9D8}" destId="{F65F2F15-5336-4310-A700-3F9A7B75A92B}" srcOrd="1" destOrd="0" parTransId="{92C74F49-8F01-4E83-80BC-3C06B18F8128}" sibTransId="{43631271-F9F1-4172-BB45-5D9791696E1D}"/>
    <dgm:cxn modelId="{9AD00F86-E5F9-40B3-853D-E1940607A46A}" srcId="{37455B05-E9B0-4D52-B09D-5417D116B0B0}" destId="{A9AEFDCF-431A-4F2F-B70E-665291E9AE39}" srcOrd="1" destOrd="0" parTransId="{392B67DC-8BE0-45F1-A14B-77702D653E68}" sibTransId="{DC360276-798E-4FA0-87EB-3FDF1E49CDCA}"/>
    <dgm:cxn modelId="{640C76F5-F127-4146-995C-B78B3EE06060}" type="presOf" srcId="{DC44D57A-F1A6-4DC6-B064-510885221096}" destId="{2ACA7EA9-3A68-484B-820E-4219833DAA6E}" srcOrd="0" destOrd="0" presId="urn:microsoft.com/office/officeart/2005/8/layout/hList1"/>
    <dgm:cxn modelId="{46E9101D-BD06-4861-8193-99E97ECF68C5}" type="presOf" srcId="{F65F2F15-5336-4310-A700-3F9A7B75A92B}" destId="{493713A6-0421-4F44-B77E-E9031DC2AF5A}" srcOrd="0" destOrd="1" presId="urn:microsoft.com/office/officeart/2005/8/layout/hList1"/>
    <dgm:cxn modelId="{065A5E33-4E53-4581-BFFF-3765307B129B}" srcId="{35D3E0E1-9E76-457E-A66A-A73FB95C6EE5}" destId="{D3F39CCC-8B8B-4410-8A02-428415E696E3}" srcOrd="2" destOrd="0" parTransId="{87751025-2212-48F6-BAD9-17C02DCBF205}" sibTransId="{867F9E47-0346-4B42-BE60-D2CEC1C5C245}"/>
    <dgm:cxn modelId="{476478B4-F64D-476E-8C0B-71FE91757833}" type="presOf" srcId="{32511DF3-C921-4DC2-945A-23B583C76D81}" destId="{BD0D3A92-30C6-43F7-A7F7-C85E344DAB49}" srcOrd="0" destOrd="0" presId="urn:microsoft.com/office/officeart/2005/8/layout/hList1"/>
    <dgm:cxn modelId="{1ABADBA5-A360-4B75-957A-EC77029601D2}" srcId="{37455B05-E9B0-4D52-B09D-5417D116B0B0}" destId="{0FA4AF98-F29D-49D5-A8A0-D93A3F2C785E}" srcOrd="2" destOrd="0" parTransId="{EFD081FB-966F-4D90-B7A5-A3D4737C2478}" sibTransId="{1D97905C-7970-497E-A335-16B6FE9A894E}"/>
    <dgm:cxn modelId="{FDF21D3D-4862-4AAB-A27B-FDAABCFA7BAB}" srcId="{35D3E0E1-9E76-457E-A66A-A73FB95C6EE5}" destId="{BE435736-99B7-4B8E-B9EB-F12CC7D63C29}" srcOrd="5" destOrd="0" parTransId="{B0BE8A7C-B93E-442E-AE3C-FC63122D1AA0}" sibTransId="{29B730D2-FC71-450D-B04D-B81DC5693925}"/>
    <dgm:cxn modelId="{667A61F6-48A6-4B5F-AF23-D72399CB36C4}" srcId="{D3F39CCC-8B8B-4410-8A02-428415E696E3}" destId="{10466B03-6067-4B16-B00E-2016EE3DC473}" srcOrd="0" destOrd="0" parTransId="{DD49C942-42AC-44FD-91E1-FA5AF19B3507}" sibTransId="{96CABCA7-EC78-4860-8904-70BBC1375E4F}"/>
    <dgm:cxn modelId="{8C10F576-F8A5-4138-BE50-37E2C3AB17C5}" srcId="{C4F58BFD-F9FC-41F2-B7A9-2B10BC97DB45}" destId="{768E6179-A4B5-4385-A634-438D953CE067}" srcOrd="1" destOrd="0" parTransId="{9777CA29-E029-4DC6-B0C1-020A7CA05DA3}" sibTransId="{17AA6780-98EF-460A-97AE-484C95238DC7}"/>
    <dgm:cxn modelId="{CC4B814E-254A-42D9-A3B6-C648FE898B36}" srcId="{32511DF3-C921-4DC2-945A-23B583C76D81}" destId="{50F7B0A3-6217-42E3-BBDF-1E86826892DD}" srcOrd="1" destOrd="0" parTransId="{2D487AD6-620F-47D2-B5E4-C6681C434821}" sibTransId="{899D47BC-43F3-4B59-AA94-047F390F16BF}"/>
    <dgm:cxn modelId="{75D01FFE-195E-46E9-80D4-38302FD8230B}" srcId="{35D3E0E1-9E76-457E-A66A-A73FB95C6EE5}" destId="{8142FF31-D367-4F36-ABA0-2A005FC83DEE}" srcOrd="0" destOrd="0" parTransId="{C8D094EB-3172-4F5B-AD9F-9F17211D39D0}" sibTransId="{2CB37B25-92D2-440C-9895-449968303ADC}"/>
    <dgm:cxn modelId="{B288A046-9A21-452F-AFCE-CD2BB887350B}" srcId="{8142FF31-D367-4F36-ABA0-2A005FC83DEE}" destId="{2C3AC69D-DFA2-4294-A9FC-886EA624F880}" srcOrd="2" destOrd="0" parTransId="{FB067101-9CB2-4A21-8181-9E3FEB35A685}" sibTransId="{2B06A356-3A31-48EB-81B5-6954A3B6C0B7}"/>
    <dgm:cxn modelId="{DF0B558F-8ECA-4A6D-B5CC-0767E627C03F}" srcId="{D2149EDE-DD27-4F60-9B0A-B0A2862EB9D8}" destId="{9E530DB7-4B60-4BA9-835B-69CD4A1E3BA2}" srcOrd="0" destOrd="0" parTransId="{5834CB2F-62CE-4F46-9943-DB884C3E7F2E}" sibTransId="{C1E66BB1-417B-4311-9A49-74ECC6311755}"/>
    <dgm:cxn modelId="{E051A968-FE20-416E-8965-416D32CE8C97}" srcId="{C4F58BFD-F9FC-41F2-B7A9-2B10BC97DB45}" destId="{99F8F94B-E22A-4198-A237-0D9412495107}" srcOrd="0" destOrd="0" parTransId="{EF4D8A4C-1589-4F65-A06C-2D029FAB8127}" sibTransId="{69CF74A1-BFD4-4BE4-8956-533088DCB58D}"/>
    <dgm:cxn modelId="{80D166A7-0D33-4624-A31A-A53CB755D5F7}" type="presOf" srcId="{BBB5000F-7041-4DCB-8614-B66A7215C272}" destId="{0B0A031A-0C14-4DA7-944B-5B3607B2A232}" srcOrd="0" destOrd="0" presId="urn:microsoft.com/office/officeart/2005/8/layout/hList1"/>
    <dgm:cxn modelId="{6E516C57-9692-42EB-8632-E0798AF6295E}" type="presOf" srcId="{3BCC8748-85B6-4836-BE82-0F8124D2BC2E}" destId="{2ACA7EA9-3A68-484B-820E-4219833DAA6E}" srcOrd="0" destOrd="1" presId="urn:microsoft.com/office/officeart/2005/8/layout/hList1"/>
    <dgm:cxn modelId="{B25F4593-BA66-493D-8F75-040DA659BD24}" type="presOf" srcId="{BE435736-99B7-4B8E-B9EB-F12CC7D63C29}" destId="{34194956-E5D8-40BE-97BB-277C8D03F5A9}" srcOrd="0" destOrd="0" presId="urn:microsoft.com/office/officeart/2005/8/layout/hList1"/>
    <dgm:cxn modelId="{3132C35A-831F-4E22-A963-77F48E4ACE7B}" srcId="{BE435736-99B7-4B8E-B9EB-F12CC7D63C29}" destId="{B386BAAC-248F-4D97-8613-F6CC37627B13}" srcOrd="0" destOrd="0" parTransId="{46A21302-B893-40D0-962E-FD4B2CE9A60A}" sibTransId="{A5BAA557-CE0D-44B2-9283-A3103E456710}"/>
    <dgm:cxn modelId="{C7E5D9A5-EC42-4302-B557-5DF4C42C8A8D}" type="presOf" srcId="{C4F58BFD-F9FC-41F2-B7A9-2B10BC97DB45}" destId="{D0936D15-8792-4266-AFB8-54FC98A2BAE5}" srcOrd="0" destOrd="0" presId="urn:microsoft.com/office/officeart/2005/8/layout/hList1"/>
    <dgm:cxn modelId="{3EDEE5AD-C25A-43D5-9CDC-042144620164}" type="presOf" srcId="{9E530DB7-4B60-4BA9-835B-69CD4A1E3BA2}" destId="{493713A6-0421-4F44-B77E-E9031DC2AF5A}" srcOrd="0" destOrd="0" presId="urn:microsoft.com/office/officeart/2005/8/layout/hList1"/>
    <dgm:cxn modelId="{0BCFF75E-8009-43B2-8E21-16F70EF6F74C}" type="presOf" srcId="{0FA4AF98-F29D-49D5-A8A0-D93A3F2C785E}" destId="{0B0A031A-0C14-4DA7-944B-5B3607B2A232}" srcOrd="0" destOrd="2" presId="urn:microsoft.com/office/officeart/2005/8/layout/hList1"/>
    <dgm:cxn modelId="{EDFFD429-3D1F-477C-AE23-B48D2976F7DD}" type="presOf" srcId="{D2149EDE-DD27-4F60-9B0A-B0A2862EB9D8}" destId="{F77B6139-1B46-4CEE-B338-DBF366F66FCE}" srcOrd="0" destOrd="0" presId="urn:microsoft.com/office/officeart/2005/8/layout/hList1"/>
    <dgm:cxn modelId="{0DB69BDD-F814-4B8D-ADF5-DECA0D48B926}" type="presParOf" srcId="{4FC43A64-63F2-4EFD-9E9F-5EDA0FB2E3D2}" destId="{6DAF75B1-C5FA-4EAE-9F43-A0C4E21B656F}" srcOrd="0" destOrd="0" presId="urn:microsoft.com/office/officeart/2005/8/layout/hList1"/>
    <dgm:cxn modelId="{280092CA-9076-46B9-9F89-B9D4886F6B7B}" type="presParOf" srcId="{6DAF75B1-C5FA-4EAE-9F43-A0C4E21B656F}" destId="{D97E1505-C628-44BD-98E5-59F560653E2A}" srcOrd="0" destOrd="0" presId="urn:microsoft.com/office/officeart/2005/8/layout/hList1"/>
    <dgm:cxn modelId="{BEA58C65-16D1-4610-A6ED-29D0716C7D53}" type="presParOf" srcId="{6DAF75B1-C5FA-4EAE-9F43-A0C4E21B656F}" destId="{2ACA7EA9-3A68-484B-820E-4219833DAA6E}" srcOrd="1" destOrd="0" presId="urn:microsoft.com/office/officeart/2005/8/layout/hList1"/>
    <dgm:cxn modelId="{10080B74-D1BB-4000-AF77-B535D368F4A6}" type="presParOf" srcId="{4FC43A64-63F2-4EFD-9E9F-5EDA0FB2E3D2}" destId="{8A84B47A-F351-4339-91D8-DE8738F625E8}" srcOrd="1" destOrd="0" presId="urn:microsoft.com/office/officeart/2005/8/layout/hList1"/>
    <dgm:cxn modelId="{C63C9730-08FE-4C7C-93D4-5E95A774AD2E}" type="presParOf" srcId="{4FC43A64-63F2-4EFD-9E9F-5EDA0FB2E3D2}" destId="{D6ED0605-1BD7-47E9-B8AE-AF5D24A4E7E7}" srcOrd="2" destOrd="0" presId="urn:microsoft.com/office/officeart/2005/8/layout/hList1"/>
    <dgm:cxn modelId="{4E031BE7-7B6B-4E62-B8D1-03DAF176C6D2}" type="presParOf" srcId="{D6ED0605-1BD7-47E9-B8AE-AF5D24A4E7E7}" destId="{BD0D3A92-30C6-43F7-A7F7-C85E344DAB49}" srcOrd="0" destOrd="0" presId="urn:microsoft.com/office/officeart/2005/8/layout/hList1"/>
    <dgm:cxn modelId="{25FB0E0B-570B-4E24-8BCB-4B1116165A86}" type="presParOf" srcId="{D6ED0605-1BD7-47E9-B8AE-AF5D24A4E7E7}" destId="{943E9D83-8545-404A-A29B-8A249C44B9E9}" srcOrd="1" destOrd="0" presId="urn:microsoft.com/office/officeart/2005/8/layout/hList1"/>
    <dgm:cxn modelId="{F25D5288-48C3-4546-A33F-030F8C41DD6B}" type="presParOf" srcId="{4FC43A64-63F2-4EFD-9E9F-5EDA0FB2E3D2}" destId="{A00C6381-6608-42EC-BEFB-67011ABC5FA1}" srcOrd="3" destOrd="0" presId="urn:microsoft.com/office/officeart/2005/8/layout/hList1"/>
    <dgm:cxn modelId="{6AFF895C-F818-40E5-A2AF-FE3001FA442F}" type="presParOf" srcId="{4FC43A64-63F2-4EFD-9E9F-5EDA0FB2E3D2}" destId="{BDACF1CE-4FA6-48DD-8AD6-A254C5F9A972}" srcOrd="4" destOrd="0" presId="urn:microsoft.com/office/officeart/2005/8/layout/hList1"/>
    <dgm:cxn modelId="{98E917B3-F0E9-452A-A030-42E782D87DE3}" type="presParOf" srcId="{BDACF1CE-4FA6-48DD-8AD6-A254C5F9A972}" destId="{D4134ECB-3EF7-4915-9EDC-9731A4AD1354}" srcOrd="0" destOrd="0" presId="urn:microsoft.com/office/officeart/2005/8/layout/hList1"/>
    <dgm:cxn modelId="{FA778AAE-D84D-4AA8-A4A9-03776088CE6E}" type="presParOf" srcId="{BDACF1CE-4FA6-48DD-8AD6-A254C5F9A972}" destId="{EBCA97CE-353D-4D61-8372-B49845310FF2}" srcOrd="1" destOrd="0" presId="urn:microsoft.com/office/officeart/2005/8/layout/hList1"/>
    <dgm:cxn modelId="{00E63183-52D4-436B-AADB-28B9AEBA912A}" type="presParOf" srcId="{4FC43A64-63F2-4EFD-9E9F-5EDA0FB2E3D2}" destId="{4444251A-3AFF-4EB8-ABAF-C753BA47DC98}" srcOrd="5" destOrd="0" presId="urn:microsoft.com/office/officeart/2005/8/layout/hList1"/>
    <dgm:cxn modelId="{0DC0E3C7-C764-4211-8F85-AED47B3EBEE4}" type="presParOf" srcId="{4FC43A64-63F2-4EFD-9E9F-5EDA0FB2E3D2}" destId="{FD3AB06D-B145-4071-BA63-CB0B2484F1BB}" srcOrd="6" destOrd="0" presId="urn:microsoft.com/office/officeart/2005/8/layout/hList1"/>
    <dgm:cxn modelId="{F469323D-2B03-41AE-B4B1-E01EF1F8A0EC}" type="presParOf" srcId="{FD3AB06D-B145-4071-BA63-CB0B2484F1BB}" destId="{F77B6139-1B46-4CEE-B338-DBF366F66FCE}" srcOrd="0" destOrd="0" presId="urn:microsoft.com/office/officeart/2005/8/layout/hList1"/>
    <dgm:cxn modelId="{D24F217D-B5AB-4FBE-A90A-4ADD3ECFD570}" type="presParOf" srcId="{FD3AB06D-B145-4071-BA63-CB0B2484F1BB}" destId="{493713A6-0421-4F44-B77E-E9031DC2AF5A}" srcOrd="1" destOrd="0" presId="urn:microsoft.com/office/officeart/2005/8/layout/hList1"/>
    <dgm:cxn modelId="{3B931E9D-05BE-48D3-9FEA-E77D4B7B7586}" type="presParOf" srcId="{4FC43A64-63F2-4EFD-9E9F-5EDA0FB2E3D2}" destId="{3AA49F43-2480-4017-8454-12FE82EEE22F}" srcOrd="7" destOrd="0" presId="urn:microsoft.com/office/officeart/2005/8/layout/hList1"/>
    <dgm:cxn modelId="{18B96D8E-861C-4594-974E-CA5F70692F97}" type="presParOf" srcId="{4FC43A64-63F2-4EFD-9E9F-5EDA0FB2E3D2}" destId="{066C1E2D-9C47-400A-AE4B-AB08EB4E4DB9}" srcOrd="8" destOrd="0" presId="urn:microsoft.com/office/officeart/2005/8/layout/hList1"/>
    <dgm:cxn modelId="{5D86E261-0F35-4636-8FA1-B4B9FE03F0E5}" type="presParOf" srcId="{066C1E2D-9C47-400A-AE4B-AB08EB4E4DB9}" destId="{4A25B98E-D28E-48AF-B8E6-EE6A9351B0C2}" srcOrd="0" destOrd="0" presId="urn:microsoft.com/office/officeart/2005/8/layout/hList1"/>
    <dgm:cxn modelId="{B3650CAF-E178-4713-BE07-C4354CE415FC}" type="presParOf" srcId="{066C1E2D-9C47-400A-AE4B-AB08EB4E4DB9}" destId="{0B0A031A-0C14-4DA7-944B-5B3607B2A232}" srcOrd="1" destOrd="0" presId="urn:microsoft.com/office/officeart/2005/8/layout/hList1"/>
    <dgm:cxn modelId="{F1D4F128-6509-4A61-8194-4EF3310B4926}" type="presParOf" srcId="{4FC43A64-63F2-4EFD-9E9F-5EDA0FB2E3D2}" destId="{58AF319F-3571-4DA1-8CFD-473C838CA07A}" srcOrd="9" destOrd="0" presId="urn:microsoft.com/office/officeart/2005/8/layout/hList1"/>
    <dgm:cxn modelId="{5942A9BF-6D23-4029-BA16-D9A261441D9D}" type="presParOf" srcId="{4FC43A64-63F2-4EFD-9E9F-5EDA0FB2E3D2}" destId="{4E82E6FB-1A72-4102-AE33-36F88358B20B}" srcOrd="10" destOrd="0" presId="urn:microsoft.com/office/officeart/2005/8/layout/hList1"/>
    <dgm:cxn modelId="{D9DC86B3-BD16-4007-81D4-6C604CB5819F}" type="presParOf" srcId="{4E82E6FB-1A72-4102-AE33-36F88358B20B}" destId="{34194956-E5D8-40BE-97BB-277C8D03F5A9}" srcOrd="0" destOrd="0" presId="urn:microsoft.com/office/officeart/2005/8/layout/hList1"/>
    <dgm:cxn modelId="{40F3B722-F9B1-4FE5-BDA2-0B6391B70540}" type="presParOf" srcId="{4E82E6FB-1A72-4102-AE33-36F88358B20B}" destId="{6289A55A-E7D2-467F-B373-2569D19AE6EC}" srcOrd="1" destOrd="0" presId="urn:microsoft.com/office/officeart/2005/8/layout/hList1"/>
    <dgm:cxn modelId="{0283DCB2-EE69-4093-BA88-F7C4359751C5}" type="presParOf" srcId="{4FC43A64-63F2-4EFD-9E9F-5EDA0FB2E3D2}" destId="{A16E575B-4EFC-46B6-B8C8-8B67D1E0B3EB}" srcOrd="11" destOrd="0" presId="urn:microsoft.com/office/officeart/2005/8/layout/hList1"/>
    <dgm:cxn modelId="{7AEA5249-EE73-45E9-B6D0-7A3674A10D2B}" type="presParOf" srcId="{4FC43A64-63F2-4EFD-9E9F-5EDA0FB2E3D2}" destId="{080EE433-26DF-4A60-B96D-81FDDE507E8A}" srcOrd="12" destOrd="0" presId="urn:microsoft.com/office/officeart/2005/8/layout/hList1"/>
    <dgm:cxn modelId="{EB206CCD-A560-47EE-B1ED-CE1C5A7D0D82}" type="presParOf" srcId="{080EE433-26DF-4A60-B96D-81FDDE507E8A}" destId="{D0936D15-8792-4266-AFB8-54FC98A2BAE5}" srcOrd="0" destOrd="0" presId="urn:microsoft.com/office/officeart/2005/8/layout/hList1"/>
    <dgm:cxn modelId="{140539A6-C445-4889-8E8E-B0B15DCF228D}" type="presParOf" srcId="{080EE433-26DF-4A60-B96D-81FDDE507E8A}" destId="{57B05A60-909C-4838-A323-B5ED9D8E9A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A424EC-46C8-4B76-A977-E93BE92F5182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</dgm:pt>
    <dgm:pt modelId="{ECA4EDFF-C4D7-4336-BDFC-9CC262C82DFB}">
      <dgm:prSet phldrT="[Text]"/>
      <dgm:spPr/>
      <dgm:t>
        <a:bodyPr/>
        <a:lstStyle/>
        <a:p>
          <a:r>
            <a:rPr lang="en-US" dirty="0"/>
            <a:t>Assign Asset value</a:t>
          </a:r>
        </a:p>
      </dgm:t>
    </dgm:pt>
    <dgm:pt modelId="{DE8D7B14-DA7F-4886-B33D-52A74D7B3BFB}" type="parTrans" cxnId="{A9A61C7C-20CB-43CA-B8CC-6F478E99AAA8}">
      <dgm:prSet/>
      <dgm:spPr/>
      <dgm:t>
        <a:bodyPr/>
        <a:lstStyle/>
        <a:p>
          <a:endParaRPr lang="en-US"/>
        </a:p>
      </dgm:t>
    </dgm:pt>
    <dgm:pt modelId="{593E7FBE-2EE8-498E-9C2F-DA3FAC9E58D1}" type="sibTrans" cxnId="{A9A61C7C-20CB-43CA-B8CC-6F478E99AAA8}">
      <dgm:prSet/>
      <dgm:spPr/>
      <dgm:t>
        <a:bodyPr/>
        <a:lstStyle/>
        <a:p>
          <a:endParaRPr lang="en-US"/>
        </a:p>
      </dgm:t>
    </dgm:pt>
    <dgm:pt modelId="{26FFF605-1BBF-44B8-AA63-8363044CF4D6}">
      <dgm:prSet phldrT="[Text]"/>
      <dgm:spPr/>
      <dgm:t>
        <a:bodyPr/>
        <a:lstStyle/>
        <a:p>
          <a:r>
            <a:rPr lang="en-US" dirty="0"/>
            <a:t>Calculate Exposure Factor</a:t>
          </a:r>
        </a:p>
      </dgm:t>
    </dgm:pt>
    <dgm:pt modelId="{C4840F1E-ABA5-4805-80BB-881F34DDA72E}" type="parTrans" cxnId="{97838D72-ADF2-465D-9AD0-B324BE9B97F5}">
      <dgm:prSet/>
      <dgm:spPr/>
      <dgm:t>
        <a:bodyPr/>
        <a:lstStyle/>
        <a:p>
          <a:endParaRPr lang="en-US"/>
        </a:p>
      </dgm:t>
    </dgm:pt>
    <dgm:pt modelId="{C103E3EB-FE63-4EE8-94DE-5132A5743A9F}" type="sibTrans" cxnId="{97838D72-ADF2-465D-9AD0-B324BE9B97F5}">
      <dgm:prSet/>
      <dgm:spPr/>
      <dgm:t>
        <a:bodyPr/>
        <a:lstStyle/>
        <a:p>
          <a:endParaRPr lang="en-US"/>
        </a:p>
      </dgm:t>
    </dgm:pt>
    <dgm:pt modelId="{314FB081-D285-4A0E-9CDA-18C93BE62044}">
      <dgm:prSet phldrT="[Text]"/>
      <dgm:spPr/>
      <dgm:t>
        <a:bodyPr/>
        <a:lstStyle/>
        <a:p>
          <a:r>
            <a:rPr lang="en-US" dirty="0"/>
            <a:t>Derive Annualized Loss Expectancy</a:t>
          </a:r>
        </a:p>
      </dgm:t>
    </dgm:pt>
    <dgm:pt modelId="{CA30D935-9765-4957-AFCE-E8F41867712F}" type="parTrans" cxnId="{D7BE0E47-0F87-4D00-9AA6-F4D4441134A1}">
      <dgm:prSet/>
      <dgm:spPr/>
      <dgm:t>
        <a:bodyPr/>
        <a:lstStyle/>
        <a:p>
          <a:endParaRPr lang="en-US"/>
        </a:p>
      </dgm:t>
    </dgm:pt>
    <dgm:pt modelId="{6C512AE1-1A7E-4B7B-B352-9F717E4DFB21}" type="sibTrans" cxnId="{D7BE0E47-0F87-4D00-9AA6-F4D4441134A1}">
      <dgm:prSet/>
      <dgm:spPr/>
      <dgm:t>
        <a:bodyPr/>
        <a:lstStyle/>
        <a:p>
          <a:endParaRPr lang="en-US"/>
        </a:p>
      </dgm:t>
    </dgm:pt>
    <dgm:pt modelId="{6BA2FE42-7771-47AD-9878-0F517C6389D5}">
      <dgm:prSet phldrT="[Text]"/>
      <dgm:spPr/>
      <dgm:t>
        <a:bodyPr/>
        <a:lstStyle/>
        <a:p>
          <a:r>
            <a:rPr lang="en-US" dirty="0"/>
            <a:t>Calculate Single loss Expectancy</a:t>
          </a:r>
        </a:p>
      </dgm:t>
    </dgm:pt>
    <dgm:pt modelId="{8DA77691-C8A8-4A32-8920-40A670A965C2}" type="parTrans" cxnId="{E5EAF54C-265A-4D04-8E0F-CE54B8CF8E3B}">
      <dgm:prSet/>
      <dgm:spPr/>
      <dgm:t>
        <a:bodyPr/>
        <a:lstStyle/>
        <a:p>
          <a:endParaRPr lang="en-US"/>
        </a:p>
      </dgm:t>
    </dgm:pt>
    <dgm:pt modelId="{239142D1-CA4E-4471-8EE7-13E3FCF033A9}" type="sibTrans" cxnId="{E5EAF54C-265A-4D04-8E0F-CE54B8CF8E3B}">
      <dgm:prSet/>
      <dgm:spPr/>
      <dgm:t>
        <a:bodyPr/>
        <a:lstStyle/>
        <a:p>
          <a:endParaRPr lang="en-US"/>
        </a:p>
      </dgm:t>
    </dgm:pt>
    <dgm:pt modelId="{EC4AB769-AE14-4923-9F1D-18856EE077BD}">
      <dgm:prSet phldrT="[Text]"/>
      <dgm:spPr/>
      <dgm:t>
        <a:bodyPr/>
        <a:lstStyle/>
        <a:p>
          <a:r>
            <a:rPr lang="en-US" dirty="0"/>
            <a:t>Assess Annualized Rate of Occurrence</a:t>
          </a:r>
        </a:p>
      </dgm:t>
    </dgm:pt>
    <dgm:pt modelId="{13829D62-5B10-4408-9C96-DEA05314FD66}" type="parTrans" cxnId="{E93E7B87-BB27-403A-9E1F-08E49533645F}">
      <dgm:prSet/>
      <dgm:spPr/>
      <dgm:t>
        <a:bodyPr/>
        <a:lstStyle/>
        <a:p>
          <a:endParaRPr lang="en-US"/>
        </a:p>
      </dgm:t>
    </dgm:pt>
    <dgm:pt modelId="{52F18174-E082-4EAF-A480-9E7D747FC61C}" type="sibTrans" cxnId="{E93E7B87-BB27-403A-9E1F-08E49533645F}">
      <dgm:prSet/>
      <dgm:spPr/>
      <dgm:t>
        <a:bodyPr/>
        <a:lstStyle/>
        <a:p>
          <a:endParaRPr lang="en-US"/>
        </a:p>
      </dgm:t>
    </dgm:pt>
    <dgm:pt modelId="{6EA5BD5F-6E6E-4AC6-AFA2-B635879FA1C6}">
      <dgm:prSet phldrT="[Text]"/>
      <dgm:spPr/>
      <dgm:t>
        <a:bodyPr/>
        <a:lstStyle/>
        <a:p>
          <a:r>
            <a:rPr lang="en-US" dirty="0"/>
            <a:t>Perform Cost/Benefit Analysis of Counter measure</a:t>
          </a:r>
        </a:p>
      </dgm:t>
    </dgm:pt>
    <dgm:pt modelId="{4752E321-7ECC-4ACA-9F75-6D24F4CBEC99}" type="parTrans" cxnId="{2E9D66D2-F466-4B4F-AEF3-FBF3FAFAEF6F}">
      <dgm:prSet/>
      <dgm:spPr/>
      <dgm:t>
        <a:bodyPr/>
        <a:lstStyle/>
        <a:p>
          <a:endParaRPr lang="en-US"/>
        </a:p>
      </dgm:t>
    </dgm:pt>
    <dgm:pt modelId="{6D13B780-D478-436E-BE19-96860158D6F4}" type="sibTrans" cxnId="{2E9D66D2-F466-4B4F-AEF3-FBF3FAFAEF6F}">
      <dgm:prSet/>
      <dgm:spPr/>
      <dgm:t>
        <a:bodyPr/>
        <a:lstStyle/>
        <a:p>
          <a:endParaRPr lang="en-US"/>
        </a:p>
      </dgm:t>
    </dgm:pt>
    <dgm:pt modelId="{15FF692D-EA09-417C-A410-63EF968A4B05}" type="pres">
      <dgm:prSet presAssocID="{69A424EC-46C8-4B76-A977-E93BE92F5182}" presName="diagram" presStyleCnt="0">
        <dgm:presLayoutVars>
          <dgm:dir/>
          <dgm:resizeHandles val="exact"/>
        </dgm:presLayoutVars>
      </dgm:prSet>
      <dgm:spPr/>
    </dgm:pt>
    <dgm:pt modelId="{4FBD497B-C161-4E7F-AC38-478983F6B1E6}" type="pres">
      <dgm:prSet presAssocID="{ECA4EDFF-C4D7-4336-BDFC-9CC262C82DF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9408D-8630-4C1A-8A05-64AFA8B9EDE3}" type="pres">
      <dgm:prSet presAssocID="{593E7FBE-2EE8-498E-9C2F-DA3FAC9E58D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5A4BB35-DE7D-4839-B4DB-67DBB6A130C1}" type="pres">
      <dgm:prSet presAssocID="{593E7FBE-2EE8-498E-9C2F-DA3FAC9E58D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491E72F-3787-4AF8-B80D-0E6688E1141E}" type="pres">
      <dgm:prSet presAssocID="{26FFF605-1BBF-44B8-AA63-8363044CF4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DD740-314E-442F-B24C-CF6ABC6F4081}" type="pres">
      <dgm:prSet presAssocID="{C103E3EB-FE63-4EE8-94DE-5132A5743A9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5243701-47A2-4B87-B265-D914BDC5094B}" type="pres">
      <dgm:prSet presAssocID="{C103E3EB-FE63-4EE8-94DE-5132A5743A9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F97F09D-7B6F-4D9C-BEF7-7FAF0342097A}" type="pres">
      <dgm:prSet presAssocID="{6BA2FE42-7771-47AD-9878-0F517C6389D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FF1BC-56C1-45A5-A21C-9C2A8E83D4C5}" type="pres">
      <dgm:prSet presAssocID="{239142D1-CA4E-4471-8EE7-13E3FCF033A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222641B-7D23-476D-B87E-A077D734D3DB}" type="pres">
      <dgm:prSet presAssocID="{239142D1-CA4E-4471-8EE7-13E3FCF033A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F0599C4-6CFB-4C04-855B-85120129CF89}" type="pres">
      <dgm:prSet presAssocID="{EC4AB769-AE14-4923-9F1D-18856EE077B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18314-CD00-421E-9770-64DB3C24CE06}" type="pres">
      <dgm:prSet presAssocID="{52F18174-E082-4EAF-A480-9E7D747FC61C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D084E29-01DA-4DE2-8C22-A24582DEB792}" type="pres">
      <dgm:prSet presAssocID="{52F18174-E082-4EAF-A480-9E7D747FC61C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C4E04DB-8B45-4883-9A7F-270D98896B3B}" type="pres">
      <dgm:prSet presAssocID="{314FB081-D285-4A0E-9CDA-18C93BE6204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5B7EC-3B57-45B6-B774-90C27175DA8E}" type="pres">
      <dgm:prSet presAssocID="{6C512AE1-1A7E-4B7B-B352-9F717E4DFB2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77290EE-136F-4269-9778-68C8AEA49BC2}" type="pres">
      <dgm:prSet presAssocID="{6C512AE1-1A7E-4B7B-B352-9F717E4DFB21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53266EF2-4055-4892-9FAA-1F0C560FCC07}" type="pres">
      <dgm:prSet presAssocID="{6EA5BD5F-6E6E-4AC6-AFA2-B635879FA1C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16237-EE7A-4FFC-9225-DD92709A62AE}" type="presOf" srcId="{EC4AB769-AE14-4923-9F1D-18856EE077BD}" destId="{3F0599C4-6CFB-4C04-855B-85120129CF89}" srcOrd="0" destOrd="0" presId="urn:microsoft.com/office/officeart/2005/8/layout/process5"/>
    <dgm:cxn modelId="{AAE76869-3385-4217-AF16-8F756141625D}" type="presOf" srcId="{6BA2FE42-7771-47AD-9878-0F517C6389D5}" destId="{3F97F09D-7B6F-4D9C-BEF7-7FAF0342097A}" srcOrd="0" destOrd="0" presId="urn:microsoft.com/office/officeart/2005/8/layout/process5"/>
    <dgm:cxn modelId="{D7BE0E47-0F87-4D00-9AA6-F4D4441134A1}" srcId="{69A424EC-46C8-4B76-A977-E93BE92F5182}" destId="{314FB081-D285-4A0E-9CDA-18C93BE62044}" srcOrd="4" destOrd="0" parTransId="{CA30D935-9765-4957-AFCE-E8F41867712F}" sibTransId="{6C512AE1-1A7E-4B7B-B352-9F717E4DFB21}"/>
    <dgm:cxn modelId="{4F1B30F2-1740-4552-92F7-274B8FD8ECB7}" type="presOf" srcId="{6EA5BD5F-6E6E-4AC6-AFA2-B635879FA1C6}" destId="{53266EF2-4055-4892-9FAA-1F0C560FCC07}" srcOrd="0" destOrd="0" presId="urn:microsoft.com/office/officeart/2005/8/layout/process5"/>
    <dgm:cxn modelId="{7C1124F7-4DEE-48B8-8C79-AA0F1AF1FA3C}" type="presOf" srcId="{593E7FBE-2EE8-498E-9C2F-DA3FAC9E58D1}" destId="{1AB9408D-8630-4C1A-8A05-64AFA8B9EDE3}" srcOrd="0" destOrd="0" presId="urn:microsoft.com/office/officeart/2005/8/layout/process5"/>
    <dgm:cxn modelId="{E93E7B87-BB27-403A-9E1F-08E49533645F}" srcId="{69A424EC-46C8-4B76-A977-E93BE92F5182}" destId="{EC4AB769-AE14-4923-9F1D-18856EE077BD}" srcOrd="3" destOrd="0" parTransId="{13829D62-5B10-4408-9C96-DEA05314FD66}" sibTransId="{52F18174-E082-4EAF-A480-9E7D747FC61C}"/>
    <dgm:cxn modelId="{AB8A78E1-733A-4A4E-86B2-49475ED42837}" type="presOf" srcId="{C103E3EB-FE63-4EE8-94DE-5132A5743A9F}" destId="{C5243701-47A2-4B87-B265-D914BDC5094B}" srcOrd="1" destOrd="0" presId="urn:microsoft.com/office/officeart/2005/8/layout/process5"/>
    <dgm:cxn modelId="{535BB624-78F2-4762-BD5F-84C2115639D4}" type="presOf" srcId="{52F18174-E082-4EAF-A480-9E7D747FC61C}" destId="{2D084E29-01DA-4DE2-8C22-A24582DEB792}" srcOrd="1" destOrd="0" presId="urn:microsoft.com/office/officeart/2005/8/layout/process5"/>
    <dgm:cxn modelId="{E5EAF54C-265A-4D04-8E0F-CE54B8CF8E3B}" srcId="{69A424EC-46C8-4B76-A977-E93BE92F5182}" destId="{6BA2FE42-7771-47AD-9878-0F517C6389D5}" srcOrd="2" destOrd="0" parTransId="{8DA77691-C8A8-4A32-8920-40A670A965C2}" sibTransId="{239142D1-CA4E-4471-8EE7-13E3FCF033A9}"/>
    <dgm:cxn modelId="{7D3E5FE0-F54A-4207-983F-6DFF212E55E0}" type="presOf" srcId="{593E7FBE-2EE8-498E-9C2F-DA3FAC9E58D1}" destId="{05A4BB35-DE7D-4839-B4DB-67DBB6A130C1}" srcOrd="1" destOrd="0" presId="urn:microsoft.com/office/officeart/2005/8/layout/process5"/>
    <dgm:cxn modelId="{5D853392-15B3-41A5-BEC6-E03F8EC8D834}" type="presOf" srcId="{ECA4EDFF-C4D7-4336-BDFC-9CC262C82DFB}" destId="{4FBD497B-C161-4E7F-AC38-478983F6B1E6}" srcOrd="0" destOrd="0" presId="urn:microsoft.com/office/officeart/2005/8/layout/process5"/>
    <dgm:cxn modelId="{F22A9EF0-5CED-462E-9DEF-782060A94DF0}" type="presOf" srcId="{C103E3EB-FE63-4EE8-94DE-5132A5743A9F}" destId="{D77DD740-314E-442F-B24C-CF6ABC6F4081}" srcOrd="0" destOrd="0" presId="urn:microsoft.com/office/officeart/2005/8/layout/process5"/>
    <dgm:cxn modelId="{D415E920-64E2-4418-9610-DF6888EC75FB}" type="presOf" srcId="{239142D1-CA4E-4471-8EE7-13E3FCF033A9}" destId="{85EFF1BC-56C1-45A5-A21C-9C2A8E83D4C5}" srcOrd="0" destOrd="0" presId="urn:microsoft.com/office/officeart/2005/8/layout/process5"/>
    <dgm:cxn modelId="{1DA51293-ECED-4BC0-877B-19ABC764DBF0}" type="presOf" srcId="{26FFF605-1BBF-44B8-AA63-8363044CF4D6}" destId="{A491E72F-3787-4AF8-B80D-0E6688E1141E}" srcOrd="0" destOrd="0" presId="urn:microsoft.com/office/officeart/2005/8/layout/process5"/>
    <dgm:cxn modelId="{0F15BEF6-52C4-4C12-9C29-1AC21FE0A490}" type="presOf" srcId="{69A424EC-46C8-4B76-A977-E93BE92F5182}" destId="{15FF692D-EA09-417C-A410-63EF968A4B05}" srcOrd="0" destOrd="0" presId="urn:microsoft.com/office/officeart/2005/8/layout/process5"/>
    <dgm:cxn modelId="{2C07E4EF-9166-47FB-8B78-A9E5483892A0}" type="presOf" srcId="{6C512AE1-1A7E-4B7B-B352-9F717E4DFB21}" destId="{877290EE-136F-4269-9778-68C8AEA49BC2}" srcOrd="1" destOrd="0" presId="urn:microsoft.com/office/officeart/2005/8/layout/process5"/>
    <dgm:cxn modelId="{887C8113-42C2-49B0-9756-8A8528FC9E45}" type="presOf" srcId="{314FB081-D285-4A0E-9CDA-18C93BE62044}" destId="{2C4E04DB-8B45-4883-9A7F-270D98896B3B}" srcOrd="0" destOrd="0" presId="urn:microsoft.com/office/officeart/2005/8/layout/process5"/>
    <dgm:cxn modelId="{A9A61C7C-20CB-43CA-B8CC-6F478E99AAA8}" srcId="{69A424EC-46C8-4B76-A977-E93BE92F5182}" destId="{ECA4EDFF-C4D7-4336-BDFC-9CC262C82DFB}" srcOrd="0" destOrd="0" parTransId="{DE8D7B14-DA7F-4886-B33D-52A74D7B3BFB}" sibTransId="{593E7FBE-2EE8-498E-9C2F-DA3FAC9E58D1}"/>
    <dgm:cxn modelId="{4DC7827C-6414-432F-9442-09A3162B3DC0}" type="presOf" srcId="{52F18174-E082-4EAF-A480-9E7D747FC61C}" destId="{6B118314-CD00-421E-9770-64DB3C24CE06}" srcOrd="0" destOrd="0" presId="urn:microsoft.com/office/officeart/2005/8/layout/process5"/>
    <dgm:cxn modelId="{97838D72-ADF2-465D-9AD0-B324BE9B97F5}" srcId="{69A424EC-46C8-4B76-A977-E93BE92F5182}" destId="{26FFF605-1BBF-44B8-AA63-8363044CF4D6}" srcOrd="1" destOrd="0" parTransId="{C4840F1E-ABA5-4805-80BB-881F34DDA72E}" sibTransId="{C103E3EB-FE63-4EE8-94DE-5132A5743A9F}"/>
    <dgm:cxn modelId="{32D69EA5-9B86-4552-BEA7-E3D26C5A37F9}" type="presOf" srcId="{6C512AE1-1A7E-4B7B-B352-9F717E4DFB21}" destId="{A675B7EC-3B57-45B6-B774-90C27175DA8E}" srcOrd="0" destOrd="0" presId="urn:microsoft.com/office/officeart/2005/8/layout/process5"/>
    <dgm:cxn modelId="{2E9D66D2-F466-4B4F-AEF3-FBF3FAFAEF6F}" srcId="{69A424EC-46C8-4B76-A977-E93BE92F5182}" destId="{6EA5BD5F-6E6E-4AC6-AFA2-B635879FA1C6}" srcOrd="5" destOrd="0" parTransId="{4752E321-7ECC-4ACA-9F75-6D24F4CBEC99}" sibTransId="{6D13B780-D478-436E-BE19-96860158D6F4}"/>
    <dgm:cxn modelId="{BD3C6730-0873-4A78-98BE-FB89A52577C5}" type="presOf" srcId="{239142D1-CA4E-4471-8EE7-13E3FCF033A9}" destId="{2222641B-7D23-476D-B87E-A077D734D3DB}" srcOrd="1" destOrd="0" presId="urn:microsoft.com/office/officeart/2005/8/layout/process5"/>
    <dgm:cxn modelId="{B1EBE392-2C1A-4C1B-B68D-D6990780A5DB}" type="presParOf" srcId="{15FF692D-EA09-417C-A410-63EF968A4B05}" destId="{4FBD497B-C161-4E7F-AC38-478983F6B1E6}" srcOrd="0" destOrd="0" presId="urn:microsoft.com/office/officeart/2005/8/layout/process5"/>
    <dgm:cxn modelId="{270313E7-C0F0-4158-AC0E-70075E20CB6F}" type="presParOf" srcId="{15FF692D-EA09-417C-A410-63EF968A4B05}" destId="{1AB9408D-8630-4C1A-8A05-64AFA8B9EDE3}" srcOrd="1" destOrd="0" presId="urn:microsoft.com/office/officeart/2005/8/layout/process5"/>
    <dgm:cxn modelId="{70587D68-F79F-4961-9183-5B3B9A81B498}" type="presParOf" srcId="{1AB9408D-8630-4C1A-8A05-64AFA8B9EDE3}" destId="{05A4BB35-DE7D-4839-B4DB-67DBB6A130C1}" srcOrd="0" destOrd="0" presId="urn:microsoft.com/office/officeart/2005/8/layout/process5"/>
    <dgm:cxn modelId="{9C227A9F-DA9F-4063-AEA7-683BBD1E4F54}" type="presParOf" srcId="{15FF692D-EA09-417C-A410-63EF968A4B05}" destId="{A491E72F-3787-4AF8-B80D-0E6688E1141E}" srcOrd="2" destOrd="0" presId="urn:microsoft.com/office/officeart/2005/8/layout/process5"/>
    <dgm:cxn modelId="{3FE9DBA1-6289-4D1D-B55D-7C6A38EAAB19}" type="presParOf" srcId="{15FF692D-EA09-417C-A410-63EF968A4B05}" destId="{D77DD740-314E-442F-B24C-CF6ABC6F4081}" srcOrd="3" destOrd="0" presId="urn:microsoft.com/office/officeart/2005/8/layout/process5"/>
    <dgm:cxn modelId="{0626E6D7-A7D5-481B-B548-F102896ACB38}" type="presParOf" srcId="{D77DD740-314E-442F-B24C-CF6ABC6F4081}" destId="{C5243701-47A2-4B87-B265-D914BDC5094B}" srcOrd="0" destOrd="0" presId="urn:microsoft.com/office/officeart/2005/8/layout/process5"/>
    <dgm:cxn modelId="{EB964053-180A-4089-AF72-8FBDA204F047}" type="presParOf" srcId="{15FF692D-EA09-417C-A410-63EF968A4B05}" destId="{3F97F09D-7B6F-4D9C-BEF7-7FAF0342097A}" srcOrd="4" destOrd="0" presId="urn:microsoft.com/office/officeart/2005/8/layout/process5"/>
    <dgm:cxn modelId="{1824B9CD-733E-4EA4-B1DE-A3B0AFB5077D}" type="presParOf" srcId="{15FF692D-EA09-417C-A410-63EF968A4B05}" destId="{85EFF1BC-56C1-45A5-A21C-9C2A8E83D4C5}" srcOrd="5" destOrd="0" presId="urn:microsoft.com/office/officeart/2005/8/layout/process5"/>
    <dgm:cxn modelId="{654B9A74-96A7-48EC-8F54-3C3D46A84E0B}" type="presParOf" srcId="{85EFF1BC-56C1-45A5-A21C-9C2A8E83D4C5}" destId="{2222641B-7D23-476D-B87E-A077D734D3DB}" srcOrd="0" destOrd="0" presId="urn:microsoft.com/office/officeart/2005/8/layout/process5"/>
    <dgm:cxn modelId="{FD91FA07-E140-4811-8874-49F5F063946B}" type="presParOf" srcId="{15FF692D-EA09-417C-A410-63EF968A4B05}" destId="{3F0599C4-6CFB-4C04-855B-85120129CF89}" srcOrd="6" destOrd="0" presId="urn:microsoft.com/office/officeart/2005/8/layout/process5"/>
    <dgm:cxn modelId="{93D52AB5-4424-43B5-81F0-E6871772567E}" type="presParOf" srcId="{15FF692D-EA09-417C-A410-63EF968A4B05}" destId="{6B118314-CD00-421E-9770-64DB3C24CE06}" srcOrd="7" destOrd="0" presId="urn:microsoft.com/office/officeart/2005/8/layout/process5"/>
    <dgm:cxn modelId="{F6B9CC60-AC23-40B6-BD36-CADF31E27AE9}" type="presParOf" srcId="{6B118314-CD00-421E-9770-64DB3C24CE06}" destId="{2D084E29-01DA-4DE2-8C22-A24582DEB792}" srcOrd="0" destOrd="0" presId="urn:microsoft.com/office/officeart/2005/8/layout/process5"/>
    <dgm:cxn modelId="{A1DB1AE2-3A1C-4760-8C2A-73FB2D7F7B9C}" type="presParOf" srcId="{15FF692D-EA09-417C-A410-63EF968A4B05}" destId="{2C4E04DB-8B45-4883-9A7F-270D98896B3B}" srcOrd="8" destOrd="0" presId="urn:microsoft.com/office/officeart/2005/8/layout/process5"/>
    <dgm:cxn modelId="{CF7ABF95-28E1-412D-9068-5FAF84874187}" type="presParOf" srcId="{15FF692D-EA09-417C-A410-63EF968A4B05}" destId="{A675B7EC-3B57-45B6-B774-90C27175DA8E}" srcOrd="9" destOrd="0" presId="urn:microsoft.com/office/officeart/2005/8/layout/process5"/>
    <dgm:cxn modelId="{8AF74093-022D-4597-8E80-7629CE397CF1}" type="presParOf" srcId="{A675B7EC-3B57-45B6-B774-90C27175DA8E}" destId="{877290EE-136F-4269-9778-68C8AEA49BC2}" srcOrd="0" destOrd="0" presId="urn:microsoft.com/office/officeart/2005/8/layout/process5"/>
    <dgm:cxn modelId="{42565B72-8F8D-444D-99E1-F85EFD0B634C}" type="presParOf" srcId="{15FF692D-EA09-417C-A410-63EF968A4B05}" destId="{53266EF2-4055-4892-9FAA-1F0C560FCC0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562D72-1731-4008-A1E6-B51190CF68E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1F673B-66C3-4399-AE59-4C88F67A8635}">
      <dgm:prSet phldrT="[Text]"/>
      <dgm:spPr/>
      <dgm:t>
        <a:bodyPr/>
        <a:lstStyle/>
        <a:p>
          <a:r>
            <a:rPr lang="en-US" dirty="0"/>
            <a:t>Exposure Factor</a:t>
          </a:r>
        </a:p>
        <a:p>
          <a:r>
            <a:rPr lang="en-US" dirty="0"/>
            <a:t>(EF)</a:t>
          </a:r>
        </a:p>
      </dgm:t>
    </dgm:pt>
    <dgm:pt modelId="{A5B1B9D8-0CFE-4224-ABE7-6AFE4717BA6E}" type="parTrans" cxnId="{11F9BF84-0E6F-4F9A-95FA-CC5520FFEFD1}">
      <dgm:prSet/>
      <dgm:spPr/>
      <dgm:t>
        <a:bodyPr/>
        <a:lstStyle/>
        <a:p>
          <a:endParaRPr lang="en-US"/>
        </a:p>
      </dgm:t>
    </dgm:pt>
    <dgm:pt modelId="{0A662043-640F-450A-B07C-E2AD932B09F4}" type="sibTrans" cxnId="{11F9BF84-0E6F-4F9A-95FA-CC5520FFEFD1}">
      <dgm:prSet/>
      <dgm:spPr/>
      <dgm:t>
        <a:bodyPr/>
        <a:lstStyle/>
        <a:p>
          <a:endParaRPr lang="en-US"/>
        </a:p>
      </dgm:t>
    </dgm:pt>
    <dgm:pt modelId="{141F07A8-67A7-4D2C-8ECD-B4067D1137D8}">
      <dgm:prSet phldrT="[Text]"/>
      <dgm:spPr/>
      <dgm:t>
        <a:bodyPr/>
        <a:lstStyle/>
        <a:p>
          <a:r>
            <a:rPr lang="en-US" dirty="0"/>
            <a:t>% loss the organization would suffer if a risk materializes</a:t>
          </a:r>
        </a:p>
      </dgm:t>
    </dgm:pt>
    <dgm:pt modelId="{F54BE6F5-DC29-4B3E-BE74-6572B025AB47}" type="parTrans" cxnId="{26D37EB5-1760-4192-BD2B-70788BDBA35B}">
      <dgm:prSet/>
      <dgm:spPr/>
      <dgm:t>
        <a:bodyPr/>
        <a:lstStyle/>
        <a:p>
          <a:endParaRPr lang="en-US"/>
        </a:p>
      </dgm:t>
    </dgm:pt>
    <dgm:pt modelId="{AFC84451-43BB-4434-B1B5-D5344212B20F}" type="sibTrans" cxnId="{26D37EB5-1760-4192-BD2B-70788BDBA35B}">
      <dgm:prSet/>
      <dgm:spPr/>
      <dgm:t>
        <a:bodyPr/>
        <a:lstStyle/>
        <a:p>
          <a:endParaRPr lang="en-US"/>
        </a:p>
      </dgm:t>
    </dgm:pt>
    <dgm:pt modelId="{D058FEA2-4322-4F77-9C92-54650520106D}">
      <dgm:prSet phldrT="[Text]"/>
      <dgm:spPr/>
      <dgm:t>
        <a:bodyPr/>
        <a:lstStyle/>
        <a:p>
          <a:r>
            <a:rPr lang="en-US" dirty="0"/>
            <a:t>Also referred to as loss potential</a:t>
          </a:r>
        </a:p>
      </dgm:t>
    </dgm:pt>
    <dgm:pt modelId="{C815CCE8-DC8E-4866-AD56-105671995179}" type="parTrans" cxnId="{A72BD94F-BF40-4F66-A80E-06F004F51AC3}">
      <dgm:prSet/>
      <dgm:spPr/>
      <dgm:t>
        <a:bodyPr/>
        <a:lstStyle/>
        <a:p>
          <a:endParaRPr lang="en-US"/>
        </a:p>
      </dgm:t>
    </dgm:pt>
    <dgm:pt modelId="{B049EB1D-5D40-4CFF-8023-7041F114B7B8}" type="sibTrans" cxnId="{A72BD94F-BF40-4F66-A80E-06F004F51AC3}">
      <dgm:prSet/>
      <dgm:spPr/>
      <dgm:t>
        <a:bodyPr/>
        <a:lstStyle/>
        <a:p>
          <a:endParaRPr lang="en-US"/>
        </a:p>
      </dgm:t>
    </dgm:pt>
    <dgm:pt modelId="{3BC7E8D1-6D49-432A-B1D4-5C3DCAA3E926}">
      <dgm:prSet phldrT="[Text]"/>
      <dgm:spPr/>
      <dgm:t>
        <a:bodyPr/>
        <a:lstStyle/>
        <a:p>
          <a:r>
            <a:rPr lang="en-US" dirty="0"/>
            <a:t>Single Loss Expectancy</a:t>
          </a:r>
        </a:p>
        <a:p>
          <a:r>
            <a:rPr lang="en-US" dirty="0"/>
            <a:t>(SLE)</a:t>
          </a:r>
        </a:p>
      </dgm:t>
    </dgm:pt>
    <dgm:pt modelId="{22940B12-AB46-412C-9446-CACF5D8E00E1}" type="parTrans" cxnId="{3A201D4F-7BC5-46A3-A85A-7400775202F3}">
      <dgm:prSet/>
      <dgm:spPr/>
      <dgm:t>
        <a:bodyPr/>
        <a:lstStyle/>
        <a:p>
          <a:endParaRPr lang="en-US"/>
        </a:p>
      </dgm:t>
    </dgm:pt>
    <dgm:pt modelId="{680F2446-F342-42CA-8D57-1E2DD0C0DA62}" type="sibTrans" cxnId="{3A201D4F-7BC5-46A3-A85A-7400775202F3}">
      <dgm:prSet/>
      <dgm:spPr/>
      <dgm:t>
        <a:bodyPr/>
        <a:lstStyle/>
        <a:p>
          <a:endParaRPr lang="en-US"/>
        </a:p>
      </dgm:t>
    </dgm:pt>
    <dgm:pt modelId="{9DE528FE-6135-4DC1-8F8F-8E95868B3091}">
      <dgm:prSet phldrT="[Text]"/>
      <dgm:spPr/>
      <dgm:t>
        <a:bodyPr/>
        <a:lstStyle/>
        <a:p>
          <a:r>
            <a:rPr lang="en-US" dirty="0"/>
            <a:t>Cost associated with a single realized risk against a specific asset </a:t>
          </a:r>
        </a:p>
      </dgm:t>
    </dgm:pt>
    <dgm:pt modelId="{4747DFE7-9C5A-4AFE-8F2A-17E4DA5DB282}" type="parTrans" cxnId="{10158B4F-8F33-475E-AA35-DE0A43347F03}">
      <dgm:prSet/>
      <dgm:spPr/>
      <dgm:t>
        <a:bodyPr/>
        <a:lstStyle/>
        <a:p>
          <a:endParaRPr lang="en-US"/>
        </a:p>
      </dgm:t>
    </dgm:pt>
    <dgm:pt modelId="{AA6C220E-4692-4303-AC5E-3B674691DD22}" type="sibTrans" cxnId="{10158B4F-8F33-475E-AA35-DE0A43347F03}">
      <dgm:prSet/>
      <dgm:spPr/>
      <dgm:t>
        <a:bodyPr/>
        <a:lstStyle/>
        <a:p>
          <a:endParaRPr lang="en-US"/>
        </a:p>
      </dgm:t>
    </dgm:pt>
    <dgm:pt modelId="{3B6198B7-69BF-480B-B802-656F36D9354D}">
      <dgm:prSet phldrT="[Text]"/>
      <dgm:spPr/>
      <dgm:t>
        <a:bodyPr/>
        <a:lstStyle/>
        <a:p>
          <a:r>
            <a:rPr lang="en-US" dirty="0"/>
            <a:t>SLE = AV * EF</a:t>
          </a:r>
        </a:p>
      </dgm:t>
    </dgm:pt>
    <dgm:pt modelId="{BBD3540A-8935-494A-A7A0-8A06D6393783}" type="parTrans" cxnId="{795C06F7-4481-4DBC-B70D-2165F1C34A79}">
      <dgm:prSet/>
      <dgm:spPr/>
      <dgm:t>
        <a:bodyPr/>
        <a:lstStyle/>
        <a:p>
          <a:endParaRPr lang="en-US"/>
        </a:p>
      </dgm:t>
    </dgm:pt>
    <dgm:pt modelId="{FBE0F0B9-BA2B-44DA-B292-55EC164EFA83}" type="sibTrans" cxnId="{795C06F7-4481-4DBC-B70D-2165F1C34A79}">
      <dgm:prSet/>
      <dgm:spPr/>
      <dgm:t>
        <a:bodyPr/>
        <a:lstStyle/>
        <a:p>
          <a:endParaRPr lang="en-US"/>
        </a:p>
      </dgm:t>
    </dgm:pt>
    <dgm:pt modelId="{F6DA5583-8D79-4BD9-B254-1B70B0AAAE42}">
      <dgm:prSet phldrT="[Text]"/>
      <dgm:spPr/>
      <dgm:t>
        <a:bodyPr/>
        <a:lstStyle/>
        <a:p>
          <a:r>
            <a:rPr lang="en-US" dirty="0"/>
            <a:t>Annualized Rate of Occurrence</a:t>
          </a:r>
        </a:p>
        <a:p>
          <a:r>
            <a:rPr lang="en-US" dirty="0"/>
            <a:t>(ARO)</a:t>
          </a:r>
        </a:p>
      </dgm:t>
    </dgm:pt>
    <dgm:pt modelId="{6058DBCF-5357-4F36-B915-41C21BBB9550}" type="parTrans" cxnId="{CA72E0E2-E938-4F2C-88FC-F7376EA3E13C}">
      <dgm:prSet/>
      <dgm:spPr/>
      <dgm:t>
        <a:bodyPr/>
        <a:lstStyle/>
        <a:p>
          <a:endParaRPr lang="en-US"/>
        </a:p>
      </dgm:t>
    </dgm:pt>
    <dgm:pt modelId="{0E83B317-B135-4139-BAD9-AEAC96EF3C77}" type="sibTrans" cxnId="{CA72E0E2-E938-4F2C-88FC-F7376EA3E13C}">
      <dgm:prSet/>
      <dgm:spPr/>
      <dgm:t>
        <a:bodyPr/>
        <a:lstStyle/>
        <a:p>
          <a:endParaRPr lang="en-US"/>
        </a:p>
      </dgm:t>
    </dgm:pt>
    <dgm:pt modelId="{4B0D11FB-7825-4512-8ECA-948872C53D72}">
      <dgm:prSet phldrT="[Text]"/>
      <dgm:spPr/>
      <dgm:t>
        <a:bodyPr/>
        <a:lstStyle/>
        <a:p>
          <a:r>
            <a:rPr lang="en-US" dirty="0"/>
            <a:t>Frequency with which a specific threat will occur within a single year</a:t>
          </a:r>
        </a:p>
      </dgm:t>
    </dgm:pt>
    <dgm:pt modelId="{055D33A8-CCB8-419C-A395-F89BE2C77B9B}" type="parTrans" cxnId="{F0D1547F-2E10-44C2-A1A6-675ACA5758F0}">
      <dgm:prSet/>
      <dgm:spPr/>
      <dgm:t>
        <a:bodyPr/>
        <a:lstStyle/>
        <a:p>
          <a:endParaRPr lang="en-US"/>
        </a:p>
      </dgm:t>
    </dgm:pt>
    <dgm:pt modelId="{A803F6ED-AF18-40FE-A45F-D2B73F7395DB}" type="sibTrans" cxnId="{F0D1547F-2E10-44C2-A1A6-675ACA5758F0}">
      <dgm:prSet/>
      <dgm:spPr/>
      <dgm:t>
        <a:bodyPr/>
        <a:lstStyle/>
        <a:p>
          <a:endParaRPr lang="en-US"/>
        </a:p>
      </dgm:t>
    </dgm:pt>
    <dgm:pt modelId="{C3888A6A-F08A-473F-BDFE-97C38DDBFD19}">
      <dgm:prSet phldrT="[Text]"/>
      <dgm:spPr/>
      <dgm:t>
        <a:bodyPr/>
        <a:lstStyle/>
        <a:p>
          <a:r>
            <a:rPr lang="en-US" dirty="0"/>
            <a:t>Range from 0 (threat will not occur) to very large numbers</a:t>
          </a:r>
        </a:p>
      </dgm:t>
    </dgm:pt>
    <dgm:pt modelId="{721CD2DD-37D9-4E80-BCE3-88B97844DDAF}" type="parTrans" cxnId="{76E8B433-FB12-4792-B95E-C23D1B7D7E9C}">
      <dgm:prSet/>
      <dgm:spPr/>
      <dgm:t>
        <a:bodyPr/>
        <a:lstStyle/>
        <a:p>
          <a:endParaRPr lang="en-US"/>
        </a:p>
      </dgm:t>
    </dgm:pt>
    <dgm:pt modelId="{B3089469-491B-4103-9B95-6E143B911D9B}" type="sibTrans" cxnId="{76E8B433-FB12-4792-B95E-C23D1B7D7E9C}">
      <dgm:prSet/>
      <dgm:spPr/>
      <dgm:t>
        <a:bodyPr/>
        <a:lstStyle/>
        <a:p>
          <a:endParaRPr lang="en-US"/>
        </a:p>
      </dgm:t>
    </dgm:pt>
    <dgm:pt modelId="{61C6F7EA-AE9E-45C2-A9EC-BD990776EE6B}">
      <dgm:prSet phldrT="[Text]"/>
      <dgm:spPr/>
      <dgm:t>
        <a:bodyPr/>
        <a:lstStyle/>
        <a:p>
          <a:r>
            <a:rPr lang="en-US" dirty="0"/>
            <a:t>It is calculated in $ value</a:t>
          </a:r>
        </a:p>
      </dgm:t>
    </dgm:pt>
    <dgm:pt modelId="{7F273001-2138-4E18-89F4-EAFA7F5F6DCE}" type="parTrans" cxnId="{E0D19D82-B01B-48C6-BFFB-4B4D2DB28641}">
      <dgm:prSet/>
      <dgm:spPr/>
      <dgm:t>
        <a:bodyPr/>
        <a:lstStyle/>
        <a:p>
          <a:endParaRPr lang="en-US"/>
        </a:p>
      </dgm:t>
    </dgm:pt>
    <dgm:pt modelId="{B90413B6-E5BC-4C18-B46F-90A80D569E18}" type="sibTrans" cxnId="{E0D19D82-B01B-48C6-BFFB-4B4D2DB28641}">
      <dgm:prSet/>
      <dgm:spPr/>
      <dgm:t>
        <a:bodyPr/>
        <a:lstStyle/>
        <a:p>
          <a:endParaRPr lang="en-US"/>
        </a:p>
      </dgm:t>
    </dgm:pt>
    <dgm:pt modelId="{EC1E3ECB-017A-4DE0-A49D-751C2EED0334}">
      <dgm:prSet phldrT="[Text]"/>
      <dgm:spPr/>
      <dgm:t>
        <a:bodyPr/>
        <a:lstStyle/>
        <a:p>
          <a:r>
            <a:rPr lang="en-US" dirty="0"/>
            <a:t>It is also known as probability determination</a:t>
          </a:r>
        </a:p>
      </dgm:t>
    </dgm:pt>
    <dgm:pt modelId="{20573063-7058-40D7-A050-111496F9B807}" type="parTrans" cxnId="{94B5CEC2-6C70-4F17-98B4-010C55C9F8E0}">
      <dgm:prSet/>
      <dgm:spPr/>
      <dgm:t>
        <a:bodyPr/>
        <a:lstStyle/>
        <a:p>
          <a:endParaRPr lang="en-US"/>
        </a:p>
      </dgm:t>
    </dgm:pt>
    <dgm:pt modelId="{34EECBFE-6A6A-43FD-95F3-0987907CB8F9}" type="sibTrans" cxnId="{94B5CEC2-6C70-4F17-98B4-010C55C9F8E0}">
      <dgm:prSet/>
      <dgm:spPr/>
      <dgm:t>
        <a:bodyPr/>
        <a:lstStyle/>
        <a:p>
          <a:endParaRPr lang="en-US"/>
        </a:p>
      </dgm:t>
    </dgm:pt>
    <dgm:pt modelId="{27D82E1F-4448-4DF8-A213-6823F5EA9F1B}">
      <dgm:prSet phldrT="[Text]"/>
      <dgm:spPr/>
      <dgm:t>
        <a:bodyPr/>
        <a:lstStyle/>
        <a:p>
          <a:r>
            <a:rPr lang="en-US" dirty="0"/>
            <a:t>Annualized Loss Expectancy</a:t>
          </a:r>
        </a:p>
        <a:p>
          <a:r>
            <a:rPr lang="en-US" dirty="0"/>
            <a:t>(ALE)</a:t>
          </a:r>
        </a:p>
      </dgm:t>
    </dgm:pt>
    <dgm:pt modelId="{CD71D61A-F027-4A8D-900B-3EB51CD6D31F}" type="parTrans" cxnId="{869C0111-1DF6-4D32-8956-59B54A1BFB69}">
      <dgm:prSet/>
      <dgm:spPr/>
      <dgm:t>
        <a:bodyPr/>
        <a:lstStyle/>
        <a:p>
          <a:endParaRPr lang="en-US"/>
        </a:p>
      </dgm:t>
    </dgm:pt>
    <dgm:pt modelId="{6B2E1F8C-B862-40D2-AC18-4539E64FB7BA}" type="sibTrans" cxnId="{869C0111-1DF6-4D32-8956-59B54A1BFB69}">
      <dgm:prSet/>
      <dgm:spPr/>
      <dgm:t>
        <a:bodyPr/>
        <a:lstStyle/>
        <a:p>
          <a:endParaRPr lang="en-US"/>
        </a:p>
      </dgm:t>
    </dgm:pt>
    <dgm:pt modelId="{4FF48D99-8AF2-4B30-87E2-BBD9E882BAF0}">
      <dgm:prSet phldrT="[Text]"/>
      <dgm:spPr/>
      <dgm:t>
        <a:bodyPr/>
        <a:lstStyle/>
        <a:p>
          <a:r>
            <a:rPr lang="en-US" dirty="0"/>
            <a:t>Possible yearly cost of all instances of a specific threat realized against a specific asset</a:t>
          </a:r>
        </a:p>
      </dgm:t>
    </dgm:pt>
    <dgm:pt modelId="{306E65E3-A782-4543-83BA-7FFE580A2055}" type="parTrans" cxnId="{64A4FF9B-6496-464D-BB3A-A31DAE2CA586}">
      <dgm:prSet/>
      <dgm:spPr/>
      <dgm:t>
        <a:bodyPr/>
        <a:lstStyle/>
        <a:p>
          <a:endParaRPr lang="en-US"/>
        </a:p>
      </dgm:t>
    </dgm:pt>
    <dgm:pt modelId="{6F0FFB43-C68A-452C-B2A8-4A4D1134A804}" type="sibTrans" cxnId="{64A4FF9B-6496-464D-BB3A-A31DAE2CA586}">
      <dgm:prSet/>
      <dgm:spPr/>
      <dgm:t>
        <a:bodyPr/>
        <a:lstStyle/>
        <a:p>
          <a:endParaRPr lang="en-US"/>
        </a:p>
      </dgm:t>
    </dgm:pt>
    <dgm:pt modelId="{65FF4117-84B8-4DFB-8576-5EADD326C5E9}">
      <dgm:prSet phldrT="[Text]"/>
      <dgm:spPr/>
      <dgm:t>
        <a:bodyPr/>
        <a:lstStyle/>
        <a:p>
          <a:r>
            <a:rPr lang="en-US" dirty="0"/>
            <a:t>ALE = SLE * ARO</a:t>
          </a:r>
        </a:p>
      </dgm:t>
    </dgm:pt>
    <dgm:pt modelId="{96D53119-7C4C-46BA-AB0F-C5AD73D444A6}" type="parTrans" cxnId="{39A35335-BECE-4CFF-B299-003573404772}">
      <dgm:prSet/>
      <dgm:spPr/>
      <dgm:t>
        <a:bodyPr/>
        <a:lstStyle/>
        <a:p>
          <a:endParaRPr lang="en-US"/>
        </a:p>
      </dgm:t>
    </dgm:pt>
    <dgm:pt modelId="{5FD39138-1683-45BF-BB0F-B8E5BC91CF0E}" type="sibTrans" cxnId="{39A35335-BECE-4CFF-B299-003573404772}">
      <dgm:prSet/>
      <dgm:spPr/>
      <dgm:t>
        <a:bodyPr/>
        <a:lstStyle/>
        <a:p>
          <a:endParaRPr lang="en-US"/>
        </a:p>
      </dgm:t>
    </dgm:pt>
    <dgm:pt modelId="{EC10CD57-76D9-4F43-81D2-7E5BE42F77B0}">
      <dgm:prSet phldrT="[Text]"/>
      <dgm:spPr/>
      <dgm:t>
        <a:bodyPr/>
        <a:lstStyle/>
        <a:p>
          <a:r>
            <a:rPr lang="en-US" dirty="0"/>
            <a:t>Annual Cost of Safeguard</a:t>
          </a:r>
        </a:p>
        <a:p>
          <a:r>
            <a:rPr lang="en-US" dirty="0"/>
            <a:t>(ACS)</a:t>
          </a:r>
        </a:p>
      </dgm:t>
    </dgm:pt>
    <dgm:pt modelId="{4D75002E-B6F3-4D21-8603-7E0A909DEC00}" type="parTrans" cxnId="{8A1C030D-437B-42EF-AACB-07FCF00CAD99}">
      <dgm:prSet/>
      <dgm:spPr/>
      <dgm:t>
        <a:bodyPr/>
        <a:lstStyle/>
        <a:p>
          <a:endParaRPr lang="en-US"/>
        </a:p>
      </dgm:t>
    </dgm:pt>
    <dgm:pt modelId="{23769CA7-82D4-45AD-9272-74B5CBA48DD1}" type="sibTrans" cxnId="{8A1C030D-437B-42EF-AACB-07FCF00CAD99}">
      <dgm:prSet/>
      <dgm:spPr/>
      <dgm:t>
        <a:bodyPr/>
        <a:lstStyle/>
        <a:p>
          <a:endParaRPr lang="en-US"/>
        </a:p>
      </dgm:t>
    </dgm:pt>
    <dgm:pt modelId="{A2F2A43A-ECD3-4E0B-9307-C610C0AC6274}">
      <dgm:prSet phldrT="[Text]"/>
      <dgm:spPr/>
      <dgm:t>
        <a:bodyPr/>
        <a:lstStyle/>
        <a:p>
          <a:r>
            <a:rPr lang="en-US" dirty="0"/>
            <a:t>It’s the cost associated in procuring, developing, maintaining a control against a potential threat</a:t>
          </a:r>
        </a:p>
      </dgm:t>
    </dgm:pt>
    <dgm:pt modelId="{5A29BE86-E00C-45D8-82AA-AE21055360D3}" type="parTrans" cxnId="{6717EDB0-2DDE-4CFD-9447-BF464A98235E}">
      <dgm:prSet/>
      <dgm:spPr/>
      <dgm:t>
        <a:bodyPr/>
        <a:lstStyle/>
        <a:p>
          <a:endParaRPr lang="en-US"/>
        </a:p>
      </dgm:t>
    </dgm:pt>
    <dgm:pt modelId="{98AD569E-28EC-4C14-B5E7-C81E6C7480E5}" type="sibTrans" cxnId="{6717EDB0-2DDE-4CFD-9447-BF464A98235E}">
      <dgm:prSet/>
      <dgm:spPr/>
      <dgm:t>
        <a:bodyPr/>
        <a:lstStyle/>
        <a:p>
          <a:endParaRPr lang="en-US"/>
        </a:p>
      </dgm:t>
    </dgm:pt>
    <dgm:pt modelId="{63E5A7C9-98AF-4C2F-998C-CF73B61D0567}">
      <dgm:prSet phldrT="[Text]"/>
      <dgm:spPr/>
      <dgm:t>
        <a:bodyPr/>
        <a:lstStyle/>
        <a:p>
          <a:r>
            <a:rPr lang="en-US" dirty="0"/>
            <a:t>The ACS should not exceed the ALE</a:t>
          </a:r>
        </a:p>
      </dgm:t>
    </dgm:pt>
    <dgm:pt modelId="{10FF1DE6-05F3-4D93-84C7-EDAB4295453F}" type="parTrans" cxnId="{F5DB32E8-BBC9-4327-BD88-6AD8F7B7F28D}">
      <dgm:prSet/>
      <dgm:spPr/>
      <dgm:t>
        <a:bodyPr/>
        <a:lstStyle/>
        <a:p>
          <a:endParaRPr lang="en-US"/>
        </a:p>
      </dgm:t>
    </dgm:pt>
    <dgm:pt modelId="{D3CA1568-BE65-4495-A7DD-EFB73E903D27}" type="sibTrans" cxnId="{F5DB32E8-BBC9-4327-BD88-6AD8F7B7F28D}">
      <dgm:prSet/>
      <dgm:spPr/>
      <dgm:t>
        <a:bodyPr/>
        <a:lstStyle/>
        <a:p>
          <a:endParaRPr lang="en-US"/>
        </a:p>
      </dgm:t>
    </dgm:pt>
    <dgm:pt modelId="{B7A5F989-5AAC-4837-828A-7721A873BB4C}" type="pres">
      <dgm:prSet presAssocID="{76562D72-1731-4008-A1E6-B51190CF68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F4B043-A2CC-458B-BC18-91CE68779F31}" type="pres">
      <dgm:prSet presAssocID="{BE1F673B-66C3-4399-AE59-4C88F67A8635}" presName="linNode" presStyleCnt="0"/>
      <dgm:spPr/>
    </dgm:pt>
    <dgm:pt modelId="{F692EE91-EC6A-4161-BE58-DDDF2F72715E}" type="pres">
      <dgm:prSet presAssocID="{BE1F673B-66C3-4399-AE59-4C88F67A8635}" presName="parentText" presStyleLbl="node1" presStyleIdx="0" presStyleCnt="5" custScaleX="93021" custScaleY="662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A4B38-7444-4D09-A251-65693266E571}" type="pres">
      <dgm:prSet presAssocID="{BE1F673B-66C3-4399-AE59-4C88F67A863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E25F9-95F1-49A6-A6A5-22179761DDC7}" type="pres">
      <dgm:prSet presAssocID="{0A662043-640F-450A-B07C-E2AD932B09F4}" presName="sp" presStyleCnt="0"/>
      <dgm:spPr/>
    </dgm:pt>
    <dgm:pt modelId="{CAE517A9-9D54-4232-9B93-CC5AA8C72C3E}" type="pres">
      <dgm:prSet presAssocID="{3BC7E8D1-6D49-432A-B1D4-5C3DCAA3E926}" presName="linNode" presStyleCnt="0"/>
      <dgm:spPr/>
    </dgm:pt>
    <dgm:pt modelId="{E0935448-8B78-4870-B6BB-7EEF1C7B2ECF}" type="pres">
      <dgm:prSet presAssocID="{3BC7E8D1-6D49-432A-B1D4-5C3DCAA3E926}" presName="parentText" presStyleLbl="node1" presStyleIdx="1" presStyleCnt="5" custScaleX="93021" custScaleY="662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01332-D064-4ECC-9D6E-EA4E8D19CCAD}" type="pres">
      <dgm:prSet presAssocID="{3BC7E8D1-6D49-432A-B1D4-5C3DCAA3E92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70ECE-39DE-4259-BD54-A02ED4EB641D}" type="pres">
      <dgm:prSet presAssocID="{680F2446-F342-42CA-8D57-1E2DD0C0DA62}" presName="sp" presStyleCnt="0"/>
      <dgm:spPr/>
    </dgm:pt>
    <dgm:pt modelId="{AFFF6487-4A77-4273-92E8-613E69F0F731}" type="pres">
      <dgm:prSet presAssocID="{F6DA5583-8D79-4BD9-B254-1B70B0AAAE42}" presName="linNode" presStyleCnt="0"/>
      <dgm:spPr/>
    </dgm:pt>
    <dgm:pt modelId="{94716C1A-C4CB-48AC-8E6C-D6DFA4F16E49}" type="pres">
      <dgm:prSet presAssocID="{F6DA5583-8D79-4BD9-B254-1B70B0AAAE42}" presName="parentText" presStyleLbl="node1" presStyleIdx="2" presStyleCnt="5" custScaleX="93021" custScaleY="662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60544-5AD1-4878-A0E0-155CDEA343CF}" type="pres">
      <dgm:prSet presAssocID="{F6DA5583-8D79-4BD9-B254-1B70B0AAAE4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F52E3-3279-47FD-9C71-E50266268861}" type="pres">
      <dgm:prSet presAssocID="{0E83B317-B135-4139-BAD9-AEAC96EF3C77}" presName="sp" presStyleCnt="0"/>
      <dgm:spPr/>
    </dgm:pt>
    <dgm:pt modelId="{B31A94BB-C81F-4C0B-995C-77592A345B66}" type="pres">
      <dgm:prSet presAssocID="{27D82E1F-4448-4DF8-A213-6823F5EA9F1B}" presName="linNode" presStyleCnt="0"/>
      <dgm:spPr/>
    </dgm:pt>
    <dgm:pt modelId="{79CBE3B8-2DB7-4EC7-A0DB-D0C6CBA52CCB}" type="pres">
      <dgm:prSet presAssocID="{27D82E1F-4448-4DF8-A213-6823F5EA9F1B}" presName="parentText" presStyleLbl="node1" presStyleIdx="3" presStyleCnt="5" custScaleX="93021" custScaleY="662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A9ECE-EA59-4076-A8FA-8A8DE16EF5AB}" type="pres">
      <dgm:prSet presAssocID="{27D82E1F-4448-4DF8-A213-6823F5EA9F1B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03ABA-DAE0-4E22-B803-F9C1C7FE6200}" type="pres">
      <dgm:prSet presAssocID="{6B2E1F8C-B862-40D2-AC18-4539E64FB7BA}" presName="sp" presStyleCnt="0"/>
      <dgm:spPr/>
    </dgm:pt>
    <dgm:pt modelId="{3B9D917D-4E04-40FB-9D0D-985D94E45664}" type="pres">
      <dgm:prSet presAssocID="{EC10CD57-76D9-4F43-81D2-7E5BE42F77B0}" presName="linNode" presStyleCnt="0"/>
      <dgm:spPr/>
    </dgm:pt>
    <dgm:pt modelId="{0B7B90F9-BCB4-4C6F-A1B6-0001C63ADAC4}" type="pres">
      <dgm:prSet presAssocID="{EC10CD57-76D9-4F43-81D2-7E5BE42F77B0}" presName="parentText" presStyleLbl="node1" presStyleIdx="4" presStyleCnt="5" custScaleX="93021" custScaleY="662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C91C2-82E3-472B-A589-7A023E836A62}" type="pres">
      <dgm:prSet presAssocID="{EC10CD57-76D9-4F43-81D2-7E5BE42F77B0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11C320-D42A-4939-9E2A-2DEB0DAD4146}" type="presOf" srcId="{A2F2A43A-ECD3-4E0B-9307-C610C0AC6274}" destId="{68DC91C2-82E3-472B-A589-7A023E836A62}" srcOrd="0" destOrd="0" presId="urn:microsoft.com/office/officeart/2005/8/layout/vList5"/>
    <dgm:cxn modelId="{94B5CEC2-6C70-4F17-98B4-010C55C9F8E0}" srcId="{F6DA5583-8D79-4BD9-B254-1B70B0AAAE42}" destId="{EC1E3ECB-017A-4DE0-A49D-751C2EED0334}" srcOrd="2" destOrd="0" parTransId="{20573063-7058-40D7-A050-111496F9B807}" sibTransId="{34EECBFE-6A6A-43FD-95F3-0987907CB8F9}"/>
    <dgm:cxn modelId="{28E037BC-8925-4B56-9F8D-7A386894B231}" type="presOf" srcId="{76562D72-1731-4008-A1E6-B51190CF68ED}" destId="{B7A5F989-5AAC-4837-828A-7721A873BB4C}" srcOrd="0" destOrd="0" presId="urn:microsoft.com/office/officeart/2005/8/layout/vList5"/>
    <dgm:cxn modelId="{6717EDB0-2DDE-4CFD-9447-BF464A98235E}" srcId="{EC10CD57-76D9-4F43-81D2-7E5BE42F77B0}" destId="{A2F2A43A-ECD3-4E0B-9307-C610C0AC6274}" srcOrd="0" destOrd="0" parTransId="{5A29BE86-E00C-45D8-82AA-AE21055360D3}" sibTransId="{98AD569E-28EC-4C14-B5E7-C81E6C7480E5}"/>
    <dgm:cxn modelId="{60CC70A0-0735-4FFD-9C69-72CAB3F972FC}" type="presOf" srcId="{D058FEA2-4322-4F77-9C92-54650520106D}" destId="{8BFA4B38-7444-4D09-A251-65693266E571}" srcOrd="0" destOrd="1" presId="urn:microsoft.com/office/officeart/2005/8/layout/vList5"/>
    <dgm:cxn modelId="{CBF56112-E9E4-40B4-8323-B6F3248D3A23}" type="presOf" srcId="{EC1E3ECB-017A-4DE0-A49D-751C2EED0334}" destId="{9C160544-5AD1-4878-A0E0-155CDEA343CF}" srcOrd="0" destOrd="2" presId="urn:microsoft.com/office/officeart/2005/8/layout/vList5"/>
    <dgm:cxn modelId="{4570AAE0-BACF-4465-A10F-0F8D7DE09D0B}" type="presOf" srcId="{F6DA5583-8D79-4BD9-B254-1B70B0AAAE42}" destId="{94716C1A-C4CB-48AC-8E6C-D6DFA4F16E49}" srcOrd="0" destOrd="0" presId="urn:microsoft.com/office/officeart/2005/8/layout/vList5"/>
    <dgm:cxn modelId="{64A4FF9B-6496-464D-BB3A-A31DAE2CA586}" srcId="{27D82E1F-4448-4DF8-A213-6823F5EA9F1B}" destId="{4FF48D99-8AF2-4B30-87E2-BBD9E882BAF0}" srcOrd="0" destOrd="0" parTransId="{306E65E3-A782-4543-83BA-7FFE580A2055}" sibTransId="{6F0FFB43-C68A-452C-B2A8-4A4D1134A804}"/>
    <dgm:cxn modelId="{10158B4F-8F33-475E-AA35-DE0A43347F03}" srcId="{3BC7E8D1-6D49-432A-B1D4-5C3DCAA3E926}" destId="{9DE528FE-6135-4DC1-8F8F-8E95868B3091}" srcOrd="0" destOrd="0" parTransId="{4747DFE7-9C5A-4AFE-8F2A-17E4DA5DB282}" sibTransId="{AA6C220E-4692-4303-AC5E-3B674691DD22}"/>
    <dgm:cxn modelId="{8E6240AC-25A1-4171-A588-F5BACB2C7F97}" type="presOf" srcId="{3BC7E8D1-6D49-432A-B1D4-5C3DCAA3E926}" destId="{E0935448-8B78-4870-B6BB-7EEF1C7B2ECF}" srcOrd="0" destOrd="0" presId="urn:microsoft.com/office/officeart/2005/8/layout/vList5"/>
    <dgm:cxn modelId="{7A9D2ABB-C877-4A4B-90E0-8E7FCDDD3603}" type="presOf" srcId="{141F07A8-67A7-4D2C-8ECD-B4067D1137D8}" destId="{8BFA4B38-7444-4D09-A251-65693266E571}" srcOrd="0" destOrd="0" presId="urn:microsoft.com/office/officeart/2005/8/layout/vList5"/>
    <dgm:cxn modelId="{B772358B-11C3-4FE7-8109-9D249E83FBF1}" type="presOf" srcId="{4FF48D99-8AF2-4B30-87E2-BBD9E882BAF0}" destId="{55CA9ECE-EA59-4076-A8FA-8A8DE16EF5AB}" srcOrd="0" destOrd="0" presId="urn:microsoft.com/office/officeart/2005/8/layout/vList5"/>
    <dgm:cxn modelId="{2DB5A094-C682-4C25-A49C-7D276E6EAEBF}" type="presOf" srcId="{3B6198B7-69BF-480B-B802-656F36D9354D}" destId="{43B01332-D064-4ECC-9D6E-EA4E8D19CCAD}" srcOrd="0" destOrd="1" presId="urn:microsoft.com/office/officeart/2005/8/layout/vList5"/>
    <dgm:cxn modelId="{3A201D4F-7BC5-46A3-A85A-7400775202F3}" srcId="{76562D72-1731-4008-A1E6-B51190CF68ED}" destId="{3BC7E8D1-6D49-432A-B1D4-5C3DCAA3E926}" srcOrd="1" destOrd="0" parTransId="{22940B12-AB46-412C-9446-CACF5D8E00E1}" sibTransId="{680F2446-F342-42CA-8D57-1E2DD0C0DA62}"/>
    <dgm:cxn modelId="{39A35335-BECE-4CFF-B299-003573404772}" srcId="{27D82E1F-4448-4DF8-A213-6823F5EA9F1B}" destId="{65FF4117-84B8-4DFB-8576-5EADD326C5E9}" srcOrd="1" destOrd="0" parTransId="{96D53119-7C4C-46BA-AB0F-C5AD73D444A6}" sibTransId="{5FD39138-1683-45BF-BB0F-B8E5BC91CF0E}"/>
    <dgm:cxn modelId="{B3E9C787-1302-402E-8366-A723ABCA9AC4}" type="presOf" srcId="{63E5A7C9-98AF-4C2F-998C-CF73B61D0567}" destId="{68DC91C2-82E3-472B-A589-7A023E836A62}" srcOrd="0" destOrd="1" presId="urn:microsoft.com/office/officeart/2005/8/layout/vList5"/>
    <dgm:cxn modelId="{F0D1547F-2E10-44C2-A1A6-675ACA5758F0}" srcId="{F6DA5583-8D79-4BD9-B254-1B70B0AAAE42}" destId="{4B0D11FB-7825-4512-8ECA-948872C53D72}" srcOrd="0" destOrd="0" parTransId="{055D33A8-CCB8-419C-A395-F89BE2C77B9B}" sibTransId="{A803F6ED-AF18-40FE-A45F-D2B73F7395DB}"/>
    <dgm:cxn modelId="{CA72E0E2-E938-4F2C-88FC-F7376EA3E13C}" srcId="{76562D72-1731-4008-A1E6-B51190CF68ED}" destId="{F6DA5583-8D79-4BD9-B254-1B70B0AAAE42}" srcOrd="2" destOrd="0" parTransId="{6058DBCF-5357-4F36-B915-41C21BBB9550}" sibTransId="{0E83B317-B135-4139-BAD9-AEAC96EF3C77}"/>
    <dgm:cxn modelId="{E0D19D82-B01B-48C6-BFFB-4B4D2DB28641}" srcId="{3BC7E8D1-6D49-432A-B1D4-5C3DCAA3E926}" destId="{61C6F7EA-AE9E-45C2-A9EC-BD990776EE6B}" srcOrd="2" destOrd="0" parTransId="{7F273001-2138-4E18-89F4-EAFA7F5F6DCE}" sibTransId="{B90413B6-E5BC-4C18-B46F-90A80D569E18}"/>
    <dgm:cxn modelId="{3D521840-58D2-40E3-AD85-A3B40F8D1FE7}" type="presOf" srcId="{9DE528FE-6135-4DC1-8F8F-8E95868B3091}" destId="{43B01332-D064-4ECC-9D6E-EA4E8D19CCAD}" srcOrd="0" destOrd="0" presId="urn:microsoft.com/office/officeart/2005/8/layout/vList5"/>
    <dgm:cxn modelId="{8472B377-D1E6-40D5-8C4D-1EDC85387832}" type="presOf" srcId="{C3888A6A-F08A-473F-BDFE-97C38DDBFD19}" destId="{9C160544-5AD1-4878-A0E0-155CDEA343CF}" srcOrd="0" destOrd="1" presId="urn:microsoft.com/office/officeart/2005/8/layout/vList5"/>
    <dgm:cxn modelId="{4FC9A38F-7A4A-4A2F-80B8-DC828A5FE9E0}" type="presOf" srcId="{65FF4117-84B8-4DFB-8576-5EADD326C5E9}" destId="{55CA9ECE-EA59-4076-A8FA-8A8DE16EF5AB}" srcOrd="0" destOrd="1" presId="urn:microsoft.com/office/officeart/2005/8/layout/vList5"/>
    <dgm:cxn modelId="{A72BD94F-BF40-4F66-A80E-06F004F51AC3}" srcId="{BE1F673B-66C3-4399-AE59-4C88F67A8635}" destId="{D058FEA2-4322-4F77-9C92-54650520106D}" srcOrd="1" destOrd="0" parTransId="{C815CCE8-DC8E-4866-AD56-105671995179}" sibTransId="{B049EB1D-5D40-4CFF-8023-7041F114B7B8}"/>
    <dgm:cxn modelId="{E8B792DD-F712-410B-A98D-232F3462CA4B}" type="presOf" srcId="{EC10CD57-76D9-4F43-81D2-7E5BE42F77B0}" destId="{0B7B90F9-BCB4-4C6F-A1B6-0001C63ADAC4}" srcOrd="0" destOrd="0" presId="urn:microsoft.com/office/officeart/2005/8/layout/vList5"/>
    <dgm:cxn modelId="{0D1E93CE-6D7D-4506-9A98-C096F8EB5BE6}" type="presOf" srcId="{61C6F7EA-AE9E-45C2-A9EC-BD990776EE6B}" destId="{43B01332-D064-4ECC-9D6E-EA4E8D19CCAD}" srcOrd="0" destOrd="2" presId="urn:microsoft.com/office/officeart/2005/8/layout/vList5"/>
    <dgm:cxn modelId="{26D37EB5-1760-4192-BD2B-70788BDBA35B}" srcId="{BE1F673B-66C3-4399-AE59-4C88F67A8635}" destId="{141F07A8-67A7-4D2C-8ECD-B4067D1137D8}" srcOrd="0" destOrd="0" parTransId="{F54BE6F5-DC29-4B3E-BE74-6572B025AB47}" sibTransId="{AFC84451-43BB-4434-B1B5-D5344212B20F}"/>
    <dgm:cxn modelId="{9C2E75FF-B421-491F-95FA-C38A0FAC4C62}" type="presOf" srcId="{4B0D11FB-7825-4512-8ECA-948872C53D72}" destId="{9C160544-5AD1-4878-A0E0-155CDEA343CF}" srcOrd="0" destOrd="0" presId="urn:microsoft.com/office/officeart/2005/8/layout/vList5"/>
    <dgm:cxn modelId="{9C4EDEBD-4A20-47A0-B82E-3F6507969870}" type="presOf" srcId="{BE1F673B-66C3-4399-AE59-4C88F67A8635}" destId="{F692EE91-EC6A-4161-BE58-DDDF2F72715E}" srcOrd="0" destOrd="0" presId="urn:microsoft.com/office/officeart/2005/8/layout/vList5"/>
    <dgm:cxn modelId="{795C06F7-4481-4DBC-B70D-2165F1C34A79}" srcId="{3BC7E8D1-6D49-432A-B1D4-5C3DCAA3E926}" destId="{3B6198B7-69BF-480B-B802-656F36D9354D}" srcOrd="1" destOrd="0" parTransId="{BBD3540A-8935-494A-A7A0-8A06D6393783}" sibTransId="{FBE0F0B9-BA2B-44DA-B292-55EC164EFA83}"/>
    <dgm:cxn modelId="{869C0111-1DF6-4D32-8956-59B54A1BFB69}" srcId="{76562D72-1731-4008-A1E6-B51190CF68ED}" destId="{27D82E1F-4448-4DF8-A213-6823F5EA9F1B}" srcOrd="3" destOrd="0" parTransId="{CD71D61A-F027-4A8D-900B-3EB51CD6D31F}" sibTransId="{6B2E1F8C-B862-40D2-AC18-4539E64FB7BA}"/>
    <dgm:cxn modelId="{8A1C030D-437B-42EF-AACB-07FCF00CAD99}" srcId="{76562D72-1731-4008-A1E6-B51190CF68ED}" destId="{EC10CD57-76D9-4F43-81D2-7E5BE42F77B0}" srcOrd="4" destOrd="0" parTransId="{4D75002E-B6F3-4D21-8603-7E0A909DEC00}" sibTransId="{23769CA7-82D4-45AD-9272-74B5CBA48DD1}"/>
    <dgm:cxn modelId="{76E8B433-FB12-4792-B95E-C23D1B7D7E9C}" srcId="{F6DA5583-8D79-4BD9-B254-1B70B0AAAE42}" destId="{C3888A6A-F08A-473F-BDFE-97C38DDBFD19}" srcOrd="1" destOrd="0" parTransId="{721CD2DD-37D9-4E80-BCE3-88B97844DDAF}" sibTransId="{B3089469-491B-4103-9B95-6E143B911D9B}"/>
    <dgm:cxn modelId="{11F9BF84-0E6F-4F9A-95FA-CC5520FFEFD1}" srcId="{76562D72-1731-4008-A1E6-B51190CF68ED}" destId="{BE1F673B-66C3-4399-AE59-4C88F67A8635}" srcOrd="0" destOrd="0" parTransId="{A5B1B9D8-0CFE-4224-ABE7-6AFE4717BA6E}" sibTransId="{0A662043-640F-450A-B07C-E2AD932B09F4}"/>
    <dgm:cxn modelId="{F5DB32E8-BBC9-4327-BD88-6AD8F7B7F28D}" srcId="{EC10CD57-76D9-4F43-81D2-7E5BE42F77B0}" destId="{63E5A7C9-98AF-4C2F-998C-CF73B61D0567}" srcOrd="1" destOrd="0" parTransId="{10FF1DE6-05F3-4D93-84C7-EDAB4295453F}" sibTransId="{D3CA1568-BE65-4495-A7DD-EFB73E903D27}"/>
    <dgm:cxn modelId="{4626BE4F-4A00-4D70-A73D-29BDC626AF7E}" type="presOf" srcId="{27D82E1F-4448-4DF8-A213-6823F5EA9F1B}" destId="{79CBE3B8-2DB7-4EC7-A0DB-D0C6CBA52CCB}" srcOrd="0" destOrd="0" presId="urn:microsoft.com/office/officeart/2005/8/layout/vList5"/>
    <dgm:cxn modelId="{BE150051-F25D-4AAE-A3DE-69C76B3FCAD1}" type="presParOf" srcId="{B7A5F989-5AAC-4837-828A-7721A873BB4C}" destId="{F2F4B043-A2CC-458B-BC18-91CE68779F31}" srcOrd="0" destOrd="0" presId="urn:microsoft.com/office/officeart/2005/8/layout/vList5"/>
    <dgm:cxn modelId="{D087A228-2EC2-4AEA-820D-351452A0074D}" type="presParOf" srcId="{F2F4B043-A2CC-458B-BC18-91CE68779F31}" destId="{F692EE91-EC6A-4161-BE58-DDDF2F72715E}" srcOrd="0" destOrd="0" presId="urn:microsoft.com/office/officeart/2005/8/layout/vList5"/>
    <dgm:cxn modelId="{30FE6F8A-E1E8-4C45-B7ED-D55AB691BD84}" type="presParOf" srcId="{F2F4B043-A2CC-458B-BC18-91CE68779F31}" destId="{8BFA4B38-7444-4D09-A251-65693266E571}" srcOrd="1" destOrd="0" presId="urn:microsoft.com/office/officeart/2005/8/layout/vList5"/>
    <dgm:cxn modelId="{285D4F4A-13BF-43FC-A58B-1917D036DF80}" type="presParOf" srcId="{B7A5F989-5AAC-4837-828A-7721A873BB4C}" destId="{37FE25F9-95F1-49A6-A6A5-22179761DDC7}" srcOrd="1" destOrd="0" presId="urn:microsoft.com/office/officeart/2005/8/layout/vList5"/>
    <dgm:cxn modelId="{A921A033-7C69-4FD2-A20E-E47E9FBCBA56}" type="presParOf" srcId="{B7A5F989-5AAC-4837-828A-7721A873BB4C}" destId="{CAE517A9-9D54-4232-9B93-CC5AA8C72C3E}" srcOrd="2" destOrd="0" presId="urn:microsoft.com/office/officeart/2005/8/layout/vList5"/>
    <dgm:cxn modelId="{53CDB3A7-9A77-424C-9566-D49438E79E98}" type="presParOf" srcId="{CAE517A9-9D54-4232-9B93-CC5AA8C72C3E}" destId="{E0935448-8B78-4870-B6BB-7EEF1C7B2ECF}" srcOrd="0" destOrd="0" presId="urn:microsoft.com/office/officeart/2005/8/layout/vList5"/>
    <dgm:cxn modelId="{3822B9FC-C4E5-4059-966B-DAEF6DE09640}" type="presParOf" srcId="{CAE517A9-9D54-4232-9B93-CC5AA8C72C3E}" destId="{43B01332-D064-4ECC-9D6E-EA4E8D19CCAD}" srcOrd="1" destOrd="0" presId="urn:microsoft.com/office/officeart/2005/8/layout/vList5"/>
    <dgm:cxn modelId="{86763C75-45FF-42C2-A445-4878EC404B38}" type="presParOf" srcId="{B7A5F989-5AAC-4837-828A-7721A873BB4C}" destId="{0C870ECE-39DE-4259-BD54-A02ED4EB641D}" srcOrd="3" destOrd="0" presId="urn:microsoft.com/office/officeart/2005/8/layout/vList5"/>
    <dgm:cxn modelId="{D3FBEA62-B795-4E23-B1D8-7815D095CF35}" type="presParOf" srcId="{B7A5F989-5AAC-4837-828A-7721A873BB4C}" destId="{AFFF6487-4A77-4273-92E8-613E69F0F731}" srcOrd="4" destOrd="0" presId="urn:microsoft.com/office/officeart/2005/8/layout/vList5"/>
    <dgm:cxn modelId="{BEE19DEE-F25A-413D-8EC1-12883A9B7EFF}" type="presParOf" srcId="{AFFF6487-4A77-4273-92E8-613E69F0F731}" destId="{94716C1A-C4CB-48AC-8E6C-D6DFA4F16E49}" srcOrd="0" destOrd="0" presId="urn:microsoft.com/office/officeart/2005/8/layout/vList5"/>
    <dgm:cxn modelId="{A121F2B6-D120-4360-8536-5469B299F744}" type="presParOf" srcId="{AFFF6487-4A77-4273-92E8-613E69F0F731}" destId="{9C160544-5AD1-4878-A0E0-155CDEA343CF}" srcOrd="1" destOrd="0" presId="urn:microsoft.com/office/officeart/2005/8/layout/vList5"/>
    <dgm:cxn modelId="{AA963780-0826-443A-8EB3-888F87B20807}" type="presParOf" srcId="{B7A5F989-5AAC-4837-828A-7721A873BB4C}" destId="{AF7F52E3-3279-47FD-9C71-E50266268861}" srcOrd="5" destOrd="0" presId="urn:microsoft.com/office/officeart/2005/8/layout/vList5"/>
    <dgm:cxn modelId="{65F67870-46A9-4848-A519-E48FAB5E6779}" type="presParOf" srcId="{B7A5F989-5AAC-4837-828A-7721A873BB4C}" destId="{B31A94BB-C81F-4C0B-995C-77592A345B66}" srcOrd="6" destOrd="0" presId="urn:microsoft.com/office/officeart/2005/8/layout/vList5"/>
    <dgm:cxn modelId="{D8B0B92F-6442-4019-8DB1-7DAE430E05F3}" type="presParOf" srcId="{B31A94BB-C81F-4C0B-995C-77592A345B66}" destId="{79CBE3B8-2DB7-4EC7-A0DB-D0C6CBA52CCB}" srcOrd="0" destOrd="0" presId="urn:microsoft.com/office/officeart/2005/8/layout/vList5"/>
    <dgm:cxn modelId="{27F00C0C-AD32-4825-85D2-12D08F27128F}" type="presParOf" srcId="{B31A94BB-C81F-4C0B-995C-77592A345B66}" destId="{55CA9ECE-EA59-4076-A8FA-8A8DE16EF5AB}" srcOrd="1" destOrd="0" presId="urn:microsoft.com/office/officeart/2005/8/layout/vList5"/>
    <dgm:cxn modelId="{04966F94-C028-4FB1-9FD1-E314B8511DE4}" type="presParOf" srcId="{B7A5F989-5AAC-4837-828A-7721A873BB4C}" destId="{15B03ABA-DAE0-4E22-B803-F9C1C7FE6200}" srcOrd="7" destOrd="0" presId="urn:microsoft.com/office/officeart/2005/8/layout/vList5"/>
    <dgm:cxn modelId="{32DB1997-D9BD-4BA9-855E-F10EE50AA5E1}" type="presParOf" srcId="{B7A5F989-5AAC-4837-828A-7721A873BB4C}" destId="{3B9D917D-4E04-40FB-9D0D-985D94E45664}" srcOrd="8" destOrd="0" presId="urn:microsoft.com/office/officeart/2005/8/layout/vList5"/>
    <dgm:cxn modelId="{19E4058F-C7BF-4723-A9C5-CD958B8B5B6C}" type="presParOf" srcId="{3B9D917D-4E04-40FB-9D0D-985D94E45664}" destId="{0B7B90F9-BCB4-4C6F-A1B6-0001C63ADAC4}" srcOrd="0" destOrd="0" presId="urn:microsoft.com/office/officeart/2005/8/layout/vList5"/>
    <dgm:cxn modelId="{A7A68F2A-D8E4-48E8-B9BC-5AF9F2D30A6C}" type="presParOf" srcId="{3B9D917D-4E04-40FB-9D0D-985D94E45664}" destId="{68DC91C2-82E3-472B-A589-7A023E836A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876232-19D2-4491-ABDC-F99DB195028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3A2875-1754-45B3-9A1A-2CBDA91A875E}">
      <dgm:prSet phldrT="[Text]"/>
      <dgm:spPr/>
      <dgm:t>
        <a:bodyPr/>
        <a:lstStyle/>
        <a:p>
          <a:r>
            <a:rPr lang="en-US" dirty="0"/>
            <a:t>Brainstorming</a:t>
          </a:r>
        </a:p>
      </dgm:t>
    </dgm:pt>
    <dgm:pt modelId="{33546D78-EFE0-4AA2-BD9B-F7D1FF3F406E}" type="parTrans" cxnId="{A1C9DF04-4869-40F2-AA37-FBF5661BE308}">
      <dgm:prSet/>
      <dgm:spPr/>
      <dgm:t>
        <a:bodyPr/>
        <a:lstStyle/>
        <a:p>
          <a:endParaRPr lang="en-US"/>
        </a:p>
      </dgm:t>
    </dgm:pt>
    <dgm:pt modelId="{1AF5C9DB-1CDB-4C73-84CA-105D753E3037}" type="sibTrans" cxnId="{A1C9DF04-4869-40F2-AA37-FBF5661BE308}">
      <dgm:prSet/>
      <dgm:spPr/>
      <dgm:t>
        <a:bodyPr/>
        <a:lstStyle/>
        <a:p>
          <a:endParaRPr lang="en-US"/>
        </a:p>
      </dgm:t>
    </dgm:pt>
    <dgm:pt modelId="{03751FC1-AB1F-4D73-9891-0FB8D9B054EA}">
      <dgm:prSet phldrT="[Text]" custT="1"/>
      <dgm:spPr/>
      <dgm:t>
        <a:bodyPr/>
        <a:lstStyle/>
        <a:p>
          <a:r>
            <a:rPr lang="en-IN" sz="1100" b="0" i="0" dirty="0"/>
            <a:t>A group decision-making technique designed to generate a large number of creative ideas through an interactive process.</a:t>
          </a:r>
          <a:endParaRPr lang="en-US" sz="1100" dirty="0"/>
        </a:p>
      </dgm:t>
    </dgm:pt>
    <dgm:pt modelId="{1AAE4605-EB3B-4C55-A0F8-49D93EF485E2}" type="parTrans" cxnId="{9C7E76B4-139F-451E-8C09-5BC73B3879C2}">
      <dgm:prSet/>
      <dgm:spPr/>
      <dgm:t>
        <a:bodyPr/>
        <a:lstStyle/>
        <a:p>
          <a:endParaRPr lang="en-US"/>
        </a:p>
      </dgm:t>
    </dgm:pt>
    <dgm:pt modelId="{F7E0364A-D064-455D-8A25-4E4FA168DE1B}" type="sibTrans" cxnId="{9C7E76B4-139F-451E-8C09-5BC73B3879C2}">
      <dgm:prSet/>
      <dgm:spPr/>
      <dgm:t>
        <a:bodyPr/>
        <a:lstStyle/>
        <a:p>
          <a:endParaRPr lang="en-US"/>
        </a:p>
      </dgm:t>
    </dgm:pt>
    <dgm:pt modelId="{3A342C55-B673-43C3-A70C-9D3D58A07A1B}">
      <dgm:prSet phldrT="[Text]"/>
      <dgm:spPr/>
      <dgm:t>
        <a:bodyPr/>
        <a:lstStyle/>
        <a:p>
          <a:r>
            <a:rPr lang="en-US" dirty="0"/>
            <a:t>Delphi Technique </a:t>
          </a:r>
        </a:p>
      </dgm:t>
    </dgm:pt>
    <dgm:pt modelId="{9E0EA457-8584-4B68-9280-C61126F6256E}" type="parTrans" cxnId="{8E725D40-24DB-4FAA-9A01-5D2D8593BEA9}">
      <dgm:prSet/>
      <dgm:spPr/>
      <dgm:t>
        <a:bodyPr/>
        <a:lstStyle/>
        <a:p>
          <a:endParaRPr lang="en-US"/>
        </a:p>
      </dgm:t>
    </dgm:pt>
    <dgm:pt modelId="{1775EF61-8829-45DF-B38F-5B6AD4422391}" type="sibTrans" cxnId="{8E725D40-24DB-4FAA-9A01-5D2D8593BEA9}">
      <dgm:prSet/>
      <dgm:spPr/>
      <dgm:t>
        <a:bodyPr/>
        <a:lstStyle/>
        <a:p>
          <a:endParaRPr lang="en-US"/>
        </a:p>
      </dgm:t>
    </dgm:pt>
    <dgm:pt modelId="{A1FCCEB8-7D54-4AEA-936B-C51A93B86596}">
      <dgm:prSet phldrT="[Text]" custT="1"/>
      <dgm:spPr/>
      <dgm:t>
        <a:bodyPr/>
        <a:lstStyle/>
        <a:p>
          <a:r>
            <a:rPr lang="en-IN" sz="1100" b="0" i="0" dirty="0"/>
            <a:t>Delphi is based on the principle that decisions from a structured group of individuals are more accurate than those from unstructured group</a:t>
          </a:r>
          <a:endParaRPr lang="en-US" sz="1100" dirty="0"/>
        </a:p>
      </dgm:t>
    </dgm:pt>
    <dgm:pt modelId="{3355950F-AE3B-4E26-9A17-7901F52E99D1}" type="parTrans" cxnId="{CA524772-2D5D-4270-824B-28D376560FF3}">
      <dgm:prSet/>
      <dgm:spPr/>
      <dgm:t>
        <a:bodyPr/>
        <a:lstStyle/>
        <a:p>
          <a:endParaRPr lang="en-US"/>
        </a:p>
      </dgm:t>
    </dgm:pt>
    <dgm:pt modelId="{F1C2D6AA-D609-4B04-94CF-8070B521310D}" type="sibTrans" cxnId="{CA524772-2D5D-4270-824B-28D376560FF3}">
      <dgm:prSet/>
      <dgm:spPr/>
      <dgm:t>
        <a:bodyPr/>
        <a:lstStyle/>
        <a:p>
          <a:endParaRPr lang="en-US"/>
        </a:p>
      </dgm:t>
    </dgm:pt>
    <dgm:pt modelId="{88ECEB58-A187-478D-A193-25C48297D00B}">
      <dgm:prSet phldrT="[Text]" custT="1"/>
      <dgm:spPr/>
      <dgm:t>
        <a:bodyPr/>
        <a:lstStyle/>
        <a:p>
          <a:r>
            <a:rPr lang="en-IN" sz="1100" b="0" i="0" dirty="0"/>
            <a:t>The experts answer questionnaires in two or more rounds. After each round, a facilitator  provides an </a:t>
          </a:r>
          <a:r>
            <a:rPr lang="en-IN" sz="1100" b="1" i="0" dirty="0"/>
            <a:t>anonymous</a:t>
          </a:r>
          <a:r>
            <a:rPr lang="en-IN" sz="1100" b="0" i="0" dirty="0"/>
            <a:t> summary of the experts’ decision from the previous round as well as the reasons they provided for their judgments</a:t>
          </a:r>
          <a:endParaRPr lang="en-US" sz="1100" dirty="0"/>
        </a:p>
      </dgm:t>
    </dgm:pt>
    <dgm:pt modelId="{3E7976B9-DCCB-49A7-B29C-DA2B4BB7A6FE}" type="parTrans" cxnId="{F99CFF56-D252-4AC3-946B-822720CA793B}">
      <dgm:prSet/>
      <dgm:spPr/>
      <dgm:t>
        <a:bodyPr/>
        <a:lstStyle/>
        <a:p>
          <a:endParaRPr lang="en-US"/>
        </a:p>
      </dgm:t>
    </dgm:pt>
    <dgm:pt modelId="{040406FD-AC68-4C3B-866E-CA7A2D32CFBC}" type="sibTrans" cxnId="{F99CFF56-D252-4AC3-946B-822720CA793B}">
      <dgm:prSet/>
      <dgm:spPr/>
      <dgm:t>
        <a:bodyPr/>
        <a:lstStyle/>
        <a:p>
          <a:endParaRPr lang="en-US"/>
        </a:p>
      </dgm:t>
    </dgm:pt>
    <dgm:pt modelId="{5B43DD33-C59E-490D-A608-6B5325DA6432}">
      <dgm:prSet phldrT="[Text]"/>
      <dgm:spPr/>
      <dgm:t>
        <a:bodyPr/>
        <a:lstStyle/>
        <a:p>
          <a:r>
            <a:rPr lang="en-US" dirty="0"/>
            <a:t>Storyboarding</a:t>
          </a:r>
        </a:p>
      </dgm:t>
    </dgm:pt>
    <dgm:pt modelId="{BB850D5F-5737-459F-A6DD-3B8D6537DCD3}" type="parTrans" cxnId="{C2A247B1-3875-4862-BCB8-CEFA4A0A0523}">
      <dgm:prSet/>
      <dgm:spPr/>
      <dgm:t>
        <a:bodyPr/>
        <a:lstStyle/>
        <a:p>
          <a:endParaRPr lang="en-US"/>
        </a:p>
      </dgm:t>
    </dgm:pt>
    <dgm:pt modelId="{F98F2009-DFED-4D4A-9479-8EDA7A38ACAB}" type="sibTrans" cxnId="{C2A247B1-3875-4862-BCB8-CEFA4A0A0523}">
      <dgm:prSet/>
      <dgm:spPr/>
      <dgm:t>
        <a:bodyPr/>
        <a:lstStyle/>
        <a:p>
          <a:endParaRPr lang="en-US"/>
        </a:p>
      </dgm:t>
    </dgm:pt>
    <dgm:pt modelId="{249B7C02-BF60-4F68-B6D4-97EFA91374AA}">
      <dgm:prSet phldrT="[Text]" custT="1"/>
      <dgm:spPr/>
      <dgm:t>
        <a:bodyPr/>
        <a:lstStyle/>
        <a:p>
          <a:r>
            <a:rPr lang="en-US" sz="1100" dirty="0"/>
            <a:t>Processes are turned into panels of images depicting the process, so that it can be understood and discussed</a:t>
          </a:r>
        </a:p>
      </dgm:t>
    </dgm:pt>
    <dgm:pt modelId="{168957AA-85BD-44BB-8CDF-670B4E3D6103}" type="parTrans" cxnId="{179596B5-B263-40C6-BB97-959B5C1F34EE}">
      <dgm:prSet/>
      <dgm:spPr/>
      <dgm:t>
        <a:bodyPr/>
        <a:lstStyle/>
        <a:p>
          <a:endParaRPr lang="en-US"/>
        </a:p>
      </dgm:t>
    </dgm:pt>
    <dgm:pt modelId="{42315ADC-7653-49A9-A6F9-9E64961A8C9A}" type="sibTrans" cxnId="{179596B5-B263-40C6-BB97-959B5C1F34EE}">
      <dgm:prSet/>
      <dgm:spPr/>
      <dgm:t>
        <a:bodyPr/>
        <a:lstStyle/>
        <a:p>
          <a:endParaRPr lang="en-US"/>
        </a:p>
      </dgm:t>
    </dgm:pt>
    <dgm:pt modelId="{313764CD-A2EC-4316-B5BF-C7F76E3918AC}">
      <dgm:prSet phldrT="[Text]"/>
      <dgm:spPr/>
      <dgm:t>
        <a:bodyPr/>
        <a:lstStyle/>
        <a:p>
          <a:r>
            <a:rPr lang="en-US" dirty="0"/>
            <a:t>Focus Groups</a:t>
          </a:r>
        </a:p>
      </dgm:t>
    </dgm:pt>
    <dgm:pt modelId="{02B65340-BD1F-4528-B19D-873C2A364501}" type="parTrans" cxnId="{94CEA101-83AD-45D2-A25F-051DA083D33B}">
      <dgm:prSet/>
      <dgm:spPr/>
      <dgm:t>
        <a:bodyPr/>
        <a:lstStyle/>
        <a:p>
          <a:endParaRPr lang="en-US"/>
        </a:p>
      </dgm:t>
    </dgm:pt>
    <dgm:pt modelId="{E2F97661-D6BE-48E2-B51C-70A9FBFEFE49}" type="sibTrans" cxnId="{94CEA101-83AD-45D2-A25F-051DA083D33B}">
      <dgm:prSet/>
      <dgm:spPr/>
      <dgm:t>
        <a:bodyPr/>
        <a:lstStyle/>
        <a:p>
          <a:endParaRPr lang="en-US"/>
        </a:p>
      </dgm:t>
    </dgm:pt>
    <dgm:pt modelId="{55E3B8D3-5CF6-44AD-BFB7-FD62D38EFBAA}">
      <dgm:prSet phldrT="[Text]" custT="1"/>
      <dgm:spPr/>
      <dgm:t>
        <a:bodyPr/>
        <a:lstStyle/>
        <a:p>
          <a:r>
            <a:rPr lang="en-US" sz="1100" dirty="0"/>
            <a:t>Panels of users evaluate the user impact and state their likes and dislikes regarding the safeguard being evaluated</a:t>
          </a:r>
        </a:p>
      </dgm:t>
    </dgm:pt>
    <dgm:pt modelId="{2B5D40B2-5E63-4946-8209-C3444BE779F5}" type="parTrans" cxnId="{1D3B2E08-25C1-4B32-86AE-6F47BF0467E9}">
      <dgm:prSet/>
      <dgm:spPr/>
      <dgm:t>
        <a:bodyPr/>
        <a:lstStyle/>
        <a:p>
          <a:endParaRPr lang="en-US"/>
        </a:p>
      </dgm:t>
    </dgm:pt>
    <dgm:pt modelId="{15308ED1-21E8-48B2-9CA5-FD66299973A6}" type="sibTrans" cxnId="{1D3B2E08-25C1-4B32-86AE-6F47BF0467E9}">
      <dgm:prSet/>
      <dgm:spPr/>
      <dgm:t>
        <a:bodyPr/>
        <a:lstStyle/>
        <a:p>
          <a:endParaRPr lang="en-US"/>
        </a:p>
      </dgm:t>
    </dgm:pt>
    <dgm:pt modelId="{AA41BC8C-A1F7-43FB-8BAF-248BEEFA8406}">
      <dgm:prSet phldrT="[Text]"/>
      <dgm:spPr/>
      <dgm:t>
        <a:bodyPr/>
        <a:lstStyle/>
        <a:p>
          <a:r>
            <a:rPr lang="en-US" dirty="0"/>
            <a:t>Surveys</a:t>
          </a:r>
        </a:p>
      </dgm:t>
    </dgm:pt>
    <dgm:pt modelId="{234600E9-6150-4295-A550-E2B01781E8D1}" type="parTrans" cxnId="{2D938E46-B0DE-478C-8A06-7AA43BF18C01}">
      <dgm:prSet/>
      <dgm:spPr/>
      <dgm:t>
        <a:bodyPr/>
        <a:lstStyle/>
        <a:p>
          <a:endParaRPr lang="en-US"/>
        </a:p>
      </dgm:t>
    </dgm:pt>
    <dgm:pt modelId="{1A23217C-FF39-4366-B917-1CCFC90BCDF3}" type="sibTrans" cxnId="{2D938E46-B0DE-478C-8A06-7AA43BF18C01}">
      <dgm:prSet/>
      <dgm:spPr/>
      <dgm:t>
        <a:bodyPr/>
        <a:lstStyle/>
        <a:p>
          <a:endParaRPr lang="en-US"/>
        </a:p>
      </dgm:t>
    </dgm:pt>
    <dgm:pt modelId="{B26BFF68-62C7-4C96-81AF-8B8B32B445A6}">
      <dgm:prSet phldrT="[Text]" custT="1"/>
      <dgm:spPr/>
      <dgm:t>
        <a:bodyPr/>
        <a:lstStyle/>
        <a:p>
          <a:r>
            <a:rPr lang="en-US" sz="1100" dirty="0"/>
            <a:t>Used as an initial information gathering tool. Results of each survey can influence the content of other evaluation methods</a:t>
          </a:r>
        </a:p>
      </dgm:t>
    </dgm:pt>
    <dgm:pt modelId="{51BE30A7-751B-45CC-882E-EE6CD86939E3}" type="parTrans" cxnId="{F1D336E1-FD98-4F47-A897-B9EA228304D2}">
      <dgm:prSet/>
      <dgm:spPr/>
      <dgm:t>
        <a:bodyPr/>
        <a:lstStyle/>
        <a:p>
          <a:endParaRPr lang="en-US"/>
        </a:p>
      </dgm:t>
    </dgm:pt>
    <dgm:pt modelId="{C1117AE4-D5E7-40C4-B44F-95C4577EDE76}" type="sibTrans" cxnId="{F1D336E1-FD98-4F47-A897-B9EA228304D2}">
      <dgm:prSet/>
      <dgm:spPr/>
      <dgm:t>
        <a:bodyPr/>
        <a:lstStyle/>
        <a:p>
          <a:endParaRPr lang="en-US"/>
        </a:p>
      </dgm:t>
    </dgm:pt>
    <dgm:pt modelId="{BEF0EBB9-A3C2-41FF-B6C9-60D01B43EA2D}">
      <dgm:prSet phldrT="[Text]"/>
      <dgm:spPr/>
      <dgm:t>
        <a:bodyPr/>
        <a:lstStyle/>
        <a:p>
          <a:r>
            <a:rPr lang="en-US" dirty="0"/>
            <a:t>Questionnaires</a:t>
          </a:r>
        </a:p>
      </dgm:t>
    </dgm:pt>
    <dgm:pt modelId="{6C5435D6-0E0B-4F5D-89A6-E98F369249A2}" type="parTrans" cxnId="{D47C1EB0-D3A4-4D4B-B96B-2FBC13A1BF19}">
      <dgm:prSet/>
      <dgm:spPr/>
      <dgm:t>
        <a:bodyPr/>
        <a:lstStyle/>
        <a:p>
          <a:endParaRPr lang="en-US"/>
        </a:p>
      </dgm:t>
    </dgm:pt>
    <dgm:pt modelId="{9E8C8B17-597E-4D64-B5D0-32A547988EC0}" type="sibTrans" cxnId="{D47C1EB0-D3A4-4D4B-B96B-2FBC13A1BF19}">
      <dgm:prSet/>
      <dgm:spPr/>
      <dgm:t>
        <a:bodyPr/>
        <a:lstStyle/>
        <a:p>
          <a:endParaRPr lang="en-US"/>
        </a:p>
      </dgm:t>
    </dgm:pt>
    <dgm:pt modelId="{F01C6A10-A71F-4889-A424-92378CADF605}">
      <dgm:prSet phldrT="[Text]" custT="1"/>
      <dgm:spPr/>
      <dgm:t>
        <a:bodyPr/>
        <a:lstStyle/>
        <a:p>
          <a:r>
            <a:rPr lang="en-US" sz="1100" dirty="0"/>
            <a:t>Limit the responses of participants more than surveys, so they should be used later in the process</a:t>
          </a:r>
        </a:p>
      </dgm:t>
    </dgm:pt>
    <dgm:pt modelId="{F4ADA2D5-8D96-47FF-87F6-D3323155EEC3}" type="parTrans" cxnId="{8EF4BB54-5DFA-47BB-B6B2-D3BA330EC547}">
      <dgm:prSet/>
      <dgm:spPr/>
      <dgm:t>
        <a:bodyPr/>
        <a:lstStyle/>
        <a:p>
          <a:endParaRPr lang="en-US"/>
        </a:p>
      </dgm:t>
    </dgm:pt>
    <dgm:pt modelId="{ADB3D988-91BA-4B18-8743-6C1AC647972E}" type="sibTrans" cxnId="{8EF4BB54-5DFA-47BB-B6B2-D3BA330EC547}">
      <dgm:prSet/>
      <dgm:spPr/>
      <dgm:t>
        <a:bodyPr/>
        <a:lstStyle/>
        <a:p>
          <a:endParaRPr lang="en-US"/>
        </a:p>
      </dgm:t>
    </dgm:pt>
    <dgm:pt modelId="{A4355AD0-05B6-4491-80E4-9454D9B1CF0A}">
      <dgm:prSet phldrT="[Text]"/>
      <dgm:spPr/>
      <dgm:t>
        <a:bodyPr/>
        <a:lstStyle/>
        <a:p>
          <a:r>
            <a:rPr lang="en-US" dirty="0"/>
            <a:t>Checklist</a:t>
          </a:r>
        </a:p>
      </dgm:t>
    </dgm:pt>
    <dgm:pt modelId="{4452C038-421A-4A0F-93C7-D5124877E8CA}" type="parTrans" cxnId="{58426CCD-B05B-4A01-8610-87AB478C4DDE}">
      <dgm:prSet/>
      <dgm:spPr/>
      <dgm:t>
        <a:bodyPr/>
        <a:lstStyle/>
        <a:p>
          <a:endParaRPr lang="en-US"/>
        </a:p>
      </dgm:t>
    </dgm:pt>
    <dgm:pt modelId="{E3E41724-3F44-41B1-B2CF-732A83D50891}" type="sibTrans" cxnId="{58426CCD-B05B-4A01-8610-87AB478C4DDE}">
      <dgm:prSet/>
      <dgm:spPr/>
      <dgm:t>
        <a:bodyPr/>
        <a:lstStyle/>
        <a:p>
          <a:endParaRPr lang="en-US"/>
        </a:p>
      </dgm:t>
    </dgm:pt>
    <dgm:pt modelId="{FF08DD1C-543A-4730-86FE-F6FA0A943022}">
      <dgm:prSet phldrT="[Text]" custT="1"/>
      <dgm:spPr/>
      <dgm:t>
        <a:bodyPr/>
        <a:lstStyle/>
        <a:p>
          <a:r>
            <a:rPr lang="en-US" sz="1100" dirty="0"/>
            <a:t>Used to make sure safeguards being evaluated cover all aspects of the threats</a:t>
          </a:r>
        </a:p>
      </dgm:t>
    </dgm:pt>
    <dgm:pt modelId="{C91BCE2E-0559-4DA3-9CB4-B88814261EE0}" type="parTrans" cxnId="{F3378147-6623-4F67-B3BE-C9520B60CD27}">
      <dgm:prSet/>
      <dgm:spPr/>
      <dgm:t>
        <a:bodyPr/>
        <a:lstStyle/>
        <a:p>
          <a:endParaRPr lang="en-US"/>
        </a:p>
      </dgm:t>
    </dgm:pt>
    <dgm:pt modelId="{D0E066B3-E796-4A63-9B2F-1D1E7BE980AE}" type="sibTrans" cxnId="{F3378147-6623-4F67-B3BE-C9520B60CD27}">
      <dgm:prSet/>
      <dgm:spPr/>
      <dgm:t>
        <a:bodyPr/>
        <a:lstStyle/>
        <a:p>
          <a:endParaRPr lang="en-US"/>
        </a:p>
      </dgm:t>
    </dgm:pt>
    <dgm:pt modelId="{C1D74BC2-7881-4CDD-875F-0440C504ACD5}" type="pres">
      <dgm:prSet presAssocID="{81876232-19D2-4491-ABDC-F99DB19502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2458D2-268A-44EA-B91D-2E4F6AB12A40}" type="pres">
      <dgm:prSet presAssocID="{5C3A2875-1754-45B3-9A1A-2CBDA91A875E}" presName="parentLin" presStyleCnt="0"/>
      <dgm:spPr/>
    </dgm:pt>
    <dgm:pt modelId="{8D131361-1C15-4B2A-A8C3-38588015613E}" type="pres">
      <dgm:prSet presAssocID="{5C3A2875-1754-45B3-9A1A-2CBDA91A875E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30B88446-13B0-45B2-971A-5D7DB20F8BA0}" type="pres">
      <dgm:prSet presAssocID="{5C3A2875-1754-45B3-9A1A-2CBDA91A875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74025-0ADA-4655-9423-145206EC5995}" type="pres">
      <dgm:prSet presAssocID="{5C3A2875-1754-45B3-9A1A-2CBDA91A875E}" presName="negativeSpace" presStyleCnt="0"/>
      <dgm:spPr/>
    </dgm:pt>
    <dgm:pt modelId="{FF78B16C-81D0-47CC-8BE2-BD8EF7582E9B}" type="pres">
      <dgm:prSet presAssocID="{5C3A2875-1754-45B3-9A1A-2CBDA91A875E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06C29-E151-44A6-A59D-EAA694271748}" type="pres">
      <dgm:prSet presAssocID="{1AF5C9DB-1CDB-4C73-84CA-105D753E3037}" presName="spaceBetweenRectangles" presStyleCnt="0"/>
      <dgm:spPr/>
    </dgm:pt>
    <dgm:pt modelId="{CDA38D29-4712-44A0-9F1D-72DA9EDEB434}" type="pres">
      <dgm:prSet presAssocID="{3A342C55-B673-43C3-A70C-9D3D58A07A1B}" presName="parentLin" presStyleCnt="0"/>
      <dgm:spPr/>
    </dgm:pt>
    <dgm:pt modelId="{3F0F9899-5A72-4230-AF4E-488CE09EDFE4}" type="pres">
      <dgm:prSet presAssocID="{3A342C55-B673-43C3-A70C-9D3D58A07A1B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3960286-A05B-4CA6-A38D-E459D618815A}" type="pres">
      <dgm:prSet presAssocID="{3A342C55-B673-43C3-A70C-9D3D58A07A1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9B212-E774-4BB9-A145-6C8DBA8A434E}" type="pres">
      <dgm:prSet presAssocID="{3A342C55-B673-43C3-A70C-9D3D58A07A1B}" presName="negativeSpace" presStyleCnt="0"/>
      <dgm:spPr/>
    </dgm:pt>
    <dgm:pt modelId="{8B2DC6F2-7801-4EE7-9B3F-C27C50DBDCD2}" type="pres">
      <dgm:prSet presAssocID="{3A342C55-B673-43C3-A70C-9D3D58A07A1B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01BC2-02AF-4267-9216-C59522CBDC5A}" type="pres">
      <dgm:prSet presAssocID="{1775EF61-8829-45DF-B38F-5B6AD4422391}" presName="spaceBetweenRectangles" presStyleCnt="0"/>
      <dgm:spPr/>
    </dgm:pt>
    <dgm:pt modelId="{3E637C18-FA33-4A04-8C8A-61E38DC40BE5}" type="pres">
      <dgm:prSet presAssocID="{5B43DD33-C59E-490D-A608-6B5325DA6432}" presName="parentLin" presStyleCnt="0"/>
      <dgm:spPr/>
    </dgm:pt>
    <dgm:pt modelId="{14FDA5F8-81FB-423C-9DE4-4BBC676829DB}" type="pres">
      <dgm:prSet presAssocID="{5B43DD33-C59E-490D-A608-6B5325DA6432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32076512-EBCF-4A62-90F3-B130DD76CFF9}" type="pres">
      <dgm:prSet presAssocID="{5B43DD33-C59E-490D-A608-6B5325DA6432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62DE9-E3E5-4C8E-99AE-D26B2D357837}" type="pres">
      <dgm:prSet presAssocID="{5B43DD33-C59E-490D-A608-6B5325DA6432}" presName="negativeSpace" presStyleCnt="0"/>
      <dgm:spPr/>
    </dgm:pt>
    <dgm:pt modelId="{7E1CEB86-BB90-4DEF-A5B8-3DEE5195AE8A}" type="pres">
      <dgm:prSet presAssocID="{5B43DD33-C59E-490D-A608-6B5325DA6432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701D2-B06B-4C68-B203-5C26E25C2B6D}" type="pres">
      <dgm:prSet presAssocID="{F98F2009-DFED-4D4A-9479-8EDA7A38ACAB}" presName="spaceBetweenRectangles" presStyleCnt="0"/>
      <dgm:spPr/>
    </dgm:pt>
    <dgm:pt modelId="{F235D4FB-E32F-4F05-9D90-D5DD69E2FE6C}" type="pres">
      <dgm:prSet presAssocID="{313764CD-A2EC-4316-B5BF-C7F76E3918AC}" presName="parentLin" presStyleCnt="0"/>
      <dgm:spPr/>
    </dgm:pt>
    <dgm:pt modelId="{B2E38353-CE5E-445C-AE68-F3C5E1C16137}" type="pres">
      <dgm:prSet presAssocID="{313764CD-A2EC-4316-B5BF-C7F76E3918AC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BEDEC1F2-2CD1-4E2C-9678-93874CDA7D2A}" type="pres">
      <dgm:prSet presAssocID="{313764CD-A2EC-4316-B5BF-C7F76E3918A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9739D-D09D-4385-A638-662B07343895}" type="pres">
      <dgm:prSet presAssocID="{313764CD-A2EC-4316-B5BF-C7F76E3918AC}" presName="negativeSpace" presStyleCnt="0"/>
      <dgm:spPr/>
    </dgm:pt>
    <dgm:pt modelId="{6280D54B-EA65-4676-A18B-EDB890A8C3E8}" type="pres">
      <dgm:prSet presAssocID="{313764CD-A2EC-4316-B5BF-C7F76E3918AC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83B79-68E4-4D85-9C07-5E3EE2ED0DFF}" type="pres">
      <dgm:prSet presAssocID="{E2F97661-D6BE-48E2-B51C-70A9FBFEFE49}" presName="spaceBetweenRectangles" presStyleCnt="0"/>
      <dgm:spPr/>
    </dgm:pt>
    <dgm:pt modelId="{DB18851E-64FD-4711-AAEE-66A5C81B9ABF}" type="pres">
      <dgm:prSet presAssocID="{AA41BC8C-A1F7-43FB-8BAF-248BEEFA8406}" presName="parentLin" presStyleCnt="0"/>
      <dgm:spPr/>
    </dgm:pt>
    <dgm:pt modelId="{5EE4A41A-C67E-4650-8698-31448C9D290B}" type="pres">
      <dgm:prSet presAssocID="{AA41BC8C-A1F7-43FB-8BAF-248BEEFA8406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BC3CAAAB-1012-4279-97D0-1022FFBDE2F9}" type="pres">
      <dgm:prSet presAssocID="{AA41BC8C-A1F7-43FB-8BAF-248BEEFA840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71C19-5037-485A-B4D0-E11FF9245DFB}" type="pres">
      <dgm:prSet presAssocID="{AA41BC8C-A1F7-43FB-8BAF-248BEEFA8406}" presName="negativeSpace" presStyleCnt="0"/>
      <dgm:spPr/>
    </dgm:pt>
    <dgm:pt modelId="{02664C92-BEB8-49DB-BD61-7226E8A5CBAF}" type="pres">
      <dgm:prSet presAssocID="{AA41BC8C-A1F7-43FB-8BAF-248BEEFA8406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FBB78-F732-43C1-A8F5-5A0EE994D2F3}" type="pres">
      <dgm:prSet presAssocID="{1A23217C-FF39-4366-B917-1CCFC90BCDF3}" presName="spaceBetweenRectangles" presStyleCnt="0"/>
      <dgm:spPr/>
    </dgm:pt>
    <dgm:pt modelId="{478293F4-0550-4388-A50A-858ACEED96E0}" type="pres">
      <dgm:prSet presAssocID="{BEF0EBB9-A3C2-41FF-B6C9-60D01B43EA2D}" presName="parentLin" presStyleCnt="0"/>
      <dgm:spPr/>
    </dgm:pt>
    <dgm:pt modelId="{D04FFD13-C433-4117-A771-D13BCF726F45}" type="pres">
      <dgm:prSet presAssocID="{BEF0EBB9-A3C2-41FF-B6C9-60D01B43EA2D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1BE3153B-A46A-4F6F-967B-2FCE58E748C1}" type="pres">
      <dgm:prSet presAssocID="{BEF0EBB9-A3C2-41FF-B6C9-60D01B43EA2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0B3CA-D03E-4132-AB45-CCB041D7A706}" type="pres">
      <dgm:prSet presAssocID="{BEF0EBB9-A3C2-41FF-B6C9-60D01B43EA2D}" presName="negativeSpace" presStyleCnt="0"/>
      <dgm:spPr/>
    </dgm:pt>
    <dgm:pt modelId="{B2DAAB03-C59B-4A00-9873-8FC070832B56}" type="pres">
      <dgm:prSet presAssocID="{BEF0EBB9-A3C2-41FF-B6C9-60D01B43EA2D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926EF-7F07-4224-BEDF-29EA1A7C75B1}" type="pres">
      <dgm:prSet presAssocID="{9E8C8B17-597E-4D64-B5D0-32A547988EC0}" presName="spaceBetweenRectangles" presStyleCnt="0"/>
      <dgm:spPr/>
    </dgm:pt>
    <dgm:pt modelId="{1D176982-E37E-412C-BAD0-B6FCA475FAE2}" type="pres">
      <dgm:prSet presAssocID="{A4355AD0-05B6-4491-80E4-9454D9B1CF0A}" presName="parentLin" presStyleCnt="0"/>
      <dgm:spPr/>
    </dgm:pt>
    <dgm:pt modelId="{CBA4CB5B-5E60-456D-910F-9A656DBD0E07}" type="pres">
      <dgm:prSet presAssocID="{A4355AD0-05B6-4491-80E4-9454D9B1CF0A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5A0A8A08-2023-472E-8493-F56E7A02E113}" type="pres">
      <dgm:prSet presAssocID="{A4355AD0-05B6-4491-80E4-9454D9B1CF0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09F33-B21A-4D9A-A222-31247767A301}" type="pres">
      <dgm:prSet presAssocID="{A4355AD0-05B6-4491-80E4-9454D9B1CF0A}" presName="negativeSpace" presStyleCnt="0"/>
      <dgm:spPr/>
    </dgm:pt>
    <dgm:pt modelId="{C5EFF1B5-455A-4ED5-A65B-F8F5488EE87F}" type="pres">
      <dgm:prSet presAssocID="{A4355AD0-05B6-4491-80E4-9454D9B1CF0A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247B1-3875-4862-BCB8-CEFA4A0A0523}" srcId="{81876232-19D2-4491-ABDC-F99DB195028F}" destId="{5B43DD33-C59E-490D-A608-6B5325DA6432}" srcOrd="2" destOrd="0" parTransId="{BB850D5F-5737-459F-A6DD-3B8D6537DCD3}" sibTransId="{F98F2009-DFED-4D4A-9479-8EDA7A38ACAB}"/>
    <dgm:cxn modelId="{F76EF708-1FDC-4F6D-9DB8-DDE51D1B5207}" type="presOf" srcId="{B26BFF68-62C7-4C96-81AF-8B8B32B445A6}" destId="{02664C92-BEB8-49DB-BD61-7226E8A5CBAF}" srcOrd="0" destOrd="0" presId="urn:microsoft.com/office/officeart/2005/8/layout/list1"/>
    <dgm:cxn modelId="{F99CFF56-D252-4AC3-946B-822720CA793B}" srcId="{3A342C55-B673-43C3-A70C-9D3D58A07A1B}" destId="{88ECEB58-A187-478D-A193-25C48297D00B}" srcOrd="1" destOrd="0" parTransId="{3E7976B9-DCCB-49A7-B29C-DA2B4BB7A6FE}" sibTransId="{040406FD-AC68-4C3B-866E-CA7A2D32CFBC}"/>
    <dgm:cxn modelId="{DC7B69B3-FE14-48AD-8D1C-E11B6EE570BF}" type="presOf" srcId="{5B43DD33-C59E-490D-A608-6B5325DA6432}" destId="{14FDA5F8-81FB-423C-9DE4-4BBC676829DB}" srcOrd="0" destOrd="0" presId="urn:microsoft.com/office/officeart/2005/8/layout/list1"/>
    <dgm:cxn modelId="{8EF4BB54-5DFA-47BB-B6B2-D3BA330EC547}" srcId="{BEF0EBB9-A3C2-41FF-B6C9-60D01B43EA2D}" destId="{F01C6A10-A71F-4889-A424-92378CADF605}" srcOrd="0" destOrd="0" parTransId="{F4ADA2D5-8D96-47FF-87F6-D3323155EEC3}" sibTransId="{ADB3D988-91BA-4B18-8743-6C1AC647972E}"/>
    <dgm:cxn modelId="{94CEA101-83AD-45D2-A25F-051DA083D33B}" srcId="{81876232-19D2-4491-ABDC-F99DB195028F}" destId="{313764CD-A2EC-4316-B5BF-C7F76E3918AC}" srcOrd="3" destOrd="0" parTransId="{02B65340-BD1F-4528-B19D-873C2A364501}" sibTransId="{E2F97661-D6BE-48E2-B51C-70A9FBFEFE49}"/>
    <dgm:cxn modelId="{F738E173-261B-4380-B6F9-FC5F2E5C7855}" type="presOf" srcId="{5C3A2875-1754-45B3-9A1A-2CBDA91A875E}" destId="{8D131361-1C15-4B2A-A8C3-38588015613E}" srcOrd="0" destOrd="0" presId="urn:microsoft.com/office/officeart/2005/8/layout/list1"/>
    <dgm:cxn modelId="{763C2D5A-C8DB-47FB-BF1A-B4C8FC0D3747}" type="presOf" srcId="{55E3B8D3-5CF6-44AD-BFB7-FD62D38EFBAA}" destId="{6280D54B-EA65-4676-A18B-EDB890A8C3E8}" srcOrd="0" destOrd="0" presId="urn:microsoft.com/office/officeart/2005/8/layout/list1"/>
    <dgm:cxn modelId="{A097A1C4-A6B2-4FA3-8D9A-4CA39625742B}" type="presOf" srcId="{A4355AD0-05B6-4491-80E4-9454D9B1CF0A}" destId="{5A0A8A08-2023-472E-8493-F56E7A02E113}" srcOrd="1" destOrd="0" presId="urn:microsoft.com/office/officeart/2005/8/layout/list1"/>
    <dgm:cxn modelId="{717A5939-671E-4124-9E19-98591F8DB78A}" type="presOf" srcId="{313764CD-A2EC-4316-B5BF-C7F76E3918AC}" destId="{B2E38353-CE5E-445C-AE68-F3C5E1C16137}" srcOrd="0" destOrd="0" presId="urn:microsoft.com/office/officeart/2005/8/layout/list1"/>
    <dgm:cxn modelId="{2D938E46-B0DE-478C-8A06-7AA43BF18C01}" srcId="{81876232-19D2-4491-ABDC-F99DB195028F}" destId="{AA41BC8C-A1F7-43FB-8BAF-248BEEFA8406}" srcOrd="4" destOrd="0" parTransId="{234600E9-6150-4295-A550-E2B01781E8D1}" sibTransId="{1A23217C-FF39-4366-B917-1CCFC90BCDF3}"/>
    <dgm:cxn modelId="{33DAFD78-E7EC-4A12-B4E0-27683A2F84B8}" type="presOf" srcId="{BEF0EBB9-A3C2-41FF-B6C9-60D01B43EA2D}" destId="{1BE3153B-A46A-4F6F-967B-2FCE58E748C1}" srcOrd="1" destOrd="0" presId="urn:microsoft.com/office/officeart/2005/8/layout/list1"/>
    <dgm:cxn modelId="{699266EC-CA59-4093-AC64-DF703908598F}" type="presOf" srcId="{5C3A2875-1754-45B3-9A1A-2CBDA91A875E}" destId="{30B88446-13B0-45B2-971A-5D7DB20F8BA0}" srcOrd="1" destOrd="0" presId="urn:microsoft.com/office/officeart/2005/8/layout/list1"/>
    <dgm:cxn modelId="{9C7E76B4-139F-451E-8C09-5BC73B3879C2}" srcId="{5C3A2875-1754-45B3-9A1A-2CBDA91A875E}" destId="{03751FC1-AB1F-4D73-9891-0FB8D9B054EA}" srcOrd="0" destOrd="0" parTransId="{1AAE4605-EB3B-4C55-A0F8-49D93EF485E2}" sibTransId="{F7E0364A-D064-455D-8A25-4E4FA168DE1B}"/>
    <dgm:cxn modelId="{9C4E654F-B270-4D3F-951D-E9D7C3A9F7D7}" type="presOf" srcId="{F01C6A10-A71F-4889-A424-92378CADF605}" destId="{B2DAAB03-C59B-4A00-9873-8FC070832B56}" srcOrd="0" destOrd="0" presId="urn:microsoft.com/office/officeart/2005/8/layout/list1"/>
    <dgm:cxn modelId="{179596B5-B263-40C6-BB97-959B5C1F34EE}" srcId="{5B43DD33-C59E-490D-A608-6B5325DA6432}" destId="{249B7C02-BF60-4F68-B6D4-97EFA91374AA}" srcOrd="0" destOrd="0" parTransId="{168957AA-85BD-44BB-8CDF-670B4E3D6103}" sibTransId="{42315ADC-7653-49A9-A6F9-9E64961A8C9A}"/>
    <dgm:cxn modelId="{A1C9DF04-4869-40F2-AA37-FBF5661BE308}" srcId="{81876232-19D2-4491-ABDC-F99DB195028F}" destId="{5C3A2875-1754-45B3-9A1A-2CBDA91A875E}" srcOrd="0" destOrd="0" parTransId="{33546D78-EFE0-4AA2-BD9B-F7D1FF3F406E}" sibTransId="{1AF5C9DB-1CDB-4C73-84CA-105D753E3037}"/>
    <dgm:cxn modelId="{714D10F8-3519-492C-A1A2-F52488025EA2}" type="presOf" srcId="{3A342C55-B673-43C3-A70C-9D3D58A07A1B}" destId="{93960286-A05B-4CA6-A38D-E459D618815A}" srcOrd="1" destOrd="0" presId="urn:microsoft.com/office/officeart/2005/8/layout/list1"/>
    <dgm:cxn modelId="{AE7A1670-7B13-47FE-9930-B6209FD15B8A}" type="presOf" srcId="{FF08DD1C-543A-4730-86FE-F6FA0A943022}" destId="{C5EFF1B5-455A-4ED5-A65B-F8F5488EE87F}" srcOrd="0" destOrd="0" presId="urn:microsoft.com/office/officeart/2005/8/layout/list1"/>
    <dgm:cxn modelId="{5BBC5DEF-5B31-41C6-88B8-AC0D8C3B7C9F}" type="presOf" srcId="{3A342C55-B673-43C3-A70C-9D3D58A07A1B}" destId="{3F0F9899-5A72-4230-AF4E-488CE09EDFE4}" srcOrd="0" destOrd="0" presId="urn:microsoft.com/office/officeart/2005/8/layout/list1"/>
    <dgm:cxn modelId="{B0879720-5D5A-47C6-8128-7C432786009A}" type="presOf" srcId="{A4355AD0-05B6-4491-80E4-9454D9B1CF0A}" destId="{CBA4CB5B-5E60-456D-910F-9A656DBD0E07}" srcOrd="0" destOrd="0" presId="urn:microsoft.com/office/officeart/2005/8/layout/list1"/>
    <dgm:cxn modelId="{AD779AE5-FDE4-4CAA-A046-6A874A09C9A8}" type="presOf" srcId="{5B43DD33-C59E-490D-A608-6B5325DA6432}" destId="{32076512-EBCF-4A62-90F3-B130DD76CFF9}" srcOrd="1" destOrd="0" presId="urn:microsoft.com/office/officeart/2005/8/layout/list1"/>
    <dgm:cxn modelId="{58426CCD-B05B-4A01-8610-87AB478C4DDE}" srcId="{81876232-19D2-4491-ABDC-F99DB195028F}" destId="{A4355AD0-05B6-4491-80E4-9454D9B1CF0A}" srcOrd="6" destOrd="0" parTransId="{4452C038-421A-4A0F-93C7-D5124877E8CA}" sibTransId="{E3E41724-3F44-41B1-B2CF-732A83D50891}"/>
    <dgm:cxn modelId="{4129C9DD-5E6A-45CF-A3BE-6E03D8EF2F6A}" type="presOf" srcId="{03751FC1-AB1F-4D73-9891-0FB8D9B054EA}" destId="{FF78B16C-81D0-47CC-8BE2-BD8EF7582E9B}" srcOrd="0" destOrd="0" presId="urn:microsoft.com/office/officeart/2005/8/layout/list1"/>
    <dgm:cxn modelId="{B26F0033-B3CF-4CFA-B83A-4315C399EEA5}" type="presOf" srcId="{88ECEB58-A187-478D-A193-25C48297D00B}" destId="{8B2DC6F2-7801-4EE7-9B3F-C27C50DBDCD2}" srcOrd="0" destOrd="1" presId="urn:microsoft.com/office/officeart/2005/8/layout/list1"/>
    <dgm:cxn modelId="{AF118E4B-908D-4ED7-A190-7594B69DC0F4}" type="presOf" srcId="{A1FCCEB8-7D54-4AEA-936B-C51A93B86596}" destId="{8B2DC6F2-7801-4EE7-9B3F-C27C50DBDCD2}" srcOrd="0" destOrd="0" presId="urn:microsoft.com/office/officeart/2005/8/layout/list1"/>
    <dgm:cxn modelId="{1D3B2E08-25C1-4B32-86AE-6F47BF0467E9}" srcId="{313764CD-A2EC-4316-B5BF-C7F76E3918AC}" destId="{55E3B8D3-5CF6-44AD-BFB7-FD62D38EFBAA}" srcOrd="0" destOrd="0" parTransId="{2B5D40B2-5E63-4946-8209-C3444BE779F5}" sibTransId="{15308ED1-21E8-48B2-9CA5-FD66299973A6}"/>
    <dgm:cxn modelId="{D477E8B8-9A93-4681-80B3-876F46D3D108}" type="presOf" srcId="{313764CD-A2EC-4316-B5BF-C7F76E3918AC}" destId="{BEDEC1F2-2CD1-4E2C-9678-93874CDA7D2A}" srcOrd="1" destOrd="0" presId="urn:microsoft.com/office/officeart/2005/8/layout/list1"/>
    <dgm:cxn modelId="{6D0C9F4E-EC78-4BE1-B653-CF80013B4DD1}" type="presOf" srcId="{AA41BC8C-A1F7-43FB-8BAF-248BEEFA8406}" destId="{BC3CAAAB-1012-4279-97D0-1022FFBDE2F9}" srcOrd="1" destOrd="0" presId="urn:microsoft.com/office/officeart/2005/8/layout/list1"/>
    <dgm:cxn modelId="{CA524772-2D5D-4270-824B-28D376560FF3}" srcId="{3A342C55-B673-43C3-A70C-9D3D58A07A1B}" destId="{A1FCCEB8-7D54-4AEA-936B-C51A93B86596}" srcOrd="0" destOrd="0" parTransId="{3355950F-AE3B-4E26-9A17-7901F52E99D1}" sibTransId="{F1C2D6AA-D609-4B04-94CF-8070B521310D}"/>
    <dgm:cxn modelId="{D47C1EB0-D3A4-4D4B-B96B-2FBC13A1BF19}" srcId="{81876232-19D2-4491-ABDC-F99DB195028F}" destId="{BEF0EBB9-A3C2-41FF-B6C9-60D01B43EA2D}" srcOrd="5" destOrd="0" parTransId="{6C5435D6-0E0B-4F5D-89A6-E98F369249A2}" sibTransId="{9E8C8B17-597E-4D64-B5D0-32A547988EC0}"/>
    <dgm:cxn modelId="{DFAA4D8D-D32B-4E15-B4C3-BEF3D8687F00}" type="presOf" srcId="{249B7C02-BF60-4F68-B6D4-97EFA91374AA}" destId="{7E1CEB86-BB90-4DEF-A5B8-3DEE5195AE8A}" srcOrd="0" destOrd="0" presId="urn:microsoft.com/office/officeart/2005/8/layout/list1"/>
    <dgm:cxn modelId="{8E725D40-24DB-4FAA-9A01-5D2D8593BEA9}" srcId="{81876232-19D2-4491-ABDC-F99DB195028F}" destId="{3A342C55-B673-43C3-A70C-9D3D58A07A1B}" srcOrd="1" destOrd="0" parTransId="{9E0EA457-8584-4B68-9280-C61126F6256E}" sibTransId="{1775EF61-8829-45DF-B38F-5B6AD4422391}"/>
    <dgm:cxn modelId="{6FDC4018-08AC-4365-8235-AE14F4092CD3}" type="presOf" srcId="{BEF0EBB9-A3C2-41FF-B6C9-60D01B43EA2D}" destId="{D04FFD13-C433-4117-A771-D13BCF726F45}" srcOrd="0" destOrd="0" presId="urn:microsoft.com/office/officeart/2005/8/layout/list1"/>
    <dgm:cxn modelId="{F1D336E1-FD98-4F47-A897-B9EA228304D2}" srcId="{AA41BC8C-A1F7-43FB-8BAF-248BEEFA8406}" destId="{B26BFF68-62C7-4C96-81AF-8B8B32B445A6}" srcOrd="0" destOrd="0" parTransId="{51BE30A7-751B-45CC-882E-EE6CD86939E3}" sibTransId="{C1117AE4-D5E7-40C4-B44F-95C4577EDE76}"/>
    <dgm:cxn modelId="{F3378147-6623-4F67-B3BE-C9520B60CD27}" srcId="{A4355AD0-05B6-4491-80E4-9454D9B1CF0A}" destId="{FF08DD1C-543A-4730-86FE-F6FA0A943022}" srcOrd="0" destOrd="0" parTransId="{C91BCE2E-0559-4DA3-9CB4-B88814261EE0}" sibTransId="{D0E066B3-E796-4A63-9B2F-1D1E7BE980AE}"/>
    <dgm:cxn modelId="{8B687021-6B4B-4D7E-B2B3-CF203BE03D95}" type="presOf" srcId="{81876232-19D2-4491-ABDC-F99DB195028F}" destId="{C1D74BC2-7881-4CDD-875F-0440C504ACD5}" srcOrd="0" destOrd="0" presId="urn:microsoft.com/office/officeart/2005/8/layout/list1"/>
    <dgm:cxn modelId="{2B0175CB-D1B4-4EC5-A87D-706A1EE13B94}" type="presOf" srcId="{AA41BC8C-A1F7-43FB-8BAF-248BEEFA8406}" destId="{5EE4A41A-C67E-4650-8698-31448C9D290B}" srcOrd="0" destOrd="0" presId="urn:microsoft.com/office/officeart/2005/8/layout/list1"/>
    <dgm:cxn modelId="{F68D7242-8EBF-49A9-A4EA-6B8093A51E89}" type="presParOf" srcId="{C1D74BC2-7881-4CDD-875F-0440C504ACD5}" destId="{312458D2-268A-44EA-B91D-2E4F6AB12A40}" srcOrd="0" destOrd="0" presId="urn:microsoft.com/office/officeart/2005/8/layout/list1"/>
    <dgm:cxn modelId="{7AFBEA8E-BE8E-45F9-B0AA-EE9F6B021BF2}" type="presParOf" srcId="{312458D2-268A-44EA-B91D-2E4F6AB12A40}" destId="{8D131361-1C15-4B2A-A8C3-38588015613E}" srcOrd="0" destOrd="0" presId="urn:microsoft.com/office/officeart/2005/8/layout/list1"/>
    <dgm:cxn modelId="{CF796ED4-AB24-4407-82B4-D83ABFAC3478}" type="presParOf" srcId="{312458D2-268A-44EA-B91D-2E4F6AB12A40}" destId="{30B88446-13B0-45B2-971A-5D7DB20F8BA0}" srcOrd="1" destOrd="0" presId="urn:microsoft.com/office/officeart/2005/8/layout/list1"/>
    <dgm:cxn modelId="{D5C4CE01-A911-41C1-94EA-FD44076771BF}" type="presParOf" srcId="{C1D74BC2-7881-4CDD-875F-0440C504ACD5}" destId="{7B474025-0ADA-4655-9423-145206EC5995}" srcOrd="1" destOrd="0" presId="urn:microsoft.com/office/officeart/2005/8/layout/list1"/>
    <dgm:cxn modelId="{8DFC6D3C-22E6-4DE0-8A4F-1BAC8DF269BC}" type="presParOf" srcId="{C1D74BC2-7881-4CDD-875F-0440C504ACD5}" destId="{FF78B16C-81D0-47CC-8BE2-BD8EF7582E9B}" srcOrd="2" destOrd="0" presId="urn:microsoft.com/office/officeart/2005/8/layout/list1"/>
    <dgm:cxn modelId="{D43A3195-A386-4418-B6F1-62508A97BFB2}" type="presParOf" srcId="{C1D74BC2-7881-4CDD-875F-0440C504ACD5}" destId="{A9206C29-E151-44A6-A59D-EAA694271748}" srcOrd="3" destOrd="0" presId="urn:microsoft.com/office/officeart/2005/8/layout/list1"/>
    <dgm:cxn modelId="{7361C6D9-E575-41A5-A495-6BD6C0C18C5F}" type="presParOf" srcId="{C1D74BC2-7881-4CDD-875F-0440C504ACD5}" destId="{CDA38D29-4712-44A0-9F1D-72DA9EDEB434}" srcOrd="4" destOrd="0" presId="urn:microsoft.com/office/officeart/2005/8/layout/list1"/>
    <dgm:cxn modelId="{2D9990DE-8E94-47D3-A31D-B12C4AD264F6}" type="presParOf" srcId="{CDA38D29-4712-44A0-9F1D-72DA9EDEB434}" destId="{3F0F9899-5A72-4230-AF4E-488CE09EDFE4}" srcOrd="0" destOrd="0" presId="urn:microsoft.com/office/officeart/2005/8/layout/list1"/>
    <dgm:cxn modelId="{3A361327-E517-42F3-A3F1-4B2A223D94A5}" type="presParOf" srcId="{CDA38D29-4712-44A0-9F1D-72DA9EDEB434}" destId="{93960286-A05B-4CA6-A38D-E459D618815A}" srcOrd="1" destOrd="0" presId="urn:microsoft.com/office/officeart/2005/8/layout/list1"/>
    <dgm:cxn modelId="{5FCBFAFA-68FA-401B-A744-CEC181EF995E}" type="presParOf" srcId="{C1D74BC2-7881-4CDD-875F-0440C504ACD5}" destId="{31A9B212-E774-4BB9-A145-6C8DBA8A434E}" srcOrd="5" destOrd="0" presId="urn:microsoft.com/office/officeart/2005/8/layout/list1"/>
    <dgm:cxn modelId="{DF2F72F6-57C1-43C3-9CD0-AD390DB5F945}" type="presParOf" srcId="{C1D74BC2-7881-4CDD-875F-0440C504ACD5}" destId="{8B2DC6F2-7801-4EE7-9B3F-C27C50DBDCD2}" srcOrd="6" destOrd="0" presId="urn:microsoft.com/office/officeart/2005/8/layout/list1"/>
    <dgm:cxn modelId="{9204F6A5-1F87-4225-89DD-9ADB9A4E29F4}" type="presParOf" srcId="{C1D74BC2-7881-4CDD-875F-0440C504ACD5}" destId="{90801BC2-02AF-4267-9216-C59522CBDC5A}" srcOrd="7" destOrd="0" presId="urn:microsoft.com/office/officeart/2005/8/layout/list1"/>
    <dgm:cxn modelId="{966DB1DB-FF64-4A35-BAEF-F49208A2D533}" type="presParOf" srcId="{C1D74BC2-7881-4CDD-875F-0440C504ACD5}" destId="{3E637C18-FA33-4A04-8C8A-61E38DC40BE5}" srcOrd="8" destOrd="0" presId="urn:microsoft.com/office/officeart/2005/8/layout/list1"/>
    <dgm:cxn modelId="{0D233DD2-A810-4570-9498-A8AFBD0F66EA}" type="presParOf" srcId="{3E637C18-FA33-4A04-8C8A-61E38DC40BE5}" destId="{14FDA5F8-81FB-423C-9DE4-4BBC676829DB}" srcOrd="0" destOrd="0" presId="urn:microsoft.com/office/officeart/2005/8/layout/list1"/>
    <dgm:cxn modelId="{361EB048-5610-4D7E-A495-7E259B94F2D8}" type="presParOf" srcId="{3E637C18-FA33-4A04-8C8A-61E38DC40BE5}" destId="{32076512-EBCF-4A62-90F3-B130DD76CFF9}" srcOrd="1" destOrd="0" presId="urn:microsoft.com/office/officeart/2005/8/layout/list1"/>
    <dgm:cxn modelId="{E3D9963B-7F65-47F9-973B-F5576988ECE4}" type="presParOf" srcId="{C1D74BC2-7881-4CDD-875F-0440C504ACD5}" destId="{90962DE9-E3E5-4C8E-99AE-D26B2D357837}" srcOrd="9" destOrd="0" presId="urn:microsoft.com/office/officeart/2005/8/layout/list1"/>
    <dgm:cxn modelId="{2C63D7AF-0992-4411-B245-ED1EE602738D}" type="presParOf" srcId="{C1D74BC2-7881-4CDD-875F-0440C504ACD5}" destId="{7E1CEB86-BB90-4DEF-A5B8-3DEE5195AE8A}" srcOrd="10" destOrd="0" presId="urn:microsoft.com/office/officeart/2005/8/layout/list1"/>
    <dgm:cxn modelId="{069FED29-D4D7-4627-8530-F6A7A0DAC949}" type="presParOf" srcId="{C1D74BC2-7881-4CDD-875F-0440C504ACD5}" destId="{5C8701D2-B06B-4C68-B203-5C26E25C2B6D}" srcOrd="11" destOrd="0" presId="urn:microsoft.com/office/officeart/2005/8/layout/list1"/>
    <dgm:cxn modelId="{CE0AEAD6-2DA7-4ED3-A4FD-20B79E8B3706}" type="presParOf" srcId="{C1D74BC2-7881-4CDD-875F-0440C504ACD5}" destId="{F235D4FB-E32F-4F05-9D90-D5DD69E2FE6C}" srcOrd="12" destOrd="0" presId="urn:microsoft.com/office/officeart/2005/8/layout/list1"/>
    <dgm:cxn modelId="{1228DF1E-2D88-4474-9AA3-48815DB9D190}" type="presParOf" srcId="{F235D4FB-E32F-4F05-9D90-D5DD69E2FE6C}" destId="{B2E38353-CE5E-445C-AE68-F3C5E1C16137}" srcOrd="0" destOrd="0" presId="urn:microsoft.com/office/officeart/2005/8/layout/list1"/>
    <dgm:cxn modelId="{A04B77BF-03AA-4311-8E3D-7ACE1FC2B7AB}" type="presParOf" srcId="{F235D4FB-E32F-4F05-9D90-D5DD69E2FE6C}" destId="{BEDEC1F2-2CD1-4E2C-9678-93874CDA7D2A}" srcOrd="1" destOrd="0" presId="urn:microsoft.com/office/officeart/2005/8/layout/list1"/>
    <dgm:cxn modelId="{F72A008C-165D-4D94-9057-15530C91E3E2}" type="presParOf" srcId="{C1D74BC2-7881-4CDD-875F-0440C504ACD5}" destId="{19E9739D-D09D-4385-A638-662B07343895}" srcOrd="13" destOrd="0" presId="urn:microsoft.com/office/officeart/2005/8/layout/list1"/>
    <dgm:cxn modelId="{77F6670D-1539-4683-A024-651FAA781D23}" type="presParOf" srcId="{C1D74BC2-7881-4CDD-875F-0440C504ACD5}" destId="{6280D54B-EA65-4676-A18B-EDB890A8C3E8}" srcOrd="14" destOrd="0" presId="urn:microsoft.com/office/officeart/2005/8/layout/list1"/>
    <dgm:cxn modelId="{35E1EA54-BE7F-42A6-9A44-8FAA3640464E}" type="presParOf" srcId="{C1D74BC2-7881-4CDD-875F-0440C504ACD5}" destId="{C8F83B79-68E4-4D85-9C07-5E3EE2ED0DFF}" srcOrd="15" destOrd="0" presId="urn:microsoft.com/office/officeart/2005/8/layout/list1"/>
    <dgm:cxn modelId="{B598895B-EBF1-4361-97BA-A13A69D43EAE}" type="presParOf" srcId="{C1D74BC2-7881-4CDD-875F-0440C504ACD5}" destId="{DB18851E-64FD-4711-AAEE-66A5C81B9ABF}" srcOrd="16" destOrd="0" presId="urn:microsoft.com/office/officeart/2005/8/layout/list1"/>
    <dgm:cxn modelId="{C6917550-F177-48D5-9317-138A454AA917}" type="presParOf" srcId="{DB18851E-64FD-4711-AAEE-66A5C81B9ABF}" destId="{5EE4A41A-C67E-4650-8698-31448C9D290B}" srcOrd="0" destOrd="0" presId="urn:microsoft.com/office/officeart/2005/8/layout/list1"/>
    <dgm:cxn modelId="{A1254B68-8EBC-47D7-8F1E-68D1D59AA3B1}" type="presParOf" srcId="{DB18851E-64FD-4711-AAEE-66A5C81B9ABF}" destId="{BC3CAAAB-1012-4279-97D0-1022FFBDE2F9}" srcOrd="1" destOrd="0" presId="urn:microsoft.com/office/officeart/2005/8/layout/list1"/>
    <dgm:cxn modelId="{812256E3-DDE9-4008-AA5E-1B8C054739F0}" type="presParOf" srcId="{C1D74BC2-7881-4CDD-875F-0440C504ACD5}" destId="{35F71C19-5037-485A-B4D0-E11FF9245DFB}" srcOrd="17" destOrd="0" presId="urn:microsoft.com/office/officeart/2005/8/layout/list1"/>
    <dgm:cxn modelId="{2C7E4770-973B-4194-96B2-B56CC2CA9A3A}" type="presParOf" srcId="{C1D74BC2-7881-4CDD-875F-0440C504ACD5}" destId="{02664C92-BEB8-49DB-BD61-7226E8A5CBAF}" srcOrd="18" destOrd="0" presId="urn:microsoft.com/office/officeart/2005/8/layout/list1"/>
    <dgm:cxn modelId="{2F4781EB-7EF3-404D-A84C-D17733BAB32A}" type="presParOf" srcId="{C1D74BC2-7881-4CDD-875F-0440C504ACD5}" destId="{E0EFBB78-F732-43C1-A8F5-5A0EE994D2F3}" srcOrd="19" destOrd="0" presId="urn:microsoft.com/office/officeart/2005/8/layout/list1"/>
    <dgm:cxn modelId="{268CD786-626B-49D6-899E-661038066835}" type="presParOf" srcId="{C1D74BC2-7881-4CDD-875F-0440C504ACD5}" destId="{478293F4-0550-4388-A50A-858ACEED96E0}" srcOrd="20" destOrd="0" presId="urn:microsoft.com/office/officeart/2005/8/layout/list1"/>
    <dgm:cxn modelId="{DF828C7C-CD1F-4E9E-B13C-E6DCE7483A0D}" type="presParOf" srcId="{478293F4-0550-4388-A50A-858ACEED96E0}" destId="{D04FFD13-C433-4117-A771-D13BCF726F45}" srcOrd="0" destOrd="0" presId="urn:microsoft.com/office/officeart/2005/8/layout/list1"/>
    <dgm:cxn modelId="{E027245C-2331-4A9F-A566-AA2FAEE3AA6C}" type="presParOf" srcId="{478293F4-0550-4388-A50A-858ACEED96E0}" destId="{1BE3153B-A46A-4F6F-967B-2FCE58E748C1}" srcOrd="1" destOrd="0" presId="urn:microsoft.com/office/officeart/2005/8/layout/list1"/>
    <dgm:cxn modelId="{AC633FBC-E229-4324-A553-2ECF7E5A48D0}" type="presParOf" srcId="{C1D74BC2-7881-4CDD-875F-0440C504ACD5}" destId="{8530B3CA-D03E-4132-AB45-CCB041D7A706}" srcOrd="21" destOrd="0" presId="urn:microsoft.com/office/officeart/2005/8/layout/list1"/>
    <dgm:cxn modelId="{7D110A63-A0D0-4EAE-8946-DB1D6F283C6F}" type="presParOf" srcId="{C1D74BC2-7881-4CDD-875F-0440C504ACD5}" destId="{B2DAAB03-C59B-4A00-9873-8FC070832B56}" srcOrd="22" destOrd="0" presId="urn:microsoft.com/office/officeart/2005/8/layout/list1"/>
    <dgm:cxn modelId="{2E75E031-C7C0-4BE4-BCC1-B66020974140}" type="presParOf" srcId="{C1D74BC2-7881-4CDD-875F-0440C504ACD5}" destId="{60A926EF-7F07-4224-BEDF-29EA1A7C75B1}" srcOrd="23" destOrd="0" presId="urn:microsoft.com/office/officeart/2005/8/layout/list1"/>
    <dgm:cxn modelId="{BBC357EA-8724-45FB-BC3F-5E16E0F02DCF}" type="presParOf" srcId="{C1D74BC2-7881-4CDD-875F-0440C504ACD5}" destId="{1D176982-E37E-412C-BAD0-B6FCA475FAE2}" srcOrd="24" destOrd="0" presId="urn:microsoft.com/office/officeart/2005/8/layout/list1"/>
    <dgm:cxn modelId="{98F66C37-7128-40BE-B2A4-CD093BE2F933}" type="presParOf" srcId="{1D176982-E37E-412C-BAD0-B6FCA475FAE2}" destId="{CBA4CB5B-5E60-456D-910F-9A656DBD0E07}" srcOrd="0" destOrd="0" presId="urn:microsoft.com/office/officeart/2005/8/layout/list1"/>
    <dgm:cxn modelId="{C362C489-0419-49B8-89B5-850BFD4A0BDE}" type="presParOf" srcId="{1D176982-E37E-412C-BAD0-B6FCA475FAE2}" destId="{5A0A8A08-2023-472E-8493-F56E7A02E113}" srcOrd="1" destOrd="0" presId="urn:microsoft.com/office/officeart/2005/8/layout/list1"/>
    <dgm:cxn modelId="{F52A7871-7323-47A8-B1A6-84FE02D2B93D}" type="presParOf" srcId="{C1D74BC2-7881-4CDD-875F-0440C504ACD5}" destId="{17409F33-B21A-4D9A-A222-31247767A301}" srcOrd="25" destOrd="0" presId="urn:microsoft.com/office/officeart/2005/8/layout/list1"/>
    <dgm:cxn modelId="{09ED690B-F4C9-4B9B-83E1-42E2C9305081}" type="presParOf" srcId="{C1D74BC2-7881-4CDD-875F-0440C504ACD5}" destId="{C5EFF1B5-455A-4ED5-A65B-F8F5488EE87F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E636FB-D3A3-4278-BA1E-763D3C0AECB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DDA95-EE7F-47B5-A700-5F0268FF8A20}">
      <dgm:prSet phldrT="[Text]"/>
      <dgm:spPr/>
      <dgm:t>
        <a:bodyPr/>
        <a:lstStyle/>
        <a:p>
          <a:r>
            <a:rPr lang="en-US" dirty="0"/>
            <a:t>Qualitative</a:t>
          </a:r>
        </a:p>
      </dgm:t>
    </dgm:pt>
    <dgm:pt modelId="{D5D76970-5B19-46A3-A900-5906EBA0982A}" type="parTrans" cxnId="{41BB794F-D2BF-43E4-9A4E-5E4C13A0B0DF}">
      <dgm:prSet/>
      <dgm:spPr/>
      <dgm:t>
        <a:bodyPr/>
        <a:lstStyle/>
        <a:p>
          <a:endParaRPr lang="en-US"/>
        </a:p>
      </dgm:t>
    </dgm:pt>
    <dgm:pt modelId="{6EB5282A-A001-465F-921D-8811FAA1927E}" type="sibTrans" cxnId="{41BB794F-D2BF-43E4-9A4E-5E4C13A0B0DF}">
      <dgm:prSet/>
      <dgm:spPr/>
      <dgm:t>
        <a:bodyPr/>
        <a:lstStyle/>
        <a:p>
          <a:endParaRPr lang="en-US"/>
        </a:p>
      </dgm:t>
    </dgm:pt>
    <dgm:pt modelId="{0B4A1280-328D-4507-8A19-CE088EBA3014}">
      <dgm:prSet phldrT="[Text]"/>
      <dgm:spPr/>
      <dgm:t>
        <a:bodyPr/>
        <a:lstStyle/>
        <a:p>
          <a:r>
            <a:rPr lang="en-US" dirty="0"/>
            <a:t>Requires no calculations</a:t>
          </a:r>
        </a:p>
      </dgm:t>
    </dgm:pt>
    <dgm:pt modelId="{48E8039A-C5B0-4E6F-A820-933ABC47B4CD}" type="parTrans" cxnId="{F6A08CD7-723F-4580-8119-AA21C3AD8FFC}">
      <dgm:prSet/>
      <dgm:spPr/>
      <dgm:t>
        <a:bodyPr/>
        <a:lstStyle/>
        <a:p>
          <a:endParaRPr lang="en-US"/>
        </a:p>
      </dgm:t>
    </dgm:pt>
    <dgm:pt modelId="{32168EF9-96BB-41F2-BB7F-BCC59280C94B}" type="sibTrans" cxnId="{F6A08CD7-723F-4580-8119-AA21C3AD8FFC}">
      <dgm:prSet/>
      <dgm:spPr/>
      <dgm:t>
        <a:bodyPr/>
        <a:lstStyle/>
        <a:p>
          <a:endParaRPr lang="en-US"/>
        </a:p>
      </dgm:t>
    </dgm:pt>
    <dgm:pt modelId="{DB5A0566-9989-43CC-BFC9-45EB3D8E682A}">
      <dgm:prSet phldrT="[Text]"/>
      <dgm:spPr/>
      <dgm:t>
        <a:bodyPr/>
        <a:lstStyle/>
        <a:p>
          <a:r>
            <a:rPr lang="en-US" dirty="0"/>
            <a:t>Provides general areas and indications of risk</a:t>
          </a:r>
        </a:p>
      </dgm:t>
    </dgm:pt>
    <dgm:pt modelId="{DF543BF3-A83C-4261-92E5-47BC300BE563}" type="parTrans" cxnId="{66FFD89E-A97A-4A15-AC11-189482F61D4E}">
      <dgm:prSet/>
      <dgm:spPr/>
      <dgm:t>
        <a:bodyPr/>
        <a:lstStyle/>
        <a:p>
          <a:endParaRPr lang="en-US"/>
        </a:p>
      </dgm:t>
    </dgm:pt>
    <dgm:pt modelId="{29021129-BED6-43CB-B4AB-B2998994E5AC}" type="sibTrans" cxnId="{66FFD89E-A97A-4A15-AC11-189482F61D4E}">
      <dgm:prSet/>
      <dgm:spPr/>
      <dgm:t>
        <a:bodyPr/>
        <a:lstStyle/>
        <a:p>
          <a:endParaRPr lang="en-US"/>
        </a:p>
      </dgm:t>
    </dgm:pt>
    <dgm:pt modelId="{B63FEB6F-4440-4590-B62B-23130C3967CA}">
      <dgm:prSet phldrT="[Text]"/>
      <dgm:spPr/>
      <dgm:t>
        <a:bodyPr/>
        <a:lstStyle/>
        <a:p>
          <a:r>
            <a:rPr lang="en-US" dirty="0"/>
            <a:t>Quantitative</a:t>
          </a:r>
        </a:p>
      </dgm:t>
    </dgm:pt>
    <dgm:pt modelId="{19F0F635-2761-4ADB-A576-03ACE080C51D}" type="parTrans" cxnId="{C2520177-0ADB-4469-944E-0D8DD8164D19}">
      <dgm:prSet/>
      <dgm:spPr/>
      <dgm:t>
        <a:bodyPr/>
        <a:lstStyle/>
        <a:p>
          <a:endParaRPr lang="en-US"/>
        </a:p>
      </dgm:t>
    </dgm:pt>
    <dgm:pt modelId="{71D949EC-8052-4F41-8258-B9F4EEABAACF}" type="sibTrans" cxnId="{C2520177-0ADB-4469-944E-0D8DD8164D19}">
      <dgm:prSet/>
      <dgm:spPr/>
      <dgm:t>
        <a:bodyPr/>
        <a:lstStyle/>
        <a:p>
          <a:endParaRPr lang="en-US"/>
        </a:p>
      </dgm:t>
    </dgm:pt>
    <dgm:pt modelId="{227C8BCE-8530-432F-A0C7-CCD21B9FDE27}">
      <dgm:prSet phldrT="[Text]"/>
      <dgm:spPr/>
      <dgm:t>
        <a:bodyPr/>
        <a:lstStyle/>
        <a:p>
          <a:r>
            <a:rPr lang="en-US" dirty="0"/>
            <a:t>Does more complex calculations</a:t>
          </a:r>
        </a:p>
      </dgm:t>
    </dgm:pt>
    <dgm:pt modelId="{2362A152-1FD1-4EAB-9A85-94877587D77A}" type="parTrans" cxnId="{3A29FB58-0741-474D-9ACB-B2A26AB08415}">
      <dgm:prSet/>
      <dgm:spPr/>
      <dgm:t>
        <a:bodyPr/>
        <a:lstStyle/>
        <a:p>
          <a:endParaRPr lang="en-US"/>
        </a:p>
      </dgm:t>
    </dgm:pt>
    <dgm:pt modelId="{540022EC-0C28-42B9-B1A0-077033F627B5}" type="sibTrans" cxnId="{3A29FB58-0741-474D-9ACB-B2A26AB08415}">
      <dgm:prSet/>
      <dgm:spPr/>
      <dgm:t>
        <a:bodyPr/>
        <a:lstStyle/>
        <a:p>
          <a:endParaRPr lang="en-US"/>
        </a:p>
      </dgm:t>
    </dgm:pt>
    <dgm:pt modelId="{DC9551B1-265B-4715-9FDF-EE3C5A92CC82}">
      <dgm:prSet phldrT="[Text]"/>
      <dgm:spPr/>
      <dgm:t>
        <a:bodyPr/>
        <a:lstStyle/>
        <a:p>
          <a:r>
            <a:rPr lang="en-US" dirty="0"/>
            <a:t>Mathematical and statistical calculations</a:t>
          </a:r>
        </a:p>
      </dgm:t>
    </dgm:pt>
    <dgm:pt modelId="{3E369DE5-2CCB-4AA8-888A-58F8B7F0B82D}" type="parTrans" cxnId="{F1C03A20-C96A-4F13-8396-5F641153AE7D}">
      <dgm:prSet/>
      <dgm:spPr/>
      <dgm:t>
        <a:bodyPr/>
        <a:lstStyle/>
        <a:p>
          <a:endParaRPr lang="en-US"/>
        </a:p>
      </dgm:t>
    </dgm:pt>
    <dgm:pt modelId="{0516876F-A5EA-483B-9C7E-CC9BB1621478}" type="sibTrans" cxnId="{F1C03A20-C96A-4F13-8396-5F641153AE7D}">
      <dgm:prSet/>
      <dgm:spPr/>
      <dgm:t>
        <a:bodyPr/>
        <a:lstStyle/>
        <a:p>
          <a:endParaRPr lang="en-US"/>
        </a:p>
      </dgm:t>
    </dgm:pt>
    <dgm:pt modelId="{4BF5516D-2117-4C1C-A82E-547ED67ABF51}">
      <dgm:prSet phldrT="[Text]"/>
      <dgm:spPr/>
      <dgm:t>
        <a:bodyPr/>
        <a:lstStyle/>
        <a:p>
          <a:r>
            <a:rPr lang="en-US" dirty="0"/>
            <a:t> Involves high degree of guess work</a:t>
          </a:r>
        </a:p>
      </dgm:t>
    </dgm:pt>
    <dgm:pt modelId="{4D06F708-3F5B-4D90-A373-7C04CC168AF2}" type="parTrans" cxnId="{07BC0EA0-88A8-4256-A775-DEE7576FB532}">
      <dgm:prSet/>
      <dgm:spPr/>
      <dgm:t>
        <a:bodyPr/>
        <a:lstStyle/>
        <a:p>
          <a:endParaRPr lang="en-US"/>
        </a:p>
      </dgm:t>
    </dgm:pt>
    <dgm:pt modelId="{4DD0FAD1-6260-4AB6-87E9-EDA2021B4B80}" type="sibTrans" cxnId="{07BC0EA0-88A8-4256-A775-DEE7576FB532}">
      <dgm:prSet/>
      <dgm:spPr/>
      <dgm:t>
        <a:bodyPr/>
        <a:lstStyle/>
        <a:p>
          <a:endParaRPr lang="en-US"/>
        </a:p>
      </dgm:t>
    </dgm:pt>
    <dgm:pt modelId="{D7F2AEA5-F051-403B-A288-445916CE707C}">
      <dgm:prSet phldrT="[Text]"/>
      <dgm:spPr/>
      <dgm:t>
        <a:bodyPr/>
        <a:lstStyle/>
        <a:p>
          <a:r>
            <a:rPr lang="en-US" dirty="0"/>
            <a:t>Uses independently verifiable and objective metrics</a:t>
          </a:r>
        </a:p>
      </dgm:t>
    </dgm:pt>
    <dgm:pt modelId="{0AB60E46-BC2C-4BA3-8400-C72B0A8381C3}" type="parTrans" cxnId="{13421FE6-0A23-4966-BBA7-F11DBCC53460}">
      <dgm:prSet/>
      <dgm:spPr/>
      <dgm:t>
        <a:bodyPr/>
        <a:lstStyle/>
        <a:p>
          <a:endParaRPr lang="en-US"/>
        </a:p>
      </dgm:t>
    </dgm:pt>
    <dgm:pt modelId="{7014014E-C10F-4BC8-B025-E80E286EB84D}" type="sibTrans" cxnId="{13421FE6-0A23-4966-BBA7-F11DBCC53460}">
      <dgm:prSet/>
      <dgm:spPr/>
      <dgm:t>
        <a:bodyPr/>
        <a:lstStyle/>
        <a:p>
          <a:endParaRPr lang="en-US"/>
        </a:p>
      </dgm:t>
    </dgm:pt>
    <dgm:pt modelId="{A590C9CA-586C-4E88-B37B-D07F128D6EA0}">
      <dgm:prSet phldrT="[Text]"/>
      <dgm:spPr/>
      <dgm:t>
        <a:bodyPr/>
        <a:lstStyle/>
        <a:p>
          <a:r>
            <a:rPr lang="en-US" dirty="0"/>
            <a:t>Does not allow Cost/benefit analysis</a:t>
          </a:r>
        </a:p>
      </dgm:t>
    </dgm:pt>
    <dgm:pt modelId="{6D70E8BB-C617-4234-9470-7D3A3B1C712F}" type="parTrans" cxnId="{E554195E-7B5F-499C-B0FB-8DF808B4FD67}">
      <dgm:prSet/>
      <dgm:spPr/>
      <dgm:t>
        <a:bodyPr/>
        <a:lstStyle/>
        <a:p>
          <a:endParaRPr lang="en-US"/>
        </a:p>
      </dgm:t>
    </dgm:pt>
    <dgm:pt modelId="{DCD6C1DE-34E5-42E6-9FA9-9BCE5E379D56}" type="sibTrans" cxnId="{E554195E-7B5F-499C-B0FB-8DF808B4FD67}">
      <dgm:prSet/>
      <dgm:spPr/>
      <dgm:t>
        <a:bodyPr/>
        <a:lstStyle/>
        <a:p>
          <a:endParaRPr lang="en-US"/>
        </a:p>
      </dgm:t>
    </dgm:pt>
    <dgm:pt modelId="{A9E1B681-60B6-486D-9C72-5ECBB21087BA}">
      <dgm:prSet phldrT="[Text]"/>
      <dgm:spPr/>
      <dgm:t>
        <a:bodyPr/>
        <a:lstStyle/>
        <a:p>
          <a:r>
            <a:rPr lang="en-US" dirty="0"/>
            <a:t>Allows cost/benefit analysis</a:t>
          </a:r>
        </a:p>
      </dgm:t>
    </dgm:pt>
    <dgm:pt modelId="{955702FA-AB7B-4079-8C76-27071C4AEBF4}" type="parTrans" cxnId="{262272A1-28D2-4265-966F-8B42A3AF6B2D}">
      <dgm:prSet/>
      <dgm:spPr/>
      <dgm:t>
        <a:bodyPr/>
        <a:lstStyle/>
        <a:p>
          <a:endParaRPr lang="en-US"/>
        </a:p>
      </dgm:t>
    </dgm:pt>
    <dgm:pt modelId="{6339ADDB-353A-439B-B8C1-8B29F1485A25}" type="sibTrans" cxnId="{262272A1-28D2-4265-966F-8B42A3AF6B2D}">
      <dgm:prSet/>
      <dgm:spPr/>
      <dgm:t>
        <a:bodyPr/>
        <a:lstStyle/>
        <a:p>
          <a:endParaRPr lang="en-US"/>
        </a:p>
      </dgm:t>
    </dgm:pt>
    <dgm:pt modelId="{66B283FD-C121-4E16-B604-C60F27AD404B}">
      <dgm:prSet phldrT="[Text]"/>
      <dgm:spPr/>
      <dgm:t>
        <a:bodyPr/>
        <a:lstStyle/>
        <a:p>
          <a:r>
            <a:rPr lang="en-US" dirty="0"/>
            <a:t>Based on opinions of individuals</a:t>
          </a:r>
        </a:p>
      </dgm:t>
    </dgm:pt>
    <dgm:pt modelId="{75E94A8B-26C9-4ECC-852E-55BA74D742F9}" type="parTrans" cxnId="{06B0EC59-C2EC-4CAB-9930-3BB3BE62F4B3}">
      <dgm:prSet/>
      <dgm:spPr/>
      <dgm:t>
        <a:bodyPr/>
        <a:lstStyle/>
        <a:p>
          <a:endParaRPr lang="en-US"/>
        </a:p>
      </dgm:t>
    </dgm:pt>
    <dgm:pt modelId="{1F96A4C1-216B-44A5-8E5A-549D09C7F148}" type="sibTrans" cxnId="{06B0EC59-C2EC-4CAB-9930-3BB3BE62F4B3}">
      <dgm:prSet/>
      <dgm:spPr/>
      <dgm:t>
        <a:bodyPr/>
        <a:lstStyle/>
        <a:p>
          <a:endParaRPr lang="en-US"/>
        </a:p>
      </dgm:t>
    </dgm:pt>
    <dgm:pt modelId="{D0AE6819-1049-480E-B2BE-F13CD99A9B16}">
      <dgm:prSet phldrT="[Text]"/>
      <dgm:spPr/>
      <dgm:t>
        <a:bodyPr/>
        <a:lstStyle/>
        <a:p>
          <a:r>
            <a:rPr lang="en-US" dirty="0"/>
            <a:t>It is easier to automate</a:t>
          </a:r>
        </a:p>
      </dgm:t>
    </dgm:pt>
    <dgm:pt modelId="{1E7C77C0-D102-47B9-A7EC-7A7424D74F4F}" type="parTrans" cxnId="{CE2F3D27-6C0C-4E87-B510-F590597A2679}">
      <dgm:prSet/>
      <dgm:spPr/>
      <dgm:t>
        <a:bodyPr/>
        <a:lstStyle/>
        <a:p>
          <a:endParaRPr lang="en-US"/>
        </a:p>
      </dgm:t>
    </dgm:pt>
    <dgm:pt modelId="{0AF8A9E2-94CC-4A2A-AB19-73FF16D7DC12}" type="sibTrans" cxnId="{CE2F3D27-6C0C-4E87-B510-F590597A2679}">
      <dgm:prSet/>
      <dgm:spPr/>
      <dgm:t>
        <a:bodyPr/>
        <a:lstStyle/>
        <a:p>
          <a:endParaRPr lang="en-US"/>
        </a:p>
      </dgm:t>
    </dgm:pt>
    <dgm:pt modelId="{2EE2EAB7-85A3-45C2-90DC-F5E18BEDCFED}">
      <dgm:prSet phldrT="[Text]"/>
      <dgm:spPr/>
      <dgm:t>
        <a:bodyPr/>
        <a:lstStyle/>
        <a:p>
          <a:r>
            <a:rPr lang="en-US" dirty="0"/>
            <a:t>Used in Risk management performance tracking</a:t>
          </a:r>
        </a:p>
      </dgm:t>
    </dgm:pt>
    <dgm:pt modelId="{743BDB67-6F29-4B73-B92D-56D55EE6157A}" type="parTrans" cxnId="{1BC46672-8871-47B6-8F0A-B354BAFEA378}">
      <dgm:prSet/>
      <dgm:spPr/>
      <dgm:t>
        <a:bodyPr/>
        <a:lstStyle/>
        <a:p>
          <a:endParaRPr lang="en-US"/>
        </a:p>
      </dgm:t>
    </dgm:pt>
    <dgm:pt modelId="{9D2F135D-ED93-436C-AC2B-93884E2E6E04}" type="sibTrans" cxnId="{1BC46672-8871-47B6-8F0A-B354BAFEA378}">
      <dgm:prSet/>
      <dgm:spPr/>
      <dgm:t>
        <a:bodyPr/>
        <a:lstStyle/>
        <a:p>
          <a:endParaRPr lang="en-US"/>
        </a:p>
      </dgm:t>
    </dgm:pt>
    <dgm:pt modelId="{86B6031D-1B33-4E2F-B4A4-E7515DAFBC13}">
      <dgm:prSet phldrT="[Text]"/>
      <dgm:spPr/>
      <dgm:t>
        <a:bodyPr/>
        <a:lstStyle/>
        <a:p>
          <a:r>
            <a:rPr lang="en-US" dirty="0"/>
            <a:t>Without automated tools, the process is very difficult</a:t>
          </a:r>
        </a:p>
      </dgm:t>
    </dgm:pt>
    <dgm:pt modelId="{1FA13DA6-94A1-4954-B8C2-92349DD9DB02}" type="parTrans" cxnId="{8EE204E2-FA57-411C-8BF9-BD001C61F575}">
      <dgm:prSet/>
      <dgm:spPr/>
      <dgm:t>
        <a:bodyPr/>
        <a:lstStyle/>
        <a:p>
          <a:endParaRPr lang="en-US"/>
        </a:p>
      </dgm:t>
    </dgm:pt>
    <dgm:pt modelId="{B27DD2A3-B617-427D-B711-E2276168FBCD}" type="sibTrans" cxnId="{8EE204E2-FA57-411C-8BF9-BD001C61F575}">
      <dgm:prSet/>
      <dgm:spPr/>
      <dgm:t>
        <a:bodyPr/>
        <a:lstStyle/>
        <a:p>
          <a:endParaRPr lang="en-US"/>
        </a:p>
      </dgm:t>
    </dgm:pt>
    <dgm:pt modelId="{B7934A4E-C409-4595-9621-EA67972F8A98}">
      <dgm:prSet phldrT="[Text]"/>
      <dgm:spPr/>
      <dgm:t>
        <a:bodyPr/>
        <a:lstStyle/>
        <a:p>
          <a:r>
            <a:rPr lang="en-US" dirty="0"/>
            <a:t>More preliminary work is needed to gather detailed information about the environment</a:t>
          </a:r>
        </a:p>
      </dgm:t>
    </dgm:pt>
    <dgm:pt modelId="{0CEB7371-CF59-4536-B578-0C2FB5A8945C}" type="parTrans" cxnId="{62F9576D-535A-419B-9359-A7B3CA4A00A9}">
      <dgm:prSet/>
      <dgm:spPr/>
      <dgm:t>
        <a:bodyPr/>
        <a:lstStyle/>
        <a:p>
          <a:endParaRPr lang="en-US"/>
        </a:p>
      </dgm:t>
    </dgm:pt>
    <dgm:pt modelId="{5216F32B-DA20-4826-9C20-1FF57E114E03}" type="sibTrans" cxnId="{62F9576D-535A-419B-9359-A7B3CA4A00A9}">
      <dgm:prSet/>
      <dgm:spPr/>
      <dgm:t>
        <a:bodyPr/>
        <a:lstStyle/>
        <a:p>
          <a:endParaRPr lang="en-US"/>
        </a:p>
      </dgm:t>
    </dgm:pt>
    <dgm:pt modelId="{0A5ED72A-880B-463C-A00D-5BF3D894B4EA}">
      <dgm:prSet phldrT="[Text]"/>
      <dgm:spPr/>
      <dgm:t>
        <a:bodyPr/>
        <a:lstStyle/>
        <a:p>
          <a:r>
            <a:rPr lang="en-US" dirty="0"/>
            <a:t>Eliminates the opportunity to create a dollar value for Cost/benefit analysis</a:t>
          </a:r>
        </a:p>
      </dgm:t>
    </dgm:pt>
    <dgm:pt modelId="{CFCA49E4-15E8-43E7-85F1-2B98BBB2DC90}" type="parTrans" cxnId="{4070DD15-F048-4A85-A898-A7DBC8969413}">
      <dgm:prSet/>
      <dgm:spPr/>
      <dgm:t>
        <a:bodyPr/>
        <a:lstStyle/>
        <a:p>
          <a:endParaRPr lang="en-US"/>
        </a:p>
      </dgm:t>
    </dgm:pt>
    <dgm:pt modelId="{45DEF58A-9CBD-40C1-832C-668B12282F3D}" type="sibTrans" cxnId="{4070DD15-F048-4A85-A898-A7DBC8969413}">
      <dgm:prSet/>
      <dgm:spPr/>
      <dgm:t>
        <a:bodyPr/>
        <a:lstStyle/>
        <a:p>
          <a:endParaRPr lang="en-US"/>
        </a:p>
      </dgm:t>
    </dgm:pt>
    <dgm:pt modelId="{7271D52B-0881-44F7-ABEB-1F4AB89DDC82}">
      <dgm:prSet phldrT="[Text]"/>
      <dgm:spPr/>
      <dgm:t>
        <a:bodyPr/>
        <a:lstStyle/>
        <a:p>
          <a:r>
            <a:rPr lang="en-US" dirty="0"/>
            <a:t>Hard to develop a security budget from the results</a:t>
          </a:r>
        </a:p>
      </dgm:t>
    </dgm:pt>
    <dgm:pt modelId="{7546C77D-BB4C-4144-B849-8A95459C247B}" type="parTrans" cxnId="{012E835D-43AF-4C05-95AD-7D7F3FBA0200}">
      <dgm:prSet/>
      <dgm:spPr/>
      <dgm:t>
        <a:bodyPr/>
        <a:lstStyle/>
        <a:p>
          <a:endParaRPr lang="en-US"/>
        </a:p>
      </dgm:t>
    </dgm:pt>
    <dgm:pt modelId="{335B623C-9D4C-4486-92CD-2B09A1B21526}" type="sibTrans" cxnId="{012E835D-43AF-4C05-95AD-7D7F3FBA0200}">
      <dgm:prSet/>
      <dgm:spPr/>
      <dgm:t>
        <a:bodyPr/>
        <a:lstStyle/>
        <a:p>
          <a:endParaRPr lang="en-US"/>
        </a:p>
      </dgm:t>
    </dgm:pt>
    <dgm:pt modelId="{2B404670-CD59-44ED-B9D0-8860F39D9F1D}" type="pres">
      <dgm:prSet presAssocID="{72E636FB-D3A3-4278-BA1E-763D3C0AEC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038D17-88B0-465C-8C92-5C6BF80A7D6E}" type="pres">
      <dgm:prSet presAssocID="{1D2DDA95-EE7F-47B5-A700-5F0268FF8A20}" presName="composite" presStyleCnt="0"/>
      <dgm:spPr/>
    </dgm:pt>
    <dgm:pt modelId="{AA5078AF-3B21-4FD0-8A87-0263B4181E44}" type="pres">
      <dgm:prSet presAssocID="{1D2DDA95-EE7F-47B5-A700-5F0268FF8A2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7E261-FA6A-4066-BFD1-152589AD1D32}" type="pres">
      <dgm:prSet presAssocID="{1D2DDA95-EE7F-47B5-A700-5F0268FF8A2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36203-90D4-49FC-BBFD-8A65179DA909}" type="pres">
      <dgm:prSet presAssocID="{6EB5282A-A001-465F-921D-8811FAA1927E}" presName="space" presStyleCnt="0"/>
      <dgm:spPr/>
    </dgm:pt>
    <dgm:pt modelId="{C1741D69-F98D-4F3E-AF0F-7D3842F95EEF}" type="pres">
      <dgm:prSet presAssocID="{B63FEB6F-4440-4590-B62B-23130C3967CA}" presName="composite" presStyleCnt="0"/>
      <dgm:spPr/>
    </dgm:pt>
    <dgm:pt modelId="{0DC1765A-115C-45BD-9B1E-00A0FD530FC1}" type="pres">
      <dgm:prSet presAssocID="{B63FEB6F-4440-4590-B62B-23130C3967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0437C-F7B9-428E-9C4C-9DF2F88BF59A}" type="pres">
      <dgm:prSet presAssocID="{B63FEB6F-4440-4590-B62B-23130C3967C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F5CBEB-8C4A-4E6E-BF5B-14ED8A3F5F97}" type="presOf" srcId="{72E636FB-D3A3-4278-BA1E-763D3C0AECB1}" destId="{2B404670-CD59-44ED-B9D0-8860F39D9F1D}" srcOrd="0" destOrd="0" presId="urn:microsoft.com/office/officeart/2005/8/layout/hList1"/>
    <dgm:cxn modelId="{F1C03A20-C96A-4F13-8396-5F641153AE7D}" srcId="{B63FEB6F-4440-4590-B62B-23130C3967CA}" destId="{DC9551B1-265B-4715-9FDF-EE3C5A92CC82}" srcOrd="1" destOrd="0" parTransId="{3E369DE5-2CCB-4AA8-888A-58F8B7F0B82D}" sibTransId="{0516876F-A5EA-483B-9C7E-CC9BB1621478}"/>
    <dgm:cxn modelId="{CE2F3D27-6C0C-4E87-B510-F590597A2679}" srcId="{B63FEB6F-4440-4590-B62B-23130C3967CA}" destId="{D0AE6819-1049-480E-B2BE-F13CD99A9B16}" srcOrd="4" destOrd="0" parTransId="{1E7C77C0-D102-47B9-A7EC-7A7424D74F4F}" sibTransId="{0AF8A9E2-94CC-4A2A-AB19-73FF16D7DC12}"/>
    <dgm:cxn modelId="{1BC46672-8871-47B6-8F0A-B354BAFEA378}" srcId="{B63FEB6F-4440-4590-B62B-23130C3967CA}" destId="{2EE2EAB7-85A3-45C2-90DC-F5E18BEDCFED}" srcOrd="5" destOrd="0" parTransId="{743BDB67-6F29-4B73-B92D-56D55EE6157A}" sibTransId="{9D2F135D-ED93-436C-AC2B-93884E2E6E04}"/>
    <dgm:cxn modelId="{67269446-044C-4500-A004-D2DCD55508AB}" type="presOf" srcId="{DB5A0566-9989-43CC-BFC9-45EB3D8E682A}" destId="{85F7E261-FA6A-4066-BFD1-152589AD1D32}" srcOrd="0" destOrd="2" presId="urn:microsoft.com/office/officeart/2005/8/layout/hList1"/>
    <dgm:cxn modelId="{012E835D-43AF-4C05-95AD-7D7F3FBA0200}" srcId="{1D2DDA95-EE7F-47B5-A700-5F0268FF8A20}" destId="{7271D52B-0881-44F7-ABEB-1F4AB89DDC82}" srcOrd="6" destOrd="0" parTransId="{7546C77D-BB4C-4144-B849-8A95459C247B}" sibTransId="{335B623C-9D4C-4486-92CD-2B09A1B21526}"/>
    <dgm:cxn modelId="{E554195E-7B5F-499C-B0FB-8DF808B4FD67}" srcId="{1D2DDA95-EE7F-47B5-A700-5F0268FF8A20}" destId="{A590C9CA-586C-4E88-B37B-D07F128D6EA0}" srcOrd="3" destOrd="0" parTransId="{6D70E8BB-C617-4234-9470-7D3A3B1C712F}" sibTransId="{DCD6C1DE-34E5-42E6-9FA9-9BCE5E379D56}"/>
    <dgm:cxn modelId="{07BC0EA0-88A8-4256-A775-DEE7576FB532}" srcId="{1D2DDA95-EE7F-47B5-A700-5F0268FF8A20}" destId="{4BF5516D-2117-4C1C-A82E-547ED67ABF51}" srcOrd="1" destOrd="0" parTransId="{4D06F708-3F5B-4D90-A373-7C04CC168AF2}" sibTransId="{4DD0FAD1-6260-4AB6-87E9-EDA2021B4B80}"/>
    <dgm:cxn modelId="{C2520177-0ADB-4469-944E-0D8DD8164D19}" srcId="{72E636FB-D3A3-4278-BA1E-763D3C0AECB1}" destId="{B63FEB6F-4440-4590-B62B-23130C3967CA}" srcOrd="1" destOrd="0" parTransId="{19F0F635-2761-4ADB-A576-03ACE080C51D}" sibTransId="{71D949EC-8052-4F41-8258-B9F4EEABAACF}"/>
    <dgm:cxn modelId="{06B0EC59-C2EC-4CAB-9930-3BB3BE62F4B3}" srcId="{1D2DDA95-EE7F-47B5-A700-5F0268FF8A20}" destId="{66B283FD-C121-4E16-B604-C60F27AD404B}" srcOrd="4" destOrd="0" parTransId="{75E94A8B-26C9-4ECC-852E-55BA74D742F9}" sibTransId="{1F96A4C1-216B-44A5-8E5A-549D09C7F148}"/>
    <dgm:cxn modelId="{025D7597-59B0-4C1F-BD9F-B18CFCCDC9C1}" type="presOf" srcId="{B63FEB6F-4440-4590-B62B-23130C3967CA}" destId="{0DC1765A-115C-45BD-9B1E-00A0FD530FC1}" srcOrd="0" destOrd="0" presId="urn:microsoft.com/office/officeart/2005/8/layout/hList1"/>
    <dgm:cxn modelId="{66FFD89E-A97A-4A15-AC11-189482F61D4E}" srcId="{1D2DDA95-EE7F-47B5-A700-5F0268FF8A20}" destId="{DB5A0566-9989-43CC-BFC9-45EB3D8E682A}" srcOrd="2" destOrd="0" parTransId="{DF543BF3-A83C-4261-92E5-47BC300BE563}" sibTransId="{29021129-BED6-43CB-B4AB-B2998994E5AC}"/>
    <dgm:cxn modelId="{D571C344-FAE4-4550-9744-E7FC47EB8BCD}" type="presOf" srcId="{227C8BCE-8530-432F-A0C7-CCD21B9FDE27}" destId="{BF20437C-F7B9-428E-9C4C-9DF2F88BF59A}" srcOrd="0" destOrd="0" presId="urn:microsoft.com/office/officeart/2005/8/layout/hList1"/>
    <dgm:cxn modelId="{3A29FB58-0741-474D-9ACB-B2A26AB08415}" srcId="{B63FEB6F-4440-4590-B62B-23130C3967CA}" destId="{227C8BCE-8530-432F-A0C7-CCD21B9FDE27}" srcOrd="0" destOrd="0" parTransId="{2362A152-1FD1-4EAB-9A85-94877587D77A}" sibTransId="{540022EC-0C28-42B9-B1A0-077033F627B5}"/>
    <dgm:cxn modelId="{62F9576D-535A-419B-9359-A7B3CA4A00A9}" srcId="{B63FEB6F-4440-4590-B62B-23130C3967CA}" destId="{B7934A4E-C409-4595-9621-EA67972F8A98}" srcOrd="7" destOrd="0" parTransId="{0CEB7371-CF59-4536-B578-0C2FB5A8945C}" sibTransId="{5216F32B-DA20-4826-9C20-1FF57E114E03}"/>
    <dgm:cxn modelId="{4270EC62-AC4F-47AA-9F08-4E4974609DCA}" type="presOf" srcId="{0B4A1280-328D-4507-8A19-CE088EBA3014}" destId="{85F7E261-FA6A-4066-BFD1-152589AD1D32}" srcOrd="0" destOrd="0" presId="urn:microsoft.com/office/officeart/2005/8/layout/hList1"/>
    <dgm:cxn modelId="{8E00B40B-2AB2-41E8-AF4F-9922081249B5}" type="presOf" srcId="{A9E1B681-60B6-486D-9C72-5ECBB21087BA}" destId="{BF20437C-F7B9-428E-9C4C-9DF2F88BF59A}" srcOrd="0" destOrd="3" presId="urn:microsoft.com/office/officeart/2005/8/layout/hList1"/>
    <dgm:cxn modelId="{13421FE6-0A23-4966-BBA7-F11DBCC53460}" srcId="{B63FEB6F-4440-4590-B62B-23130C3967CA}" destId="{D7F2AEA5-F051-403B-A288-445916CE707C}" srcOrd="2" destOrd="0" parTransId="{0AB60E46-BC2C-4BA3-8400-C72B0A8381C3}" sibTransId="{7014014E-C10F-4BC8-B025-E80E286EB84D}"/>
    <dgm:cxn modelId="{41BB794F-D2BF-43E4-9A4E-5E4C13A0B0DF}" srcId="{72E636FB-D3A3-4278-BA1E-763D3C0AECB1}" destId="{1D2DDA95-EE7F-47B5-A700-5F0268FF8A20}" srcOrd="0" destOrd="0" parTransId="{D5D76970-5B19-46A3-A900-5906EBA0982A}" sibTransId="{6EB5282A-A001-465F-921D-8811FAA1927E}"/>
    <dgm:cxn modelId="{262272A1-28D2-4265-966F-8B42A3AF6B2D}" srcId="{B63FEB6F-4440-4590-B62B-23130C3967CA}" destId="{A9E1B681-60B6-486D-9C72-5ECBB21087BA}" srcOrd="3" destOrd="0" parTransId="{955702FA-AB7B-4079-8C76-27071C4AEBF4}" sibTransId="{6339ADDB-353A-439B-B8C1-8B29F1485A25}"/>
    <dgm:cxn modelId="{1D037483-7A19-4251-A019-FA5F821520C4}" type="presOf" srcId="{D0AE6819-1049-480E-B2BE-F13CD99A9B16}" destId="{BF20437C-F7B9-428E-9C4C-9DF2F88BF59A}" srcOrd="0" destOrd="4" presId="urn:microsoft.com/office/officeart/2005/8/layout/hList1"/>
    <dgm:cxn modelId="{F6A08CD7-723F-4580-8119-AA21C3AD8FFC}" srcId="{1D2DDA95-EE7F-47B5-A700-5F0268FF8A20}" destId="{0B4A1280-328D-4507-8A19-CE088EBA3014}" srcOrd="0" destOrd="0" parTransId="{48E8039A-C5B0-4E6F-A820-933ABC47B4CD}" sibTransId="{32168EF9-96BB-41F2-BB7F-BCC59280C94B}"/>
    <dgm:cxn modelId="{3C9DED35-F312-4D75-A35C-503E2E144FD8}" type="presOf" srcId="{1D2DDA95-EE7F-47B5-A700-5F0268FF8A20}" destId="{AA5078AF-3B21-4FD0-8A87-0263B4181E44}" srcOrd="0" destOrd="0" presId="urn:microsoft.com/office/officeart/2005/8/layout/hList1"/>
    <dgm:cxn modelId="{575243E6-B880-4A5B-906B-C0144AA4FBDB}" type="presOf" srcId="{4BF5516D-2117-4C1C-A82E-547ED67ABF51}" destId="{85F7E261-FA6A-4066-BFD1-152589AD1D32}" srcOrd="0" destOrd="1" presId="urn:microsoft.com/office/officeart/2005/8/layout/hList1"/>
    <dgm:cxn modelId="{575D3B7F-136E-4BEB-AB47-A06F63BCC636}" type="presOf" srcId="{B7934A4E-C409-4595-9621-EA67972F8A98}" destId="{BF20437C-F7B9-428E-9C4C-9DF2F88BF59A}" srcOrd="0" destOrd="7" presId="urn:microsoft.com/office/officeart/2005/8/layout/hList1"/>
    <dgm:cxn modelId="{8EE204E2-FA57-411C-8BF9-BD001C61F575}" srcId="{B63FEB6F-4440-4590-B62B-23130C3967CA}" destId="{86B6031D-1B33-4E2F-B4A4-E7515DAFBC13}" srcOrd="6" destOrd="0" parTransId="{1FA13DA6-94A1-4954-B8C2-92349DD9DB02}" sibTransId="{B27DD2A3-B617-427D-B711-E2276168FBCD}"/>
    <dgm:cxn modelId="{A924B101-7633-440E-8AEA-913F9BD760BF}" type="presOf" srcId="{2EE2EAB7-85A3-45C2-90DC-F5E18BEDCFED}" destId="{BF20437C-F7B9-428E-9C4C-9DF2F88BF59A}" srcOrd="0" destOrd="5" presId="urn:microsoft.com/office/officeart/2005/8/layout/hList1"/>
    <dgm:cxn modelId="{4070DD15-F048-4A85-A898-A7DBC8969413}" srcId="{1D2DDA95-EE7F-47B5-A700-5F0268FF8A20}" destId="{0A5ED72A-880B-463C-A00D-5BF3D894B4EA}" srcOrd="5" destOrd="0" parTransId="{CFCA49E4-15E8-43E7-85F1-2B98BBB2DC90}" sibTransId="{45DEF58A-9CBD-40C1-832C-668B12282F3D}"/>
    <dgm:cxn modelId="{5F2C80E5-FD27-4239-9BC0-7B12AA5DBA19}" type="presOf" srcId="{66B283FD-C121-4E16-B604-C60F27AD404B}" destId="{85F7E261-FA6A-4066-BFD1-152589AD1D32}" srcOrd="0" destOrd="4" presId="urn:microsoft.com/office/officeart/2005/8/layout/hList1"/>
    <dgm:cxn modelId="{5A00C59F-2F7D-479C-9DB8-A847FEE62F2E}" type="presOf" srcId="{0A5ED72A-880B-463C-A00D-5BF3D894B4EA}" destId="{85F7E261-FA6A-4066-BFD1-152589AD1D32}" srcOrd="0" destOrd="5" presId="urn:microsoft.com/office/officeart/2005/8/layout/hList1"/>
    <dgm:cxn modelId="{1A9E70DF-103F-4DEF-B15E-0374849C2CC3}" type="presOf" srcId="{D7F2AEA5-F051-403B-A288-445916CE707C}" destId="{BF20437C-F7B9-428E-9C4C-9DF2F88BF59A}" srcOrd="0" destOrd="2" presId="urn:microsoft.com/office/officeart/2005/8/layout/hList1"/>
    <dgm:cxn modelId="{8E287A35-5761-4C4E-99B6-A6A582D3BB56}" type="presOf" srcId="{DC9551B1-265B-4715-9FDF-EE3C5A92CC82}" destId="{BF20437C-F7B9-428E-9C4C-9DF2F88BF59A}" srcOrd="0" destOrd="1" presId="urn:microsoft.com/office/officeart/2005/8/layout/hList1"/>
    <dgm:cxn modelId="{565E9481-EDD9-4A43-8D5C-83B3E5C99FDA}" type="presOf" srcId="{A590C9CA-586C-4E88-B37B-D07F128D6EA0}" destId="{85F7E261-FA6A-4066-BFD1-152589AD1D32}" srcOrd="0" destOrd="3" presId="urn:microsoft.com/office/officeart/2005/8/layout/hList1"/>
    <dgm:cxn modelId="{361632B6-F3FA-4E66-87FA-7242597DE37D}" type="presOf" srcId="{86B6031D-1B33-4E2F-B4A4-E7515DAFBC13}" destId="{BF20437C-F7B9-428E-9C4C-9DF2F88BF59A}" srcOrd="0" destOrd="6" presId="urn:microsoft.com/office/officeart/2005/8/layout/hList1"/>
    <dgm:cxn modelId="{23015DC9-1DED-441F-BB03-3C6B3D78A0FA}" type="presOf" srcId="{7271D52B-0881-44F7-ABEB-1F4AB89DDC82}" destId="{85F7E261-FA6A-4066-BFD1-152589AD1D32}" srcOrd="0" destOrd="6" presId="urn:microsoft.com/office/officeart/2005/8/layout/hList1"/>
    <dgm:cxn modelId="{EFD5861C-9C79-440F-B27C-2BE13FE4883A}" type="presParOf" srcId="{2B404670-CD59-44ED-B9D0-8860F39D9F1D}" destId="{11038D17-88B0-465C-8C92-5C6BF80A7D6E}" srcOrd="0" destOrd="0" presId="urn:microsoft.com/office/officeart/2005/8/layout/hList1"/>
    <dgm:cxn modelId="{4CB5D598-8A68-456E-B83D-744CF41BD787}" type="presParOf" srcId="{11038D17-88B0-465C-8C92-5C6BF80A7D6E}" destId="{AA5078AF-3B21-4FD0-8A87-0263B4181E44}" srcOrd="0" destOrd="0" presId="urn:microsoft.com/office/officeart/2005/8/layout/hList1"/>
    <dgm:cxn modelId="{157E0542-1261-488B-A61C-DFD164A1D77F}" type="presParOf" srcId="{11038D17-88B0-465C-8C92-5C6BF80A7D6E}" destId="{85F7E261-FA6A-4066-BFD1-152589AD1D32}" srcOrd="1" destOrd="0" presId="urn:microsoft.com/office/officeart/2005/8/layout/hList1"/>
    <dgm:cxn modelId="{02EE8CB8-8492-447E-94A8-FD24CA98DFD1}" type="presParOf" srcId="{2B404670-CD59-44ED-B9D0-8860F39D9F1D}" destId="{3D236203-90D4-49FC-BBFD-8A65179DA909}" srcOrd="1" destOrd="0" presId="urn:microsoft.com/office/officeart/2005/8/layout/hList1"/>
    <dgm:cxn modelId="{DCCC459F-8504-4188-8A4C-BF82AE7BBC3E}" type="presParOf" srcId="{2B404670-CD59-44ED-B9D0-8860F39D9F1D}" destId="{C1741D69-F98D-4F3E-AF0F-7D3842F95EEF}" srcOrd="2" destOrd="0" presId="urn:microsoft.com/office/officeart/2005/8/layout/hList1"/>
    <dgm:cxn modelId="{B74A419A-A01F-41B4-9361-DDF7E650E254}" type="presParOf" srcId="{C1741D69-F98D-4F3E-AF0F-7D3842F95EEF}" destId="{0DC1765A-115C-45BD-9B1E-00A0FD530FC1}" srcOrd="0" destOrd="0" presId="urn:microsoft.com/office/officeart/2005/8/layout/hList1"/>
    <dgm:cxn modelId="{7081CF3A-58B5-498A-975A-D15FD38688AC}" type="presParOf" srcId="{C1741D69-F98D-4F3E-AF0F-7D3842F95EEF}" destId="{BF20437C-F7B9-428E-9C4C-9DF2F88BF5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64030C-77CB-4530-9B70-CC7D76F184E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C4444D-D67D-4503-91AB-6B581CCFFE5C}">
      <dgm:prSet phldrT="[Text]"/>
      <dgm:spPr/>
      <dgm:t>
        <a:bodyPr/>
        <a:lstStyle/>
        <a:p>
          <a:r>
            <a:rPr lang="en-US" dirty="0"/>
            <a:t>Modularity</a:t>
          </a:r>
        </a:p>
      </dgm:t>
    </dgm:pt>
    <dgm:pt modelId="{CB73EA1D-E3E5-48E8-A0D4-CB75381FF6D8}" type="parTrans" cxnId="{5F801DCE-BF3D-4991-98CF-CCA10B315888}">
      <dgm:prSet/>
      <dgm:spPr/>
      <dgm:t>
        <a:bodyPr/>
        <a:lstStyle/>
        <a:p>
          <a:endParaRPr lang="en-US"/>
        </a:p>
      </dgm:t>
    </dgm:pt>
    <dgm:pt modelId="{E60A5FA6-BD24-46DA-A54E-9DC9A1F8B3CB}" type="sibTrans" cxnId="{5F801DCE-BF3D-4991-98CF-CCA10B315888}">
      <dgm:prSet/>
      <dgm:spPr/>
      <dgm:t>
        <a:bodyPr/>
        <a:lstStyle/>
        <a:p>
          <a:endParaRPr lang="en-US"/>
        </a:p>
      </dgm:t>
    </dgm:pt>
    <dgm:pt modelId="{91B3A773-500F-4397-832B-A3A70C7FE5DB}">
      <dgm:prSet phldrT="[Text]"/>
      <dgm:spPr/>
      <dgm:t>
        <a:bodyPr/>
        <a:lstStyle/>
        <a:p>
          <a:r>
            <a:rPr lang="en-US" dirty="0"/>
            <a:t>Should provide uniform protection</a:t>
          </a:r>
        </a:p>
      </dgm:t>
    </dgm:pt>
    <dgm:pt modelId="{22F01725-9F11-4D37-AB9D-61F86B549258}" type="parTrans" cxnId="{D9B2E969-E687-402F-AD81-8B4890059818}">
      <dgm:prSet/>
      <dgm:spPr/>
      <dgm:t>
        <a:bodyPr/>
        <a:lstStyle/>
        <a:p>
          <a:endParaRPr lang="en-US"/>
        </a:p>
      </dgm:t>
    </dgm:pt>
    <dgm:pt modelId="{8DC1BAC0-A395-4DDC-A39F-209F2E667496}" type="sibTrans" cxnId="{D9B2E969-E687-402F-AD81-8B4890059818}">
      <dgm:prSet/>
      <dgm:spPr/>
      <dgm:t>
        <a:bodyPr/>
        <a:lstStyle/>
        <a:p>
          <a:endParaRPr lang="en-US"/>
        </a:p>
      </dgm:t>
    </dgm:pt>
    <dgm:pt modelId="{9B186628-AFF6-4B7E-8CA6-D5605632E628}">
      <dgm:prSet phldrT="[Text]"/>
      <dgm:spPr/>
      <dgm:t>
        <a:bodyPr/>
        <a:lstStyle/>
        <a:p>
          <a:r>
            <a:rPr lang="en-US" dirty="0"/>
            <a:t>Provide override functionality</a:t>
          </a:r>
        </a:p>
      </dgm:t>
    </dgm:pt>
    <dgm:pt modelId="{94A577F5-1EDF-45FF-9820-07ECA89F995D}" type="parTrans" cxnId="{EAC91C46-8346-4EA3-9DC4-7977D904E761}">
      <dgm:prSet/>
      <dgm:spPr/>
      <dgm:t>
        <a:bodyPr/>
        <a:lstStyle/>
        <a:p>
          <a:endParaRPr lang="en-US"/>
        </a:p>
      </dgm:t>
    </dgm:pt>
    <dgm:pt modelId="{40D0E7CB-9EE8-4603-9966-2ADA670662B0}" type="sibTrans" cxnId="{EAC91C46-8346-4EA3-9DC4-7977D904E761}">
      <dgm:prSet/>
      <dgm:spPr/>
      <dgm:t>
        <a:bodyPr/>
        <a:lstStyle/>
        <a:p>
          <a:endParaRPr lang="en-US"/>
        </a:p>
      </dgm:t>
    </dgm:pt>
    <dgm:pt modelId="{2118BA9C-9A52-4DD3-96B4-0F71E227F115}">
      <dgm:prSet phldrT="[Text]"/>
      <dgm:spPr/>
      <dgm:t>
        <a:bodyPr/>
        <a:lstStyle/>
        <a:p>
          <a:r>
            <a:rPr lang="en-US" dirty="0"/>
            <a:t>Default to least privilege</a:t>
          </a:r>
        </a:p>
      </dgm:t>
    </dgm:pt>
    <dgm:pt modelId="{A2031D23-5D52-4C1E-9209-79DEC86BD4F3}" type="parTrans" cxnId="{39055F93-D32A-45E1-A90A-71EDB68A0775}">
      <dgm:prSet/>
      <dgm:spPr/>
      <dgm:t>
        <a:bodyPr/>
        <a:lstStyle/>
        <a:p>
          <a:endParaRPr lang="en-US"/>
        </a:p>
      </dgm:t>
    </dgm:pt>
    <dgm:pt modelId="{184D3A5E-DA7B-43D7-88C0-5E41B43F96D2}" type="sibTrans" cxnId="{39055F93-D32A-45E1-A90A-71EDB68A0775}">
      <dgm:prSet/>
      <dgm:spPr/>
      <dgm:t>
        <a:bodyPr/>
        <a:lstStyle/>
        <a:p>
          <a:endParaRPr lang="en-US"/>
        </a:p>
      </dgm:t>
    </dgm:pt>
    <dgm:pt modelId="{C8C8A9F5-C060-4719-A3A6-549A9D4EEB08}">
      <dgm:prSet phldrT="[Text]"/>
      <dgm:spPr/>
      <dgm:t>
        <a:bodyPr/>
        <a:lstStyle/>
        <a:p>
          <a:r>
            <a:rPr lang="en-US" dirty="0"/>
            <a:t>Flexibility and security</a:t>
          </a:r>
        </a:p>
      </dgm:t>
    </dgm:pt>
    <dgm:pt modelId="{C034705E-9F00-4F7C-82F3-52B9C86AF84B}" type="parTrans" cxnId="{BAAD4F0B-0D43-40ED-9E64-0C4253A3CEDA}">
      <dgm:prSet/>
      <dgm:spPr/>
      <dgm:t>
        <a:bodyPr/>
        <a:lstStyle/>
        <a:p>
          <a:endParaRPr lang="en-US"/>
        </a:p>
      </dgm:t>
    </dgm:pt>
    <dgm:pt modelId="{C803D4BD-C9AF-4247-B20F-83220DC66301}" type="sibTrans" cxnId="{BAAD4F0B-0D43-40ED-9E64-0C4253A3CEDA}">
      <dgm:prSet/>
      <dgm:spPr/>
      <dgm:t>
        <a:bodyPr/>
        <a:lstStyle/>
        <a:p>
          <a:endParaRPr lang="en-US"/>
        </a:p>
      </dgm:t>
    </dgm:pt>
    <dgm:pt modelId="{86B2301E-8BA2-4685-B5B7-D43CDDCB5A19}">
      <dgm:prSet phldrT="[Text]"/>
      <dgm:spPr/>
      <dgm:t>
        <a:bodyPr/>
        <a:lstStyle/>
        <a:p>
          <a:r>
            <a:rPr lang="en-US" dirty="0"/>
            <a:t>Should not panic users</a:t>
          </a:r>
        </a:p>
      </dgm:t>
    </dgm:pt>
    <dgm:pt modelId="{F726C236-2991-4984-BBA4-9A323CA43664}" type="parTrans" cxnId="{9C55B215-62ED-4113-B5BD-FB4F5575DEAD}">
      <dgm:prSet/>
      <dgm:spPr/>
      <dgm:t>
        <a:bodyPr/>
        <a:lstStyle/>
        <a:p>
          <a:endParaRPr lang="en-US"/>
        </a:p>
      </dgm:t>
    </dgm:pt>
    <dgm:pt modelId="{D87DD309-4312-4012-902D-92643B65125D}" type="sibTrans" cxnId="{9C55B215-62ED-4113-B5BD-FB4F5575DEAD}">
      <dgm:prSet/>
      <dgm:spPr/>
      <dgm:t>
        <a:bodyPr/>
        <a:lstStyle/>
        <a:p>
          <a:endParaRPr lang="en-US"/>
        </a:p>
      </dgm:t>
    </dgm:pt>
    <dgm:pt modelId="{7CF2D8F4-2746-49B2-BB80-1F1CDB4BBA68}">
      <dgm:prSet phldrT="[Text]"/>
      <dgm:spPr/>
      <dgm:t>
        <a:bodyPr/>
        <a:lstStyle/>
        <a:p>
          <a:r>
            <a:rPr lang="en-US" dirty="0"/>
            <a:t>Clear distinction between user and admin</a:t>
          </a:r>
        </a:p>
      </dgm:t>
    </dgm:pt>
    <dgm:pt modelId="{3F848A06-506D-400D-92D9-013CADCAE7C9}" type="parTrans" cxnId="{1F1DA356-EF6D-4E70-B4E6-14A42E028DD6}">
      <dgm:prSet/>
      <dgm:spPr/>
      <dgm:t>
        <a:bodyPr/>
        <a:lstStyle/>
        <a:p>
          <a:endParaRPr lang="en-US"/>
        </a:p>
      </dgm:t>
    </dgm:pt>
    <dgm:pt modelId="{2657E740-D0C6-4DA3-A3CC-5366C6B01F5F}" type="sibTrans" cxnId="{1F1DA356-EF6D-4E70-B4E6-14A42E028DD6}">
      <dgm:prSet/>
      <dgm:spPr/>
      <dgm:t>
        <a:bodyPr/>
        <a:lstStyle/>
        <a:p>
          <a:endParaRPr lang="en-US"/>
        </a:p>
      </dgm:t>
    </dgm:pt>
    <dgm:pt modelId="{4CE7D3C0-707A-48B7-B14B-4CEB2EA3D629}">
      <dgm:prSet phldrT="[Text]"/>
      <dgm:spPr/>
      <dgm:t>
        <a:bodyPr/>
        <a:lstStyle/>
        <a:p>
          <a:r>
            <a:rPr lang="en-US" dirty="0"/>
            <a:t>Minimum human intervention</a:t>
          </a:r>
        </a:p>
      </dgm:t>
    </dgm:pt>
    <dgm:pt modelId="{4FC7F6E3-4BB8-45EB-A6ED-F326407ACC05}" type="parTrans" cxnId="{A0DAA79C-52BF-4F6A-ABF8-04F7219B7CF0}">
      <dgm:prSet/>
      <dgm:spPr/>
      <dgm:t>
        <a:bodyPr/>
        <a:lstStyle/>
        <a:p>
          <a:endParaRPr lang="en-US"/>
        </a:p>
      </dgm:t>
    </dgm:pt>
    <dgm:pt modelId="{B09D5F00-FBC1-4483-9E55-93B28D5B35FF}" type="sibTrans" cxnId="{A0DAA79C-52BF-4F6A-ABF8-04F7219B7CF0}">
      <dgm:prSet/>
      <dgm:spPr/>
      <dgm:t>
        <a:bodyPr/>
        <a:lstStyle/>
        <a:p>
          <a:endParaRPr lang="en-US"/>
        </a:p>
      </dgm:t>
    </dgm:pt>
    <dgm:pt modelId="{729A5AF6-E8AD-4C55-A6FF-EC3CA2D90C1C}">
      <dgm:prSet phldrT="[Text]"/>
      <dgm:spPr/>
      <dgm:t>
        <a:bodyPr/>
        <a:lstStyle/>
        <a:p>
          <a:r>
            <a:rPr lang="en-US" dirty="0"/>
            <a:t>Easily upgraded</a:t>
          </a:r>
        </a:p>
      </dgm:t>
    </dgm:pt>
    <dgm:pt modelId="{831605C0-DEA2-4E0D-9178-2BD6CAD80873}" type="parTrans" cxnId="{77833E0B-BE9D-44D0-B726-05765163AE8A}">
      <dgm:prSet/>
      <dgm:spPr/>
      <dgm:t>
        <a:bodyPr/>
        <a:lstStyle/>
        <a:p>
          <a:endParaRPr lang="en-US"/>
        </a:p>
      </dgm:t>
    </dgm:pt>
    <dgm:pt modelId="{33E67032-4B7F-47B3-A8F6-3F12AF24FFF5}" type="sibTrans" cxnId="{77833E0B-BE9D-44D0-B726-05765163AE8A}">
      <dgm:prSet/>
      <dgm:spPr/>
      <dgm:t>
        <a:bodyPr/>
        <a:lstStyle/>
        <a:p>
          <a:endParaRPr lang="en-US"/>
        </a:p>
      </dgm:t>
    </dgm:pt>
    <dgm:pt modelId="{78183507-E46B-4A9F-A488-A4BAB2FE01A2}">
      <dgm:prSet phldrT="[Text]"/>
      <dgm:spPr/>
      <dgm:t>
        <a:bodyPr/>
        <a:lstStyle/>
        <a:p>
          <a:r>
            <a:rPr lang="en-US" dirty="0"/>
            <a:t>Auditing functionality</a:t>
          </a:r>
        </a:p>
      </dgm:t>
    </dgm:pt>
    <dgm:pt modelId="{F618626C-32A3-4F77-AC1E-A776753078EF}" type="parTrans" cxnId="{6FEAF199-4018-43D0-B1ED-971CBA72E2F5}">
      <dgm:prSet/>
      <dgm:spPr/>
      <dgm:t>
        <a:bodyPr/>
        <a:lstStyle/>
        <a:p>
          <a:endParaRPr lang="en-US"/>
        </a:p>
      </dgm:t>
    </dgm:pt>
    <dgm:pt modelId="{9E80F8E7-6822-4642-882D-C61B75ECC0A2}" type="sibTrans" cxnId="{6FEAF199-4018-43D0-B1ED-971CBA72E2F5}">
      <dgm:prSet/>
      <dgm:spPr/>
      <dgm:t>
        <a:bodyPr/>
        <a:lstStyle/>
        <a:p>
          <a:endParaRPr lang="en-US"/>
        </a:p>
      </dgm:t>
    </dgm:pt>
    <dgm:pt modelId="{F09B9D88-49D1-42E8-A679-B33A0CD89145}">
      <dgm:prSet phldrT="[Text]"/>
      <dgm:spPr/>
      <dgm:t>
        <a:bodyPr/>
        <a:lstStyle/>
        <a:p>
          <a:r>
            <a:rPr lang="en-US" dirty="0"/>
            <a:t>Output should be in useable format</a:t>
          </a:r>
        </a:p>
      </dgm:t>
    </dgm:pt>
    <dgm:pt modelId="{3BD5B0B0-5693-417D-9E66-ACC49CF676BF}" type="parTrans" cxnId="{48650723-CDAF-4013-A0E5-E7606485878F}">
      <dgm:prSet/>
      <dgm:spPr/>
      <dgm:t>
        <a:bodyPr/>
        <a:lstStyle/>
        <a:p>
          <a:endParaRPr lang="en-US"/>
        </a:p>
      </dgm:t>
    </dgm:pt>
    <dgm:pt modelId="{60DBEC2C-B5F6-4EF4-87FC-F9A575131B2E}" type="sibTrans" cxnId="{48650723-CDAF-4013-A0E5-E7606485878F}">
      <dgm:prSet/>
      <dgm:spPr/>
      <dgm:t>
        <a:bodyPr/>
        <a:lstStyle/>
        <a:p>
          <a:endParaRPr lang="en-US"/>
        </a:p>
      </dgm:t>
    </dgm:pt>
    <dgm:pt modelId="{3AFF6411-F2A0-4E67-B9F4-9D8E0A3B4D4C}">
      <dgm:prSet phldrT="[Text]"/>
      <dgm:spPr/>
      <dgm:t>
        <a:bodyPr/>
        <a:lstStyle/>
        <a:p>
          <a:r>
            <a:rPr lang="en-US" dirty="0"/>
            <a:t>Testable</a:t>
          </a:r>
        </a:p>
      </dgm:t>
    </dgm:pt>
    <dgm:pt modelId="{6E864671-25B0-439A-B57A-7A9850D802F8}" type="parTrans" cxnId="{2E88040E-E7BB-4A3F-91A0-16AFB2E264B5}">
      <dgm:prSet/>
      <dgm:spPr/>
      <dgm:t>
        <a:bodyPr/>
        <a:lstStyle/>
        <a:p>
          <a:endParaRPr lang="en-US"/>
        </a:p>
      </dgm:t>
    </dgm:pt>
    <dgm:pt modelId="{D69BFFBC-FC29-43A4-8B7F-40904DBD3B8F}" type="sibTrans" cxnId="{2E88040E-E7BB-4A3F-91A0-16AFB2E264B5}">
      <dgm:prSet/>
      <dgm:spPr/>
      <dgm:t>
        <a:bodyPr/>
        <a:lstStyle/>
        <a:p>
          <a:endParaRPr lang="en-US"/>
        </a:p>
      </dgm:t>
    </dgm:pt>
    <dgm:pt modelId="{043146C0-FE7B-4B87-9A33-DC977E3491C6}">
      <dgm:prSet phldrT="[Text]"/>
      <dgm:spPr/>
      <dgm:t>
        <a:bodyPr/>
        <a:lstStyle/>
        <a:p>
          <a:r>
            <a:rPr lang="en-US" dirty="0"/>
            <a:t>Should not introduce new compromise</a:t>
          </a:r>
        </a:p>
      </dgm:t>
    </dgm:pt>
    <dgm:pt modelId="{40B25CB4-6929-4D2C-AF29-B3C3FAF7652B}" type="parTrans" cxnId="{BCDE337C-0559-4762-8810-8D622E07CD7F}">
      <dgm:prSet/>
      <dgm:spPr/>
      <dgm:t>
        <a:bodyPr/>
        <a:lstStyle/>
        <a:p>
          <a:endParaRPr lang="en-US"/>
        </a:p>
      </dgm:t>
    </dgm:pt>
    <dgm:pt modelId="{14C0D76D-1205-4EB1-B733-AB9AA9B33B0A}" type="sibTrans" cxnId="{BCDE337C-0559-4762-8810-8D622E07CD7F}">
      <dgm:prSet/>
      <dgm:spPr/>
      <dgm:t>
        <a:bodyPr/>
        <a:lstStyle/>
        <a:p>
          <a:endParaRPr lang="en-US"/>
        </a:p>
      </dgm:t>
    </dgm:pt>
    <dgm:pt modelId="{74ACF5D9-6E20-4ADD-97D3-A36971323E18}">
      <dgm:prSet phldrT="[Text]"/>
      <dgm:spPr/>
      <dgm:t>
        <a:bodyPr/>
        <a:lstStyle/>
        <a:p>
          <a:r>
            <a:rPr lang="en-US" dirty="0"/>
            <a:t>System and user performance </a:t>
          </a:r>
        </a:p>
      </dgm:t>
    </dgm:pt>
    <dgm:pt modelId="{97B7FB3B-354A-4390-8F63-C9D142DA3187}" type="parTrans" cxnId="{BA6E070C-C072-49F1-8FE5-523723668702}">
      <dgm:prSet/>
      <dgm:spPr/>
      <dgm:t>
        <a:bodyPr/>
        <a:lstStyle/>
        <a:p>
          <a:endParaRPr lang="en-US"/>
        </a:p>
      </dgm:t>
    </dgm:pt>
    <dgm:pt modelId="{7326B249-138A-4364-8752-B2F8A1DD5DBA}" type="sibTrans" cxnId="{BA6E070C-C072-49F1-8FE5-523723668702}">
      <dgm:prSet/>
      <dgm:spPr/>
      <dgm:t>
        <a:bodyPr/>
        <a:lstStyle/>
        <a:p>
          <a:endParaRPr lang="en-US"/>
        </a:p>
      </dgm:t>
    </dgm:pt>
    <dgm:pt modelId="{817717CC-3D90-4C87-9FA0-8944DEA53366}" type="pres">
      <dgm:prSet presAssocID="{4A64030C-77CB-4530-9B70-CC7D76F184E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26B5AE-9E33-4A18-96BC-2B391E885583}" type="pres">
      <dgm:prSet presAssocID="{5CC4444D-D67D-4503-91AB-6B581CCFFE5C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FF3BF-656A-4110-9F9C-11E66607A532}" type="pres">
      <dgm:prSet presAssocID="{E60A5FA6-BD24-46DA-A54E-9DC9A1F8B3CB}" presName="sibTrans" presStyleCnt="0"/>
      <dgm:spPr/>
    </dgm:pt>
    <dgm:pt modelId="{84BBFBDE-2408-406B-8C6A-45162C819599}" type="pres">
      <dgm:prSet presAssocID="{91B3A773-500F-4397-832B-A3A70C7FE5DB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2C97E-BF7F-4504-A996-1EC78A2D5573}" type="pres">
      <dgm:prSet presAssocID="{8DC1BAC0-A395-4DDC-A39F-209F2E667496}" presName="sibTrans" presStyleCnt="0"/>
      <dgm:spPr/>
    </dgm:pt>
    <dgm:pt modelId="{4F4E8BD4-29A6-4D94-93AE-470C35AB1A7E}" type="pres">
      <dgm:prSet presAssocID="{9B186628-AFF6-4B7E-8CA6-D5605632E628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A2F9A-8F22-4818-B42D-7BEED65128A0}" type="pres">
      <dgm:prSet presAssocID="{40D0E7CB-9EE8-4603-9966-2ADA670662B0}" presName="sibTrans" presStyleCnt="0"/>
      <dgm:spPr/>
    </dgm:pt>
    <dgm:pt modelId="{547F457B-CBE8-40D1-96E2-BBAD085BAE35}" type="pres">
      <dgm:prSet presAssocID="{2118BA9C-9A52-4DD3-96B4-0F71E227F115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AFFDE-743E-4DEE-8676-4548540A877A}" type="pres">
      <dgm:prSet presAssocID="{184D3A5E-DA7B-43D7-88C0-5E41B43F96D2}" presName="sibTrans" presStyleCnt="0"/>
      <dgm:spPr/>
    </dgm:pt>
    <dgm:pt modelId="{5E2AF901-2A37-469B-BCF9-6962D7F3B3C4}" type="pres">
      <dgm:prSet presAssocID="{C8C8A9F5-C060-4719-A3A6-549A9D4EEB08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3BFC1-D995-4AEC-B6B8-275E99B0A455}" type="pres">
      <dgm:prSet presAssocID="{C803D4BD-C9AF-4247-B20F-83220DC66301}" presName="sibTrans" presStyleCnt="0"/>
      <dgm:spPr/>
    </dgm:pt>
    <dgm:pt modelId="{06BEF1A6-4405-43DB-B3A0-8BB7384B5494}" type="pres">
      <dgm:prSet presAssocID="{86B2301E-8BA2-4685-B5B7-D43CDDCB5A19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4462-0A4B-4686-87A7-E9FFA44DB147}" type="pres">
      <dgm:prSet presAssocID="{D87DD309-4312-4012-902D-92643B65125D}" presName="sibTrans" presStyleCnt="0"/>
      <dgm:spPr/>
    </dgm:pt>
    <dgm:pt modelId="{A55AE136-9529-4043-A6BE-66A08277DB34}" type="pres">
      <dgm:prSet presAssocID="{7CF2D8F4-2746-49B2-BB80-1F1CDB4BBA68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1A9D7-6EDA-4E16-B06F-BF75A6A0A57F}" type="pres">
      <dgm:prSet presAssocID="{2657E740-D0C6-4DA3-A3CC-5366C6B01F5F}" presName="sibTrans" presStyleCnt="0"/>
      <dgm:spPr/>
    </dgm:pt>
    <dgm:pt modelId="{B12EDCEB-07F4-41CA-A6ED-CB2EC71A77DF}" type="pres">
      <dgm:prSet presAssocID="{4CE7D3C0-707A-48B7-B14B-4CEB2EA3D629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21A7-A539-4251-879B-DE4F4DE100F5}" type="pres">
      <dgm:prSet presAssocID="{B09D5F00-FBC1-4483-9E55-93B28D5B35FF}" presName="sibTrans" presStyleCnt="0"/>
      <dgm:spPr/>
    </dgm:pt>
    <dgm:pt modelId="{0017DCC5-CD2F-47D9-8200-7F5AECC2FB03}" type="pres">
      <dgm:prSet presAssocID="{729A5AF6-E8AD-4C55-A6FF-EC3CA2D90C1C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14AE2-358A-4171-B8B3-200A63478102}" type="pres">
      <dgm:prSet presAssocID="{33E67032-4B7F-47B3-A8F6-3F12AF24FFF5}" presName="sibTrans" presStyleCnt="0"/>
      <dgm:spPr/>
    </dgm:pt>
    <dgm:pt modelId="{B2A6C07F-E98C-44C5-8691-FBC44BA8F391}" type="pres">
      <dgm:prSet presAssocID="{78183507-E46B-4A9F-A488-A4BAB2FE01A2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0088-52D4-4315-A625-D7AB331F9270}" type="pres">
      <dgm:prSet presAssocID="{9E80F8E7-6822-4642-882D-C61B75ECC0A2}" presName="sibTrans" presStyleCnt="0"/>
      <dgm:spPr/>
    </dgm:pt>
    <dgm:pt modelId="{E2D7D911-8463-4CAC-983A-A4533D48B1F3}" type="pres">
      <dgm:prSet presAssocID="{F09B9D88-49D1-42E8-A679-B33A0CD89145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5AF0D-CA4C-484F-9DCD-8E12CF4B0689}" type="pres">
      <dgm:prSet presAssocID="{60DBEC2C-B5F6-4EF4-87FC-F9A575131B2E}" presName="sibTrans" presStyleCnt="0"/>
      <dgm:spPr/>
    </dgm:pt>
    <dgm:pt modelId="{9D22DFFC-D43F-46DB-A9C8-7998F112C2D3}" type="pres">
      <dgm:prSet presAssocID="{3AFF6411-F2A0-4E67-B9F4-9D8E0A3B4D4C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E3CE8-FE0D-43E3-84AE-DF5643D92E53}" type="pres">
      <dgm:prSet presAssocID="{D69BFFBC-FC29-43A4-8B7F-40904DBD3B8F}" presName="sibTrans" presStyleCnt="0"/>
      <dgm:spPr/>
    </dgm:pt>
    <dgm:pt modelId="{81171027-9CD3-4439-BD19-E41418EB1FD2}" type="pres">
      <dgm:prSet presAssocID="{043146C0-FE7B-4B87-9A33-DC977E3491C6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A71EA-E2F3-45F8-A326-1EAC7777C1D3}" type="pres">
      <dgm:prSet presAssocID="{14C0D76D-1205-4EB1-B733-AB9AA9B33B0A}" presName="sibTrans" presStyleCnt="0"/>
      <dgm:spPr/>
    </dgm:pt>
    <dgm:pt modelId="{D2F2027E-A88A-4A2C-AB74-2B6A34E6055A}" type="pres">
      <dgm:prSet presAssocID="{74ACF5D9-6E20-4ADD-97D3-A36971323E18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6E070C-C072-49F1-8FE5-523723668702}" srcId="{4A64030C-77CB-4530-9B70-CC7D76F184E6}" destId="{74ACF5D9-6E20-4ADD-97D3-A36971323E18}" srcOrd="13" destOrd="0" parTransId="{97B7FB3B-354A-4390-8F63-C9D142DA3187}" sibTransId="{7326B249-138A-4364-8752-B2F8A1DD5DBA}"/>
    <dgm:cxn modelId="{9C55B215-62ED-4113-B5BD-FB4F5575DEAD}" srcId="{4A64030C-77CB-4530-9B70-CC7D76F184E6}" destId="{86B2301E-8BA2-4685-B5B7-D43CDDCB5A19}" srcOrd="5" destOrd="0" parTransId="{F726C236-2991-4984-BBA4-9A323CA43664}" sibTransId="{D87DD309-4312-4012-902D-92643B65125D}"/>
    <dgm:cxn modelId="{88EBFCB1-5B28-4AB9-A52B-BD8689D93521}" type="presOf" srcId="{729A5AF6-E8AD-4C55-A6FF-EC3CA2D90C1C}" destId="{0017DCC5-CD2F-47D9-8200-7F5AECC2FB03}" srcOrd="0" destOrd="0" presId="urn:microsoft.com/office/officeart/2005/8/layout/default"/>
    <dgm:cxn modelId="{7465ED2B-2F95-4413-B698-2C1DAF506ADE}" type="presOf" srcId="{3AFF6411-F2A0-4E67-B9F4-9D8E0A3B4D4C}" destId="{9D22DFFC-D43F-46DB-A9C8-7998F112C2D3}" srcOrd="0" destOrd="0" presId="urn:microsoft.com/office/officeart/2005/8/layout/default"/>
    <dgm:cxn modelId="{BAAD4F0B-0D43-40ED-9E64-0C4253A3CEDA}" srcId="{4A64030C-77CB-4530-9B70-CC7D76F184E6}" destId="{C8C8A9F5-C060-4719-A3A6-549A9D4EEB08}" srcOrd="4" destOrd="0" parTransId="{C034705E-9F00-4F7C-82F3-52B9C86AF84B}" sibTransId="{C803D4BD-C9AF-4247-B20F-83220DC66301}"/>
    <dgm:cxn modelId="{A0DAA79C-52BF-4F6A-ABF8-04F7219B7CF0}" srcId="{4A64030C-77CB-4530-9B70-CC7D76F184E6}" destId="{4CE7D3C0-707A-48B7-B14B-4CEB2EA3D629}" srcOrd="7" destOrd="0" parTransId="{4FC7F6E3-4BB8-45EB-A6ED-F326407ACC05}" sibTransId="{B09D5F00-FBC1-4483-9E55-93B28D5B35FF}"/>
    <dgm:cxn modelId="{BC39F7C1-A855-47CC-989E-EB4B02765C11}" type="presOf" srcId="{78183507-E46B-4A9F-A488-A4BAB2FE01A2}" destId="{B2A6C07F-E98C-44C5-8691-FBC44BA8F391}" srcOrd="0" destOrd="0" presId="urn:microsoft.com/office/officeart/2005/8/layout/default"/>
    <dgm:cxn modelId="{D9B2E969-E687-402F-AD81-8B4890059818}" srcId="{4A64030C-77CB-4530-9B70-CC7D76F184E6}" destId="{91B3A773-500F-4397-832B-A3A70C7FE5DB}" srcOrd="1" destOrd="0" parTransId="{22F01725-9F11-4D37-AB9D-61F86B549258}" sibTransId="{8DC1BAC0-A395-4DDC-A39F-209F2E667496}"/>
    <dgm:cxn modelId="{39055F93-D32A-45E1-A90A-71EDB68A0775}" srcId="{4A64030C-77CB-4530-9B70-CC7D76F184E6}" destId="{2118BA9C-9A52-4DD3-96B4-0F71E227F115}" srcOrd="3" destOrd="0" parTransId="{A2031D23-5D52-4C1E-9209-79DEC86BD4F3}" sibTransId="{184D3A5E-DA7B-43D7-88C0-5E41B43F96D2}"/>
    <dgm:cxn modelId="{1D685C2E-DFFB-44C8-9DC0-89D6B015DB5C}" type="presOf" srcId="{9B186628-AFF6-4B7E-8CA6-D5605632E628}" destId="{4F4E8BD4-29A6-4D94-93AE-470C35AB1A7E}" srcOrd="0" destOrd="0" presId="urn:microsoft.com/office/officeart/2005/8/layout/default"/>
    <dgm:cxn modelId="{77833E0B-BE9D-44D0-B726-05765163AE8A}" srcId="{4A64030C-77CB-4530-9B70-CC7D76F184E6}" destId="{729A5AF6-E8AD-4C55-A6FF-EC3CA2D90C1C}" srcOrd="8" destOrd="0" parTransId="{831605C0-DEA2-4E0D-9178-2BD6CAD80873}" sibTransId="{33E67032-4B7F-47B3-A8F6-3F12AF24FFF5}"/>
    <dgm:cxn modelId="{66B6301A-DBE4-4B5B-A3A5-1F74907CC818}" type="presOf" srcId="{2118BA9C-9A52-4DD3-96B4-0F71E227F115}" destId="{547F457B-CBE8-40D1-96E2-BBAD085BAE35}" srcOrd="0" destOrd="0" presId="urn:microsoft.com/office/officeart/2005/8/layout/default"/>
    <dgm:cxn modelId="{1F1DA356-EF6D-4E70-B4E6-14A42E028DD6}" srcId="{4A64030C-77CB-4530-9B70-CC7D76F184E6}" destId="{7CF2D8F4-2746-49B2-BB80-1F1CDB4BBA68}" srcOrd="6" destOrd="0" parTransId="{3F848A06-506D-400D-92D9-013CADCAE7C9}" sibTransId="{2657E740-D0C6-4DA3-A3CC-5366C6B01F5F}"/>
    <dgm:cxn modelId="{A10B43CF-2D31-4475-B85B-7B63CB01DE66}" type="presOf" srcId="{74ACF5D9-6E20-4ADD-97D3-A36971323E18}" destId="{D2F2027E-A88A-4A2C-AB74-2B6A34E6055A}" srcOrd="0" destOrd="0" presId="urn:microsoft.com/office/officeart/2005/8/layout/default"/>
    <dgm:cxn modelId="{5F801DCE-BF3D-4991-98CF-CCA10B315888}" srcId="{4A64030C-77CB-4530-9B70-CC7D76F184E6}" destId="{5CC4444D-D67D-4503-91AB-6B581CCFFE5C}" srcOrd="0" destOrd="0" parTransId="{CB73EA1D-E3E5-48E8-A0D4-CB75381FF6D8}" sibTransId="{E60A5FA6-BD24-46DA-A54E-9DC9A1F8B3CB}"/>
    <dgm:cxn modelId="{1D5C7932-EBB2-4FAE-9093-A8C07ADC1C93}" type="presOf" srcId="{91B3A773-500F-4397-832B-A3A70C7FE5DB}" destId="{84BBFBDE-2408-406B-8C6A-45162C819599}" srcOrd="0" destOrd="0" presId="urn:microsoft.com/office/officeart/2005/8/layout/default"/>
    <dgm:cxn modelId="{BCDE337C-0559-4762-8810-8D622E07CD7F}" srcId="{4A64030C-77CB-4530-9B70-CC7D76F184E6}" destId="{043146C0-FE7B-4B87-9A33-DC977E3491C6}" srcOrd="12" destOrd="0" parTransId="{40B25CB4-6929-4D2C-AF29-B3C3FAF7652B}" sibTransId="{14C0D76D-1205-4EB1-B733-AB9AA9B33B0A}"/>
    <dgm:cxn modelId="{EAC91C46-8346-4EA3-9DC4-7977D904E761}" srcId="{4A64030C-77CB-4530-9B70-CC7D76F184E6}" destId="{9B186628-AFF6-4B7E-8CA6-D5605632E628}" srcOrd="2" destOrd="0" parTransId="{94A577F5-1EDF-45FF-9820-07ECA89F995D}" sibTransId="{40D0E7CB-9EE8-4603-9966-2ADA670662B0}"/>
    <dgm:cxn modelId="{6FEAF199-4018-43D0-B1ED-971CBA72E2F5}" srcId="{4A64030C-77CB-4530-9B70-CC7D76F184E6}" destId="{78183507-E46B-4A9F-A488-A4BAB2FE01A2}" srcOrd="9" destOrd="0" parTransId="{F618626C-32A3-4F77-AC1E-A776753078EF}" sibTransId="{9E80F8E7-6822-4642-882D-C61B75ECC0A2}"/>
    <dgm:cxn modelId="{2B93152D-C01D-4D51-9E53-CE21B72766C2}" type="presOf" srcId="{C8C8A9F5-C060-4719-A3A6-549A9D4EEB08}" destId="{5E2AF901-2A37-469B-BCF9-6962D7F3B3C4}" srcOrd="0" destOrd="0" presId="urn:microsoft.com/office/officeart/2005/8/layout/default"/>
    <dgm:cxn modelId="{0061A95D-51C5-4F43-9218-6D27ED194C60}" type="presOf" srcId="{5CC4444D-D67D-4503-91AB-6B581CCFFE5C}" destId="{3D26B5AE-9E33-4A18-96BC-2B391E885583}" srcOrd="0" destOrd="0" presId="urn:microsoft.com/office/officeart/2005/8/layout/default"/>
    <dgm:cxn modelId="{48650723-CDAF-4013-A0E5-E7606485878F}" srcId="{4A64030C-77CB-4530-9B70-CC7D76F184E6}" destId="{F09B9D88-49D1-42E8-A679-B33A0CD89145}" srcOrd="10" destOrd="0" parTransId="{3BD5B0B0-5693-417D-9E66-ACC49CF676BF}" sibTransId="{60DBEC2C-B5F6-4EF4-87FC-F9A575131B2E}"/>
    <dgm:cxn modelId="{081D474D-CC4C-48BC-8204-81E02BFAC59E}" type="presOf" srcId="{4A64030C-77CB-4530-9B70-CC7D76F184E6}" destId="{817717CC-3D90-4C87-9FA0-8944DEA53366}" srcOrd="0" destOrd="0" presId="urn:microsoft.com/office/officeart/2005/8/layout/default"/>
    <dgm:cxn modelId="{F4BADD3A-A4A2-4A2A-B096-99D145F2D299}" type="presOf" srcId="{F09B9D88-49D1-42E8-A679-B33A0CD89145}" destId="{E2D7D911-8463-4CAC-983A-A4533D48B1F3}" srcOrd="0" destOrd="0" presId="urn:microsoft.com/office/officeart/2005/8/layout/default"/>
    <dgm:cxn modelId="{0E70885F-43B7-4763-8963-628A8972E356}" type="presOf" srcId="{043146C0-FE7B-4B87-9A33-DC977E3491C6}" destId="{81171027-9CD3-4439-BD19-E41418EB1FD2}" srcOrd="0" destOrd="0" presId="urn:microsoft.com/office/officeart/2005/8/layout/default"/>
    <dgm:cxn modelId="{74EF9B98-5A40-47B5-8C5C-66447AB86964}" type="presOf" srcId="{86B2301E-8BA2-4685-B5B7-D43CDDCB5A19}" destId="{06BEF1A6-4405-43DB-B3A0-8BB7384B5494}" srcOrd="0" destOrd="0" presId="urn:microsoft.com/office/officeart/2005/8/layout/default"/>
    <dgm:cxn modelId="{237FBF15-3A3C-4F4C-ADEA-4717EA978FAB}" type="presOf" srcId="{7CF2D8F4-2746-49B2-BB80-1F1CDB4BBA68}" destId="{A55AE136-9529-4043-A6BE-66A08277DB34}" srcOrd="0" destOrd="0" presId="urn:microsoft.com/office/officeart/2005/8/layout/default"/>
    <dgm:cxn modelId="{2E88040E-E7BB-4A3F-91A0-16AFB2E264B5}" srcId="{4A64030C-77CB-4530-9B70-CC7D76F184E6}" destId="{3AFF6411-F2A0-4E67-B9F4-9D8E0A3B4D4C}" srcOrd="11" destOrd="0" parTransId="{6E864671-25B0-439A-B57A-7A9850D802F8}" sibTransId="{D69BFFBC-FC29-43A4-8B7F-40904DBD3B8F}"/>
    <dgm:cxn modelId="{2EA3C81B-4758-4B38-AFF5-9EDF5441CC73}" type="presOf" srcId="{4CE7D3C0-707A-48B7-B14B-4CEB2EA3D629}" destId="{B12EDCEB-07F4-41CA-A6ED-CB2EC71A77DF}" srcOrd="0" destOrd="0" presId="urn:microsoft.com/office/officeart/2005/8/layout/default"/>
    <dgm:cxn modelId="{49206029-14A7-4272-B171-ABD8D3490F9C}" type="presParOf" srcId="{817717CC-3D90-4C87-9FA0-8944DEA53366}" destId="{3D26B5AE-9E33-4A18-96BC-2B391E885583}" srcOrd="0" destOrd="0" presId="urn:microsoft.com/office/officeart/2005/8/layout/default"/>
    <dgm:cxn modelId="{342F1270-3084-42C6-92D0-94964C39FB2F}" type="presParOf" srcId="{817717CC-3D90-4C87-9FA0-8944DEA53366}" destId="{742FF3BF-656A-4110-9F9C-11E66607A532}" srcOrd="1" destOrd="0" presId="urn:microsoft.com/office/officeart/2005/8/layout/default"/>
    <dgm:cxn modelId="{6F8E59B3-DE06-4625-870F-DD0CBF5269DE}" type="presParOf" srcId="{817717CC-3D90-4C87-9FA0-8944DEA53366}" destId="{84BBFBDE-2408-406B-8C6A-45162C819599}" srcOrd="2" destOrd="0" presId="urn:microsoft.com/office/officeart/2005/8/layout/default"/>
    <dgm:cxn modelId="{C74F017B-A00E-4D63-BC61-FFBD002DF81A}" type="presParOf" srcId="{817717CC-3D90-4C87-9FA0-8944DEA53366}" destId="{9AC2C97E-BF7F-4504-A996-1EC78A2D5573}" srcOrd="3" destOrd="0" presId="urn:microsoft.com/office/officeart/2005/8/layout/default"/>
    <dgm:cxn modelId="{FB5ABE8F-8D00-4FFC-B169-BE754B18E0A4}" type="presParOf" srcId="{817717CC-3D90-4C87-9FA0-8944DEA53366}" destId="{4F4E8BD4-29A6-4D94-93AE-470C35AB1A7E}" srcOrd="4" destOrd="0" presId="urn:microsoft.com/office/officeart/2005/8/layout/default"/>
    <dgm:cxn modelId="{ED261A37-FB6B-4DFD-AEEC-5A9381604A13}" type="presParOf" srcId="{817717CC-3D90-4C87-9FA0-8944DEA53366}" destId="{F56A2F9A-8F22-4818-B42D-7BEED65128A0}" srcOrd="5" destOrd="0" presId="urn:microsoft.com/office/officeart/2005/8/layout/default"/>
    <dgm:cxn modelId="{F668661D-9FBA-45FA-9A37-5C881ECE2FDB}" type="presParOf" srcId="{817717CC-3D90-4C87-9FA0-8944DEA53366}" destId="{547F457B-CBE8-40D1-96E2-BBAD085BAE35}" srcOrd="6" destOrd="0" presId="urn:microsoft.com/office/officeart/2005/8/layout/default"/>
    <dgm:cxn modelId="{E2177AFD-9045-4E74-8DB9-BCA5FDC16274}" type="presParOf" srcId="{817717CC-3D90-4C87-9FA0-8944DEA53366}" destId="{059AFFDE-743E-4DEE-8676-4548540A877A}" srcOrd="7" destOrd="0" presId="urn:microsoft.com/office/officeart/2005/8/layout/default"/>
    <dgm:cxn modelId="{97384449-D028-4F87-B80F-9D4643F1A68B}" type="presParOf" srcId="{817717CC-3D90-4C87-9FA0-8944DEA53366}" destId="{5E2AF901-2A37-469B-BCF9-6962D7F3B3C4}" srcOrd="8" destOrd="0" presId="urn:microsoft.com/office/officeart/2005/8/layout/default"/>
    <dgm:cxn modelId="{C764FC16-8195-4692-AE94-63F643C8461E}" type="presParOf" srcId="{817717CC-3D90-4C87-9FA0-8944DEA53366}" destId="{E143BFC1-D995-4AEC-B6B8-275E99B0A455}" srcOrd="9" destOrd="0" presId="urn:microsoft.com/office/officeart/2005/8/layout/default"/>
    <dgm:cxn modelId="{1EFEABD2-7139-4B0D-B74F-858D022067AD}" type="presParOf" srcId="{817717CC-3D90-4C87-9FA0-8944DEA53366}" destId="{06BEF1A6-4405-43DB-B3A0-8BB7384B5494}" srcOrd="10" destOrd="0" presId="urn:microsoft.com/office/officeart/2005/8/layout/default"/>
    <dgm:cxn modelId="{45E2BEA3-14F8-46FD-999B-A121300FA481}" type="presParOf" srcId="{817717CC-3D90-4C87-9FA0-8944DEA53366}" destId="{DF774462-0A4B-4686-87A7-E9FFA44DB147}" srcOrd="11" destOrd="0" presId="urn:microsoft.com/office/officeart/2005/8/layout/default"/>
    <dgm:cxn modelId="{5FCBB603-D160-4CF8-B342-17E6BC3104F1}" type="presParOf" srcId="{817717CC-3D90-4C87-9FA0-8944DEA53366}" destId="{A55AE136-9529-4043-A6BE-66A08277DB34}" srcOrd="12" destOrd="0" presId="urn:microsoft.com/office/officeart/2005/8/layout/default"/>
    <dgm:cxn modelId="{C99A2F14-614E-46B9-AF5A-4ABC62A24575}" type="presParOf" srcId="{817717CC-3D90-4C87-9FA0-8944DEA53366}" destId="{74A1A9D7-6EDA-4E16-B06F-BF75A6A0A57F}" srcOrd="13" destOrd="0" presId="urn:microsoft.com/office/officeart/2005/8/layout/default"/>
    <dgm:cxn modelId="{791301EF-BBEB-4D4E-862E-E271F2D6D81E}" type="presParOf" srcId="{817717CC-3D90-4C87-9FA0-8944DEA53366}" destId="{B12EDCEB-07F4-41CA-A6ED-CB2EC71A77DF}" srcOrd="14" destOrd="0" presId="urn:microsoft.com/office/officeart/2005/8/layout/default"/>
    <dgm:cxn modelId="{33EB0F8A-70CF-4C5A-8A8D-9EFE97BED5D0}" type="presParOf" srcId="{817717CC-3D90-4C87-9FA0-8944DEA53366}" destId="{9A7521A7-A539-4251-879B-DE4F4DE100F5}" srcOrd="15" destOrd="0" presId="urn:microsoft.com/office/officeart/2005/8/layout/default"/>
    <dgm:cxn modelId="{038F2546-EABE-4A03-8546-2FDCCDDA5055}" type="presParOf" srcId="{817717CC-3D90-4C87-9FA0-8944DEA53366}" destId="{0017DCC5-CD2F-47D9-8200-7F5AECC2FB03}" srcOrd="16" destOrd="0" presId="urn:microsoft.com/office/officeart/2005/8/layout/default"/>
    <dgm:cxn modelId="{0E8A00B3-0A08-4427-A886-A3B27D095879}" type="presParOf" srcId="{817717CC-3D90-4C87-9FA0-8944DEA53366}" destId="{37D14AE2-358A-4171-B8B3-200A63478102}" srcOrd="17" destOrd="0" presId="urn:microsoft.com/office/officeart/2005/8/layout/default"/>
    <dgm:cxn modelId="{0BA3CA15-6CC3-43DA-B2CB-046B0C20D792}" type="presParOf" srcId="{817717CC-3D90-4C87-9FA0-8944DEA53366}" destId="{B2A6C07F-E98C-44C5-8691-FBC44BA8F391}" srcOrd="18" destOrd="0" presId="urn:microsoft.com/office/officeart/2005/8/layout/default"/>
    <dgm:cxn modelId="{89E176B8-D5AF-4A74-A049-CD3B984078B2}" type="presParOf" srcId="{817717CC-3D90-4C87-9FA0-8944DEA53366}" destId="{85090088-52D4-4315-A625-D7AB331F9270}" srcOrd="19" destOrd="0" presId="urn:microsoft.com/office/officeart/2005/8/layout/default"/>
    <dgm:cxn modelId="{FC827889-9D21-47DA-AB36-721DD18DE82D}" type="presParOf" srcId="{817717CC-3D90-4C87-9FA0-8944DEA53366}" destId="{E2D7D911-8463-4CAC-983A-A4533D48B1F3}" srcOrd="20" destOrd="0" presId="urn:microsoft.com/office/officeart/2005/8/layout/default"/>
    <dgm:cxn modelId="{FCA9398D-45AA-4286-ABE0-24670138A8EC}" type="presParOf" srcId="{817717CC-3D90-4C87-9FA0-8944DEA53366}" destId="{EB45AF0D-CA4C-484F-9DCD-8E12CF4B0689}" srcOrd="21" destOrd="0" presId="urn:microsoft.com/office/officeart/2005/8/layout/default"/>
    <dgm:cxn modelId="{5A6013B0-13B2-4275-9CE6-022649176769}" type="presParOf" srcId="{817717CC-3D90-4C87-9FA0-8944DEA53366}" destId="{9D22DFFC-D43F-46DB-A9C8-7998F112C2D3}" srcOrd="22" destOrd="0" presId="urn:microsoft.com/office/officeart/2005/8/layout/default"/>
    <dgm:cxn modelId="{A14FD0CD-4A78-45DD-866C-BA056BD569BB}" type="presParOf" srcId="{817717CC-3D90-4C87-9FA0-8944DEA53366}" destId="{A13E3CE8-FE0D-43E3-84AE-DF5643D92E53}" srcOrd="23" destOrd="0" presId="urn:microsoft.com/office/officeart/2005/8/layout/default"/>
    <dgm:cxn modelId="{C5937741-FCB7-45E6-9232-FC8103447179}" type="presParOf" srcId="{817717CC-3D90-4C87-9FA0-8944DEA53366}" destId="{81171027-9CD3-4439-BD19-E41418EB1FD2}" srcOrd="24" destOrd="0" presId="urn:microsoft.com/office/officeart/2005/8/layout/default"/>
    <dgm:cxn modelId="{30166D3F-ADA1-472E-9C48-2DC98653D906}" type="presParOf" srcId="{817717CC-3D90-4C87-9FA0-8944DEA53366}" destId="{21BA71EA-E2F3-45F8-A326-1EAC7777C1D3}" srcOrd="25" destOrd="0" presId="urn:microsoft.com/office/officeart/2005/8/layout/default"/>
    <dgm:cxn modelId="{E2C273F4-AE12-42FF-9F22-1D600574C392}" type="presParOf" srcId="{817717CC-3D90-4C87-9FA0-8944DEA53366}" destId="{D2F2027E-A88A-4A2C-AB74-2B6A34E6055A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50A2EF-C39C-4F00-BF63-B4959642FFC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C76D3F-F309-4DC8-AA2D-26AC90140698}">
      <dgm:prSet phldrT="[Text]"/>
      <dgm:spPr/>
      <dgm:t>
        <a:bodyPr/>
        <a:lstStyle/>
        <a:p>
          <a:r>
            <a:rPr lang="en-US" dirty="0"/>
            <a:t>Reduce or Mitigate the risk</a:t>
          </a:r>
        </a:p>
      </dgm:t>
    </dgm:pt>
    <dgm:pt modelId="{6C4C37B1-752B-4A48-BECF-D057BDEE7B75}" type="parTrans" cxnId="{7B184CAC-90CC-4219-BB2E-E439C292563A}">
      <dgm:prSet/>
      <dgm:spPr/>
      <dgm:t>
        <a:bodyPr/>
        <a:lstStyle/>
        <a:p>
          <a:endParaRPr lang="en-US"/>
        </a:p>
      </dgm:t>
    </dgm:pt>
    <dgm:pt modelId="{1FA3728C-0A5F-426B-9961-EA8CADB8D005}" type="sibTrans" cxnId="{7B184CAC-90CC-4219-BB2E-E439C292563A}">
      <dgm:prSet/>
      <dgm:spPr/>
      <dgm:t>
        <a:bodyPr/>
        <a:lstStyle/>
        <a:p>
          <a:endParaRPr lang="en-US"/>
        </a:p>
      </dgm:t>
    </dgm:pt>
    <dgm:pt modelId="{D0D7E516-7C03-4085-89D4-C6C813E3346B}">
      <dgm:prSet phldrT="[Text]"/>
      <dgm:spPr/>
      <dgm:t>
        <a:bodyPr/>
        <a:lstStyle/>
        <a:p>
          <a:r>
            <a:rPr lang="en-US" dirty="0"/>
            <a:t>Implement safeguards to eliminate or vulnerabilities or block threats</a:t>
          </a:r>
        </a:p>
      </dgm:t>
    </dgm:pt>
    <dgm:pt modelId="{2AF57383-9C34-44B4-B004-B0C8DB7455A2}" type="parTrans" cxnId="{0204CAC5-398F-45D0-AAE3-B9CE77B80FA8}">
      <dgm:prSet/>
      <dgm:spPr/>
      <dgm:t>
        <a:bodyPr/>
        <a:lstStyle/>
        <a:p>
          <a:endParaRPr lang="en-US"/>
        </a:p>
      </dgm:t>
    </dgm:pt>
    <dgm:pt modelId="{FBDF94E8-C08A-4576-A36F-61801944D518}" type="sibTrans" cxnId="{0204CAC5-398F-45D0-AAE3-B9CE77B80FA8}">
      <dgm:prSet/>
      <dgm:spPr/>
      <dgm:t>
        <a:bodyPr/>
        <a:lstStyle/>
        <a:p>
          <a:endParaRPr lang="en-US"/>
        </a:p>
      </dgm:t>
    </dgm:pt>
    <dgm:pt modelId="{262F522D-3C28-4A24-8271-2F457F2F361A}">
      <dgm:prSet phldrT="[Text]"/>
      <dgm:spPr/>
      <dgm:t>
        <a:bodyPr/>
        <a:lstStyle/>
        <a:p>
          <a:r>
            <a:rPr lang="en-US" dirty="0"/>
            <a:t>Risk Assignment or Transfer</a:t>
          </a:r>
        </a:p>
      </dgm:t>
    </dgm:pt>
    <dgm:pt modelId="{2B5A8D66-DA34-4B73-B6AE-9E9F154772CD}" type="parTrans" cxnId="{4F4104A6-22B2-47E0-B4FC-1CFA70808DC4}">
      <dgm:prSet/>
      <dgm:spPr/>
      <dgm:t>
        <a:bodyPr/>
        <a:lstStyle/>
        <a:p>
          <a:endParaRPr lang="en-US"/>
        </a:p>
      </dgm:t>
    </dgm:pt>
    <dgm:pt modelId="{88E696D7-D577-409D-8078-D23584F7A3E0}" type="sibTrans" cxnId="{4F4104A6-22B2-47E0-B4FC-1CFA70808DC4}">
      <dgm:prSet/>
      <dgm:spPr/>
      <dgm:t>
        <a:bodyPr/>
        <a:lstStyle/>
        <a:p>
          <a:endParaRPr lang="en-US"/>
        </a:p>
      </dgm:t>
    </dgm:pt>
    <dgm:pt modelId="{A851950F-0BCA-44E4-9290-420EB7102262}">
      <dgm:prSet phldrT="[Text]"/>
      <dgm:spPr/>
      <dgm:t>
        <a:bodyPr/>
        <a:lstStyle/>
        <a:p>
          <a:r>
            <a:rPr lang="en-US" dirty="0"/>
            <a:t>Placement of the cost of risk to another entity</a:t>
          </a:r>
        </a:p>
      </dgm:t>
    </dgm:pt>
    <dgm:pt modelId="{FBB465A7-B49B-4009-B36B-10268A53582C}" type="parTrans" cxnId="{8BEE7AEE-627F-4AD6-A5FC-F30F4A7929D1}">
      <dgm:prSet/>
      <dgm:spPr/>
      <dgm:t>
        <a:bodyPr/>
        <a:lstStyle/>
        <a:p>
          <a:endParaRPr lang="en-US"/>
        </a:p>
      </dgm:t>
    </dgm:pt>
    <dgm:pt modelId="{874168D7-5296-44F3-B4E8-8EE9AE723E6B}" type="sibTrans" cxnId="{8BEE7AEE-627F-4AD6-A5FC-F30F4A7929D1}">
      <dgm:prSet/>
      <dgm:spPr/>
      <dgm:t>
        <a:bodyPr/>
        <a:lstStyle/>
        <a:p>
          <a:endParaRPr lang="en-US"/>
        </a:p>
      </dgm:t>
    </dgm:pt>
    <dgm:pt modelId="{ABBCC0DE-4D5C-4AE2-A5F5-EECB44AFE125}">
      <dgm:prSet phldrT="[Text]"/>
      <dgm:spPr/>
      <dgm:t>
        <a:bodyPr/>
        <a:lstStyle/>
        <a:p>
          <a:r>
            <a:rPr lang="en-US" dirty="0"/>
            <a:t>Risk Acceptance</a:t>
          </a:r>
        </a:p>
      </dgm:t>
    </dgm:pt>
    <dgm:pt modelId="{E0052BEF-6CC3-436D-B641-092FD998269A}" type="parTrans" cxnId="{BC17B045-E535-40CF-8B67-AB97D3689342}">
      <dgm:prSet/>
      <dgm:spPr/>
      <dgm:t>
        <a:bodyPr/>
        <a:lstStyle/>
        <a:p>
          <a:endParaRPr lang="en-US"/>
        </a:p>
      </dgm:t>
    </dgm:pt>
    <dgm:pt modelId="{1DCB634B-C861-406F-81D2-1B9C1FB053A2}" type="sibTrans" cxnId="{BC17B045-E535-40CF-8B67-AB97D3689342}">
      <dgm:prSet/>
      <dgm:spPr/>
      <dgm:t>
        <a:bodyPr/>
        <a:lstStyle/>
        <a:p>
          <a:endParaRPr lang="en-US"/>
        </a:p>
      </dgm:t>
    </dgm:pt>
    <dgm:pt modelId="{AF4B6FE0-99B1-4742-AFA3-EE5433173F89}">
      <dgm:prSet phldrT="[Text]"/>
      <dgm:spPr/>
      <dgm:t>
        <a:bodyPr/>
        <a:lstStyle/>
        <a:p>
          <a:r>
            <a:rPr lang="en-US" dirty="0"/>
            <a:t>Conscious decision to live with the risk</a:t>
          </a:r>
        </a:p>
      </dgm:t>
    </dgm:pt>
    <dgm:pt modelId="{E25D22CC-EC88-4C3B-8E33-417C611784C1}" type="parTrans" cxnId="{EAAF5B4D-3D3A-4D5D-80CF-E01401D6A8E1}">
      <dgm:prSet/>
      <dgm:spPr/>
      <dgm:t>
        <a:bodyPr/>
        <a:lstStyle/>
        <a:p>
          <a:endParaRPr lang="en-US"/>
        </a:p>
      </dgm:t>
    </dgm:pt>
    <dgm:pt modelId="{52DE45F8-3757-45DC-A58F-857BE7902756}" type="sibTrans" cxnId="{EAAF5B4D-3D3A-4D5D-80CF-E01401D6A8E1}">
      <dgm:prSet/>
      <dgm:spPr/>
      <dgm:t>
        <a:bodyPr/>
        <a:lstStyle/>
        <a:p>
          <a:endParaRPr lang="en-US"/>
        </a:p>
      </dgm:t>
    </dgm:pt>
    <dgm:pt modelId="{CB7DB6F7-A5C3-4F95-A680-C875A6FA339F}">
      <dgm:prSet phldrT="[Text]"/>
      <dgm:spPr/>
      <dgm:t>
        <a:bodyPr/>
        <a:lstStyle/>
        <a:p>
          <a:r>
            <a:rPr lang="en-US" dirty="0"/>
            <a:t>Risk Rejection or Ignore</a:t>
          </a:r>
        </a:p>
      </dgm:t>
    </dgm:pt>
    <dgm:pt modelId="{F05A969A-F861-4AFC-B983-5A5993E45607}" type="parTrans" cxnId="{FE1878F8-71CE-4E42-9A4E-C19B6F3F6434}">
      <dgm:prSet/>
      <dgm:spPr/>
      <dgm:t>
        <a:bodyPr/>
        <a:lstStyle/>
        <a:p>
          <a:endParaRPr lang="en-US"/>
        </a:p>
      </dgm:t>
    </dgm:pt>
    <dgm:pt modelId="{B44898B0-E4B4-4229-B1BA-783AB96D6605}" type="sibTrans" cxnId="{FE1878F8-71CE-4E42-9A4E-C19B6F3F6434}">
      <dgm:prSet/>
      <dgm:spPr/>
      <dgm:t>
        <a:bodyPr/>
        <a:lstStyle/>
        <a:p>
          <a:endParaRPr lang="en-US"/>
        </a:p>
      </dgm:t>
    </dgm:pt>
    <dgm:pt modelId="{73569F3E-BB2B-4181-B06F-44ECEBF5006D}">
      <dgm:prSet phldrT="[Text]"/>
      <dgm:spPr/>
      <dgm:t>
        <a:bodyPr/>
        <a:lstStyle/>
        <a:p>
          <a:r>
            <a:rPr lang="en-US" dirty="0"/>
            <a:t>Unacceptable response to risk is reject or ignore the risk</a:t>
          </a:r>
        </a:p>
      </dgm:t>
    </dgm:pt>
    <dgm:pt modelId="{BA03263C-F04E-4231-831C-8EB36274F13F}" type="parTrans" cxnId="{458923B2-F0C6-4FD5-9FA7-A6FE8F7011AB}">
      <dgm:prSet/>
      <dgm:spPr/>
      <dgm:t>
        <a:bodyPr/>
        <a:lstStyle/>
        <a:p>
          <a:endParaRPr lang="en-US"/>
        </a:p>
      </dgm:t>
    </dgm:pt>
    <dgm:pt modelId="{02FAF994-89DF-4E1E-96D0-5C54C1F56126}" type="sibTrans" cxnId="{458923B2-F0C6-4FD5-9FA7-A6FE8F7011AB}">
      <dgm:prSet/>
      <dgm:spPr/>
      <dgm:t>
        <a:bodyPr/>
        <a:lstStyle/>
        <a:p>
          <a:endParaRPr lang="en-US"/>
        </a:p>
      </dgm:t>
    </dgm:pt>
    <dgm:pt modelId="{75ABB2D5-B6CA-49FD-88E4-B432E4AD1699}">
      <dgm:prSet phldrT="[Text]"/>
      <dgm:spPr/>
      <dgm:t>
        <a:bodyPr/>
        <a:lstStyle/>
        <a:p>
          <a:r>
            <a:rPr lang="en-US" dirty="0"/>
            <a:t>Risk Avoidance</a:t>
          </a:r>
        </a:p>
      </dgm:t>
    </dgm:pt>
    <dgm:pt modelId="{BFC471B2-0EDB-429D-AC52-8B735FA8F71A}" type="parTrans" cxnId="{C6AC9869-3775-4BEC-94F9-3B2B92B96A90}">
      <dgm:prSet/>
      <dgm:spPr/>
      <dgm:t>
        <a:bodyPr/>
        <a:lstStyle/>
        <a:p>
          <a:endParaRPr lang="en-US"/>
        </a:p>
      </dgm:t>
    </dgm:pt>
    <dgm:pt modelId="{702FAEAA-1571-44F0-A7C0-0705ED2C4232}" type="sibTrans" cxnId="{C6AC9869-3775-4BEC-94F9-3B2B92B96A90}">
      <dgm:prSet/>
      <dgm:spPr/>
      <dgm:t>
        <a:bodyPr/>
        <a:lstStyle/>
        <a:p>
          <a:endParaRPr lang="en-US"/>
        </a:p>
      </dgm:t>
    </dgm:pt>
    <dgm:pt modelId="{3045F977-0EB2-441C-A588-ECF3CA63DC22}">
      <dgm:prSet phldrT="[Text]"/>
      <dgm:spPr/>
      <dgm:t>
        <a:bodyPr/>
        <a:lstStyle/>
        <a:p>
          <a:r>
            <a:rPr lang="en-US" dirty="0"/>
            <a:t>Terminate the activity that is introducing the risk</a:t>
          </a:r>
        </a:p>
      </dgm:t>
    </dgm:pt>
    <dgm:pt modelId="{32864500-9C59-4776-949C-706E882C86AE}" type="parTrans" cxnId="{8BB71AB0-ABA9-4001-A3CE-A309EF06F630}">
      <dgm:prSet/>
      <dgm:spPr/>
      <dgm:t>
        <a:bodyPr/>
        <a:lstStyle/>
        <a:p>
          <a:endParaRPr lang="en-US"/>
        </a:p>
      </dgm:t>
    </dgm:pt>
    <dgm:pt modelId="{9D91830F-3458-4A00-8B04-DD3DF9A2039C}" type="sibTrans" cxnId="{8BB71AB0-ABA9-4001-A3CE-A309EF06F630}">
      <dgm:prSet/>
      <dgm:spPr/>
      <dgm:t>
        <a:bodyPr/>
        <a:lstStyle/>
        <a:p>
          <a:endParaRPr lang="en-US"/>
        </a:p>
      </dgm:t>
    </dgm:pt>
    <dgm:pt modelId="{5CB59B57-21F0-472F-A8BA-A564B41F7828}" type="pres">
      <dgm:prSet presAssocID="{4E50A2EF-C39C-4F00-BF63-B4959642FF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AF9849-71BF-473F-AF8D-CF110F5FC359}" type="pres">
      <dgm:prSet presAssocID="{18C76D3F-F309-4DC8-AA2D-26AC90140698}" presName="composite" presStyleCnt="0"/>
      <dgm:spPr/>
    </dgm:pt>
    <dgm:pt modelId="{4A17D164-D665-4A34-B621-E4FE7D460226}" type="pres">
      <dgm:prSet presAssocID="{18C76D3F-F309-4DC8-AA2D-26AC9014069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C74AE-C506-4AD9-A36B-59CA39CBD0D5}" type="pres">
      <dgm:prSet presAssocID="{18C76D3F-F309-4DC8-AA2D-26AC90140698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D110A-11CA-4862-AAD5-70FAE97C9062}" type="pres">
      <dgm:prSet presAssocID="{1FA3728C-0A5F-426B-9961-EA8CADB8D005}" presName="space" presStyleCnt="0"/>
      <dgm:spPr/>
    </dgm:pt>
    <dgm:pt modelId="{45AE7C7D-2F20-40DF-8718-F90E072CF51B}" type="pres">
      <dgm:prSet presAssocID="{262F522D-3C28-4A24-8271-2F457F2F361A}" presName="composite" presStyleCnt="0"/>
      <dgm:spPr/>
    </dgm:pt>
    <dgm:pt modelId="{EF582C0E-5147-491B-86B3-4286E925EFB6}" type="pres">
      <dgm:prSet presAssocID="{262F522D-3C28-4A24-8271-2F457F2F361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38D9E-A277-4F93-9337-EDB782B2667B}" type="pres">
      <dgm:prSet presAssocID="{262F522D-3C28-4A24-8271-2F457F2F361A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34F6C-9BE1-4E77-BFB7-A32CBD4309B1}" type="pres">
      <dgm:prSet presAssocID="{88E696D7-D577-409D-8078-D23584F7A3E0}" presName="space" presStyleCnt="0"/>
      <dgm:spPr/>
    </dgm:pt>
    <dgm:pt modelId="{A2822C49-C963-4111-AEA8-6B0FD48A2B81}" type="pres">
      <dgm:prSet presAssocID="{ABBCC0DE-4D5C-4AE2-A5F5-EECB44AFE125}" presName="composite" presStyleCnt="0"/>
      <dgm:spPr/>
    </dgm:pt>
    <dgm:pt modelId="{6F543370-7DCE-4BC3-AD3A-E231A14677D1}" type="pres">
      <dgm:prSet presAssocID="{ABBCC0DE-4D5C-4AE2-A5F5-EECB44AFE125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4B4DF-C52C-4408-922D-A8DA7456A317}" type="pres">
      <dgm:prSet presAssocID="{ABBCC0DE-4D5C-4AE2-A5F5-EECB44AFE125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69E74-49C6-4116-94CF-CEC142B68145}" type="pres">
      <dgm:prSet presAssocID="{1DCB634B-C861-406F-81D2-1B9C1FB053A2}" presName="space" presStyleCnt="0"/>
      <dgm:spPr/>
    </dgm:pt>
    <dgm:pt modelId="{DD9DA239-720D-469C-B1EE-E3228860385A}" type="pres">
      <dgm:prSet presAssocID="{75ABB2D5-B6CA-49FD-88E4-B432E4AD1699}" presName="composite" presStyleCnt="0"/>
      <dgm:spPr/>
    </dgm:pt>
    <dgm:pt modelId="{03DFA3E1-4AA3-4DE9-A66D-30D22836C906}" type="pres">
      <dgm:prSet presAssocID="{75ABB2D5-B6CA-49FD-88E4-B432E4AD169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DCEE6-9361-4720-B918-1DA544199A72}" type="pres">
      <dgm:prSet presAssocID="{75ABB2D5-B6CA-49FD-88E4-B432E4AD1699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8BA86-5C03-449E-9DE5-299771DB8350}" type="pres">
      <dgm:prSet presAssocID="{702FAEAA-1571-44F0-A7C0-0705ED2C4232}" presName="space" presStyleCnt="0"/>
      <dgm:spPr/>
    </dgm:pt>
    <dgm:pt modelId="{2F678A10-2E52-4263-85D8-D67B1A8046E9}" type="pres">
      <dgm:prSet presAssocID="{CB7DB6F7-A5C3-4F95-A680-C875A6FA339F}" presName="composite" presStyleCnt="0"/>
      <dgm:spPr/>
    </dgm:pt>
    <dgm:pt modelId="{81CE6511-BF36-4613-B681-504E484A61A8}" type="pres">
      <dgm:prSet presAssocID="{CB7DB6F7-A5C3-4F95-A680-C875A6FA339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6D4E9-CED2-4953-8CAA-F14BAAA89493}" type="pres">
      <dgm:prSet presAssocID="{CB7DB6F7-A5C3-4F95-A680-C875A6FA339F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04CAC5-398F-45D0-AAE3-B9CE77B80FA8}" srcId="{18C76D3F-F309-4DC8-AA2D-26AC90140698}" destId="{D0D7E516-7C03-4085-89D4-C6C813E3346B}" srcOrd="0" destOrd="0" parTransId="{2AF57383-9C34-44B4-B004-B0C8DB7455A2}" sibTransId="{FBDF94E8-C08A-4576-A36F-61801944D518}"/>
    <dgm:cxn modelId="{56232171-678B-45E1-B5C1-559AFC808AB0}" type="presOf" srcId="{4E50A2EF-C39C-4F00-BF63-B4959642FFCF}" destId="{5CB59B57-21F0-472F-A8BA-A564B41F7828}" srcOrd="0" destOrd="0" presId="urn:microsoft.com/office/officeart/2005/8/layout/hList1"/>
    <dgm:cxn modelId="{EAAF5B4D-3D3A-4D5D-80CF-E01401D6A8E1}" srcId="{ABBCC0DE-4D5C-4AE2-A5F5-EECB44AFE125}" destId="{AF4B6FE0-99B1-4742-AFA3-EE5433173F89}" srcOrd="0" destOrd="0" parTransId="{E25D22CC-EC88-4C3B-8E33-417C611784C1}" sibTransId="{52DE45F8-3757-45DC-A58F-857BE7902756}"/>
    <dgm:cxn modelId="{4F4104A6-22B2-47E0-B4FC-1CFA70808DC4}" srcId="{4E50A2EF-C39C-4F00-BF63-B4959642FFCF}" destId="{262F522D-3C28-4A24-8271-2F457F2F361A}" srcOrd="1" destOrd="0" parTransId="{2B5A8D66-DA34-4B73-B6AE-9E9F154772CD}" sibTransId="{88E696D7-D577-409D-8078-D23584F7A3E0}"/>
    <dgm:cxn modelId="{8BB71AB0-ABA9-4001-A3CE-A309EF06F630}" srcId="{75ABB2D5-B6CA-49FD-88E4-B432E4AD1699}" destId="{3045F977-0EB2-441C-A588-ECF3CA63DC22}" srcOrd="0" destOrd="0" parTransId="{32864500-9C59-4776-949C-706E882C86AE}" sibTransId="{9D91830F-3458-4A00-8B04-DD3DF9A2039C}"/>
    <dgm:cxn modelId="{3833A7DD-DC67-4153-8308-64E39F24FF85}" type="presOf" srcId="{AF4B6FE0-99B1-4742-AFA3-EE5433173F89}" destId="{24B4B4DF-C52C-4408-922D-A8DA7456A317}" srcOrd="0" destOrd="0" presId="urn:microsoft.com/office/officeart/2005/8/layout/hList1"/>
    <dgm:cxn modelId="{ABEF3845-23A5-4EEA-96E2-2AFECB4D92C6}" type="presOf" srcId="{ABBCC0DE-4D5C-4AE2-A5F5-EECB44AFE125}" destId="{6F543370-7DCE-4BC3-AD3A-E231A14677D1}" srcOrd="0" destOrd="0" presId="urn:microsoft.com/office/officeart/2005/8/layout/hList1"/>
    <dgm:cxn modelId="{96C6503D-D8EA-4097-AA7A-7FFBDBA2A585}" type="presOf" srcId="{D0D7E516-7C03-4085-89D4-C6C813E3346B}" destId="{DC3C74AE-C506-4AD9-A36B-59CA39CBD0D5}" srcOrd="0" destOrd="0" presId="urn:microsoft.com/office/officeart/2005/8/layout/hList1"/>
    <dgm:cxn modelId="{EE7641CB-4ED1-4A5A-AD91-4257683386D9}" type="presOf" srcId="{CB7DB6F7-A5C3-4F95-A680-C875A6FA339F}" destId="{81CE6511-BF36-4613-B681-504E484A61A8}" srcOrd="0" destOrd="0" presId="urn:microsoft.com/office/officeart/2005/8/layout/hList1"/>
    <dgm:cxn modelId="{8BEE7AEE-627F-4AD6-A5FC-F30F4A7929D1}" srcId="{262F522D-3C28-4A24-8271-2F457F2F361A}" destId="{A851950F-0BCA-44E4-9290-420EB7102262}" srcOrd="0" destOrd="0" parTransId="{FBB465A7-B49B-4009-B36B-10268A53582C}" sibTransId="{874168D7-5296-44F3-B4E8-8EE9AE723E6B}"/>
    <dgm:cxn modelId="{FB61716A-0E01-4846-AB45-9101349F21D3}" type="presOf" srcId="{18C76D3F-F309-4DC8-AA2D-26AC90140698}" destId="{4A17D164-D665-4A34-B621-E4FE7D460226}" srcOrd="0" destOrd="0" presId="urn:microsoft.com/office/officeart/2005/8/layout/hList1"/>
    <dgm:cxn modelId="{7B184CAC-90CC-4219-BB2E-E439C292563A}" srcId="{4E50A2EF-C39C-4F00-BF63-B4959642FFCF}" destId="{18C76D3F-F309-4DC8-AA2D-26AC90140698}" srcOrd="0" destOrd="0" parTransId="{6C4C37B1-752B-4A48-BECF-D057BDEE7B75}" sibTransId="{1FA3728C-0A5F-426B-9961-EA8CADB8D005}"/>
    <dgm:cxn modelId="{8C4EDF5C-F320-4ADE-AB0E-B42F84C31B59}" type="presOf" srcId="{A851950F-0BCA-44E4-9290-420EB7102262}" destId="{61838D9E-A277-4F93-9337-EDB782B2667B}" srcOrd="0" destOrd="0" presId="urn:microsoft.com/office/officeart/2005/8/layout/hList1"/>
    <dgm:cxn modelId="{458923B2-F0C6-4FD5-9FA7-A6FE8F7011AB}" srcId="{CB7DB6F7-A5C3-4F95-A680-C875A6FA339F}" destId="{73569F3E-BB2B-4181-B06F-44ECEBF5006D}" srcOrd="0" destOrd="0" parTransId="{BA03263C-F04E-4231-831C-8EB36274F13F}" sibTransId="{02FAF994-89DF-4E1E-96D0-5C54C1F56126}"/>
    <dgm:cxn modelId="{C5D89E21-CA4A-4D02-B9B8-8752536D95C4}" type="presOf" srcId="{3045F977-0EB2-441C-A588-ECF3CA63DC22}" destId="{AB8DCEE6-9361-4720-B918-1DA544199A72}" srcOrd="0" destOrd="0" presId="urn:microsoft.com/office/officeart/2005/8/layout/hList1"/>
    <dgm:cxn modelId="{FE1878F8-71CE-4E42-9A4E-C19B6F3F6434}" srcId="{4E50A2EF-C39C-4F00-BF63-B4959642FFCF}" destId="{CB7DB6F7-A5C3-4F95-A680-C875A6FA339F}" srcOrd="4" destOrd="0" parTransId="{F05A969A-F861-4AFC-B983-5A5993E45607}" sibTransId="{B44898B0-E4B4-4229-B1BA-783AB96D6605}"/>
    <dgm:cxn modelId="{965EDFA6-6715-45DB-8A8D-700278C16F1F}" type="presOf" srcId="{75ABB2D5-B6CA-49FD-88E4-B432E4AD1699}" destId="{03DFA3E1-4AA3-4DE9-A66D-30D22836C906}" srcOrd="0" destOrd="0" presId="urn:microsoft.com/office/officeart/2005/8/layout/hList1"/>
    <dgm:cxn modelId="{C6AC9869-3775-4BEC-94F9-3B2B92B96A90}" srcId="{4E50A2EF-C39C-4F00-BF63-B4959642FFCF}" destId="{75ABB2D5-B6CA-49FD-88E4-B432E4AD1699}" srcOrd="3" destOrd="0" parTransId="{BFC471B2-0EDB-429D-AC52-8B735FA8F71A}" sibTransId="{702FAEAA-1571-44F0-A7C0-0705ED2C4232}"/>
    <dgm:cxn modelId="{E21BB418-E008-479C-99D7-85A941331708}" type="presOf" srcId="{73569F3E-BB2B-4181-B06F-44ECEBF5006D}" destId="{1EA6D4E9-CED2-4953-8CAA-F14BAAA89493}" srcOrd="0" destOrd="0" presId="urn:microsoft.com/office/officeart/2005/8/layout/hList1"/>
    <dgm:cxn modelId="{926E4EBF-16A8-4322-A576-C32302AFAA65}" type="presOf" srcId="{262F522D-3C28-4A24-8271-2F457F2F361A}" destId="{EF582C0E-5147-491B-86B3-4286E925EFB6}" srcOrd="0" destOrd="0" presId="urn:microsoft.com/office/officeart/2005/8/layout/hList1"/>
    <dgm:cxn modelId="{BC17B045-E535-40CF-8B67-AB97D3689342}" srcId="{4E50A2EF-C39C-4F00-BF63-B4959642FFCF}" destId="{ABBCC0DE-4D5C-4AE2-A5F5-EECB44AFE125}" srcOrd="2" destOrd="0" parTransId="{E0052BEF-6CC3-436D-B641-092FD998269A}" sibTransId="{1DCB634B-C861-406F-81D2-1B9C1FB053A2}"/>
    <dgm:cxn modelId="{7C3FAEBE-BA83-42CD-B4A2-86D2956C4F5E}" type="presParOf" srcId="{5CB59B57-21F0-472F-A8BA-A564B41F7828}" destId="{C3AF9849-71BF-473F-AF8D-CF110F5FC359}" srcOrd="0" destOrd="0" presId="urn:microsoft.com/office/officeart/2005/8/layout/hList1"/>
    <dgm:cxn modelId="{AFDF33AF-1A12-4322-B4AF-BD19B979FA90}" type="presParOf" srcId="{C3AF9849-71BF-473F-AF8D-CF110F5FC359}" destId="{4A17D164-D665-4A34-B621-E4FE7D460226}" srcOrd="0" destOrd="0" presId="urn:microsoft.com/office/officeart/2005/8/layout/hList1"/>
    <dgm:cxn modelId="{7981993C-A028-4F04-ADD3-0917901990A8}" type="presParOf" srcId="{C3AF9849-71BF-473F-AF8D-CF110F5FC359}" destId="{DC3C74AE-C506-4AD9-A36B-59CA39CBD0D5}" srcOrd="1" destOrd="0" presId="urn:microsoft.com/office/officeart/2005/8/layout/hList1"/>
    <dgm:cxn modelId="{05EA4FAE-8588-4267-B136-4F88E60B5752}" type="presParOf" srcId="{5CB59B57-21F0-472F-A8BA-A564B41F7828}" destId="{CCAD110A-11CA-4862-AAD5-70FAE97C9062}" srcOrd="1" destOrd="0" presId="urn:microsoft.com/office/officeart/2005/8/layout/hList1"/>
    <dgm:cxn modelId="{95057389-E13D-4D96-B321-EB5A04D912AC}" type="presParOf" srcId="{5CB59B57-21F0-472F-A8BA-A564B41F7828}" destId="{45AE7C7D-2F20-40DF-8718-F90E072CF51B}" srcOrd="2" destOrd="0" presId="urn:microsoft.com/office/officeart/2005/8/layout/hList1"/>
    <dgm:cxn modelId="{315A0C69-A678-48F4-A97A-833A41670D2E}" type="presParOf" srcId="{45AE7C7D-2F20-40DF-8718-F90E072CF51B}" destId="{EF582C0E-5147-491B-86B3-4286E925EFB6}" srcOrd="0" destOrd="0" presId="urn:microsoft.com/office/officeart/2005/8/layout/hList1"/>
    <dgm:cxn modelId="{FD99AED7-DDA2-48D1-903B-FB04EC6B75D0}" type="presParOf" srcId="{45AE7C7D-2F20-40DF-8718-F90E072CF51B}" destId="{61838D9E-A277-4F93-9337-EDB782B2667B}" srcOrd="1" destOrd="0" presId="urn:microsoft.com/office/officeart/2005/8/layout/hList1"/>
    <dgm:cxn modelId="{BF2E44C3-D33B-4FC2-972D-5FE02E787E28}" type="presParOf" srcId="{5CB59B57-21F0-472F-A8BA-A564B41F7828}" destId="{11734F6C-9BE1-4E77-BFB7-A32CBD4309B1}" srcOrd="3" destOrd="0" presId="urn:microsoft.com/office/officeart/2005/8/layout/hList1"/>
    <dgm:cxn modelId="{B4B3C399-CDF1-4AA2-8C17-6557B455905C}" type="presParOf" srcId="{5CB59B57-21F0-472F-A8BA-A564B41F7828}" destId="{A2822C49-C963-4111-AEA8-6B0FD48A2B81}" srcOrd="4" destOrd="0" presId="urn:microsoft.com/office/officeart/2005/8/layout/hList1"/>
    <dgm:cxn modelId="{DFAA0BDE-8F4F-4EE8-A60B-4CEF09E488E3}" type="presParOf" srcId="{A2822C49-C963-4111-AEA8-6B0FD48A2B81}" destId="{6F543370-7DCE-4BC3-AD3A-E231A14677D1}" srcOrd="0" destOrd="0" presId="urn:microsoft.com/office/officeart/2005/8/layout/hList1"/>
    <dgm:cxn modelId="{7D02B46A-95E3-4688-9122-581D0C8112BD}" type="presParOf" srcId="{A2822C49-C963-4111-AEA8-6B0FD48A2B81}" destId="{24B4B4DF-C52C-4408-922D-A8DA7456A317}" srcOrd="1" destOrd="0" presId="urn:microsoft.com/office/officeart/2005/8/layout/hList1"/>
    <dgm:cxn modelId="{4793D91D-B794-4CDF-B6CD-378FD93D40E8}" type="presParOf" srcId="{5CB59B57-21F0-472F-A8BA-A564B41F7828}" destId="{86869E74-49C6-4116-94CF-CEC142B68145}" srcOrd="5" destOrd="0" presId="urn:microsoft.com/office/officeart/2005/8/layout/hList1"/>
    <dgm:cxn modelId="{C0E061E6-1066-49B0-8A89-40F33985DD5A}" type="presParOf" srcId="{5CB59B57-21F0-472F-A8BA-A564B41F7828}" destId="{DD9DA239-720D-469C-B1EE-E3228860385A}" srcOrd="6" destOrd="0" presId="urn:microsoft.com/office/officeart/2005/8/layout/hList1"/>
    <dgm:cxn modelId="{DBC50123-A1F3-4406-B756-D8BA0086A7A1}" type="presParOf" srcId="{DD9DA239-720D-469C-B1EE-E3228860385A}" destId="{03DFA3E1-4AA3-4DE9-A66D-30D22836C906}" srcOrd="0" destOrd="0" presId="urn:microsoft.com/office/officeart/2005/8/layout/hList1"/>
    <dgm:cxn modelId="{EF651896-9BA1-4DC1-8820-4A52691DA774}" type="presParOf" srcId="{DD9DA239-720D-469C-B1EE-E3228860385A}" destId="{AB8DCEE6-9361-4720-B918-1DA544199A72}" srcOrd="1" destOrd="0" presId="urn:microsoft.com/office/officeart/2005/8/layout/hList1"/>
    <dgm:cxn modelId="{ED1CD515-8CEC-4DC9-98D5-8BC2BA834138}" type="presParOf" srcId="{5CB59B57-21F0-472F-A8BA-A564B41F7828}" destId="{BA48BA86-5C03-449E-9DE5-299771DB8350}" srcOrd="7" destOrd="0" presId="urn:microsoft.com/office/officeart/2005/8/layout/hList1"/>
    <dgm:cxn modelId="{A05A6F6F-6CFC-4D38-BD44-32DDCF13FE4E}" type="presParOf" srcId="{5CB59B57-21F0-472F-A8BA-A564B41F7828}" destId="{2F678A10-2E52-4263-85D8-D67B1A8046E9}" srcOrd="8" destOrd="0" presId="urn:microsoft.com/office/officeart/2005/8/layout/hList1"/>
    <dgm:cxn modelId="{B41BAC5D-6B19-4484-A036-29BBEB38D8CB}" type="presParOf" srcId="{2F678A10-2E52-4263-85D8-D67B1A8046E9}" destId="{81CE6511-BF36-4613-B681-504E484A61A8}" srcOrd="0" destOrd="0" presId="urn:microsoft.com/office/officeart/2005/8/layout/hList1"/>
    <dgm:cxn modelId="{53692D73-88BC-4880-BEF4-CA1F2C8E790E}" type="presParOf" srcId="{2F678A10-2E52-4263-85D8-D67B1A8046E9}" destId="{1EA6D4E9-CED2-4953-8CAA-F14BAAA894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34BA69-83C3-4E1E-B599-CD232ABFA3C2}" type="doc">
      <dgm:prSet loTypeId="urn:microsoft.com/office/officeart/2005/8/layout/venn1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E904E7-7B09-443F-9809-AAD1BE1B7E31}">
      <dgm:prSet phldrT="[Text]"/>
      <dgm:spPr/>
      <dgm:t>
        <a:bodyPr/>
        <a:lstStyle/>
        <a:p>
          <a:r>
            <a:rPr lang="en-US" b="1" dirty="0"/>
            <a:t>Administrative control</a:t>
          </a:r>
        </a:p>
      </dgm:t>
    </dgm:pt>
    <dgm:pt modelId="{44BA22F9-22D5-49D8-8ACF-AF820CEC3E38}" type="parTrans" cxnId="{A77D183D-6C84-4A20-9D05-171F2C03A9A3}">
      <dgm:prSet/>
      <dgm:spPr/>
      <dgm:t>
        <a:bodyPr/>
        <a:lstStyle/>
        <a:p>
          <a:endParaRPr lang="en-US" b="1"/>
        </a:p>
      </dgm:t>
    </dgm:pt>
    <dgm:pt modelId="{95ADFD01-FB3E-4F60-81BB-D4080C3ED9E0}" type="sibTrans" cxnId="{A77D183D-6C84-4A20-9D05-171F2C03A9A3}">
      <dgm:prSet/>
      <dgm:spPr/>
      <dgm:t>
        <a:bodyPr/>
        <a:lstStyle/>
        <a:p>
          <a:endParaRPr lang="en-US" b="1"/>
        </a:p>
      </dgm:t>
    </dgm:pt>
    <dgm:pt modelId="{4E2C87AE-84AD-4519-9165-F3765451101B}">
      <dgm:prSet phldrT="[Text]"/>
      <dgm:spPr/>
      <dgm:t>
        <a:bodyPr/>
        <a:lstStyle/>
        <a:p>
          <a:r>
            <a:rPr lang="en-US" b="1" dirty="0"/>
            <a:t>Logical control</a:t>
          </a:r>
        </a:p>
      </dgm:t>
    </dgm:pt>
    <dgm:pt modelId="{FBF8A0CB-7427-4938-AB34-BE688E61B176}" type="parTrans" cxnId="{E3F03C4C-9973-4C6B-B3A3-3FDB4340B8E6}">
      <dgm:prSet/>
      <dgm:spPr/>
      <dgm:t>
        <a:bodyPr/>
        <a:lstStyle/>
        <a:p>
          <a:endParaRPr lang="en-US" b="1"/>
        </a:p>
      </dgm:t>
    </dgm:pt>
    <dgm:pt modelId="{545DF268-72F6-47E5-9F1C-6DC14D2C816D}" type="sibTrans" cxnId="{E3F03C4C-9973-4C6B-B3A3-3FDB4340B8E6}">
      <dgm:prSet/>
      <dgm:spPr/>
      <dgm:t>
        <a:bodyPr/>
        <a:lstStyle/>
        <a:p>
          <a:endParaRPr lang="en-US" b="1"/>
        </a:p>
      </dgm:t>
    </dgm:pt>
    <dgm:pt modelId="{86685C29-9258-4BCD-BCEF-49CDC1AC3E35}">
      <dgm:prSet phldrT="[Text]"/>
      <dgm:spPr/>
      <dgm:t>
        <a:bodyPr/>
        <a:lstStyle/>
        <a:p>
          <a:r>
            <a:rPr lang="en-US" b="1" dirty="0"/>
            <a:t>Physical control</a:t>
          </a:r>
        </a:p>
      </dgm:t>
    </dgm:pt>
    <dgm:pt modelId="{6B88AFAF-2D73-4A9A-B0CD-AAA3942FED5C}" type="parTrans" cxnId="{A201B0BE-C0F5-439B-92E6-2505EB22353B}">
      <dgm:prSet/>
      <dgm:spPr/>
      <dgm:t>
        <a:bodyPr/>
        <a:lstStyle/>
        <a:p>
          <a:endParaRPr lang="en-US" b="1"/>
        </a:p>
      </dgm:t>
    </dgm:pt>
    <dgm:pt modelId="{BDF0F5C0-2B5D-434D-B3FB-E71BBF9BECD9}" type="sibTrans" cxnId="{A201B0BE-C0F5-439B-92E6-2505EB22353B}">
      <dgm:prSet/>
      <dgm:spPr/>
      <dgm:t>
        <a:bodyPr/>
        <a:lstStyle/>
        <a:p>
          <a:endParaRPr lang="en-US" b="1"/>
        </a:p>
      </dgm:t>
    </dgm:pt>
    <dgm:pt modelId="{350D441C-E69A-4DF4-BE87-C9262073A82E}" type="pres">
      <dgm:prSet presAssocID="{DC34BA69-83C3-4E1E-B599-CD232ABFA3C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76448C-F860-488F-BF3D-EEDFEB144E21}" type="pres">
      <dgm:prSet presAssocID="{AFE904E7-7B09-443F-9809-AAD1BE1B7E31}" presName="circ1" presStyleLbl="vennNode1" presStyleIdx="0" presStyleCnt="3"/>
      <dgm:spPr/>
      <dgm:t>
        <a:bodyPr/>
        <a:lstStyle/>
        <a:p>
          <a:endParaRPr lang="en-US"/>
        </a:p>
      </dgm:t>
    </dgm:pt>
    <dgm:pt modelId="{C3871468-A956-464E-B44E-9946194BE4CC}" type="pres">
      <dgm:prSet presAssocID="{AFE904E7-7B09-443F-9809-AAD1BE1B7E3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22E29-1C86-4B32-9048-F4B025F6D88A}" type="pres">
      <dgm:prSet presAssocID="{4E2C87AE-84AD-4519-9165-F3765451101B}" presName="circ2" presStyleLbl="vennNode1" presStyleIdx="1" presStyleCnt="3"/>
      <dgm:spPr/>
      <dgm:t>
        <a:bodyPr/>
        <a:lstStyle/>
        <a:p>
          <a:endParaRPr lang="en-US"/>
        </a:p>
      </dgm:t>
    </dgm:pt>
    <dgm:pt modelId="{CF17E2F6-054A-4306-B4F1-9493914B2C9A}" type="pres">
      <dgm:prSet presAssocID="{4E2C87AE-84AD-4519-9165-F3765451101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4066B-91F4-4D5D-ACA0-D9B1E47DBB0F}" type="pres">
      <dgm:prSet presAssocID="{86685C29-9258-4BCD-BCEF-49CDC1AC3E35}" presName="circ3" presStyleLbl="vennNode1" presStyleIdx="2" presStyleCnt="3"/>
      <dgm:spPr/>
      <dgm:t>
        <a:bodyPr/>
        <a:lstStyle/>
        <a:p>
          <a:endParaRPr lang="en-US"/>
        </a:p>
      </dgm:t>
    </dgm:pt>
    <dgm:pt modelId="{97EBAB21-C18E-4EAA-B1DE-9641EEB670D9}" type="pres">
      <dgm:prSet presAssocID="{86685C29-9258-4BCD-BCEF-49CDC1AC3E3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5DDA0B-E3D3-46A9-BFDF-ECA14BB6A48F}" type="presOf" srcId="{AFE904E7-7B09-443F-9809-AAD1BE1B7E31}" destId="{C3871468-A956-464E-B44E-9946194BE4CC}" srcOrd="1" destOrd="0" presId="urn:microsoft.com/office/officeart/2005/8/layout/venn1"/>
    <dgm:cxn modelId="{7713B4AC-322B-46F0-9272-DD42FDAEB08D}" type="presOf" srcId="{DC34BA69-83C3-4E1E-B599-CD232ABFA3C2}" destId="{350D441C-E69A-4DF4-BE87-C9262073A82E}" srcOrd="0" destOrd="0" presId="urn:microsoft.com/office/officeart/2005/8/layout/venn1"/>
    <dgm:cxn modelId="{A5D1ECB8-DFA0-42E1-BA54-6EDF6E58C517}" type="presOf" srcId="{4E2C87AE-84AD-4519-9165-F3765451101B}" destId="{C6E22E29-1C86-4B32-9048-F4B025F6D88A}" srcOrd="0" destOrd="0" presId="urn:microsoft.com/office/officeart/2005/8/layout/venn1"/>
    <dgm:cxn modelId="{CF103C64-9A72-4593-AE08-4070967731BA}" type="presOf" srcId="{4E2C87AE-84AD-4519-9165-F3765451101B}" destId="{CF17E2F6-054A-4306-B4F1-9493914B2C9A}" srcOrd="1" destOrd="0" presId="urn:microsoft.com/office/officeart/2005/8/layout/venn1"/>
    <dgm:cxn modelId="{E3F03C4C-9973-4C6B-B3A3-3FDB4340B8E6}" srcId="{DC34BA69-83C3-4E1E-B599-CD232ABFA3C2}" destId="{4E2C87AE-84AD-4519-9165-F3765451101B}" srcOrd="1" destOrd="0" parTransId="{FBF8A0CB-7427-4938-AB34-BE688E61B176}" sibTransId="{545DF268-72F6-47E5-9F1C-6DC14D2C816D}"/>
    <dgm:cxn modelId="{A201B0BE-C0F5-439B-92E6-2505EB22353B}" srcId="{DC34BA69-83C3-4E1E-B599-CD232ABFA3C2}" destId="{86685C29-9258-4BCD-BCEF-49CDC1AC3E35}" srcOrd="2" destOrd="0" parTransId="{6B88AFAF-2D73-4A9A-B0CD-AAA3942FED5C}" sibTransId="{BDF0F5C0-2B5D-434D-B3FB-E71BBF9BECD9}"/>
    <dgm:cxn modelId="{B0B4175E-8C39-4E57-BA50-1ADA0A6A09B7}" type="presOf" srcId="{86685C29-9258-4BCD-BCEF-49CDC1AC3E35}" destId="{97EBAB21-C18E-4EAA-B1DE-9641EEB670D9}" srcOrd="1" destOrd="0" presId="urn:microsoft.com/office/officeart/2005/8/layout/venn1"/>
    <dgm:cxn modelId="{1238592B-E64C-453C-B129-080981A022AF}" type="presOf" srcId="{86685C29-9258-4BCD-BCEF-49CDC1AC3E35}" destId="{4184066B-91F4-4D5D-ACA0-D9B1E47DBB0F}" srcOrd="0" destOrd="0" presId="urn:microsoft.com/office/officeart/2005/8/layout/venn1"/>
    <dgm:cxn modelId="{89297044-E7E2-4E43-9433-59739E289D46}" type="presOf" srcId="{AFE904E7-7B09-443F-9809-AAD1BE1B7E31}" destId="{6F76448C-F860-488F-BF3D-EEDFEB144E21}" srcOrd="0" destOrd="0" presId="urn:microsoft.com/office/officeart/2005/8/layout/venn1"/>
    <dgm:cxn modelId="{A77D183D-6C84-4A20-9D05-171F2C03A9A3}" srcId="{DC34BA69-83C3-4E1E-B599-CD232ABFA3C2}" destId="{AFE904E7-7B09-443F-9809-AAD1BE1B7E31}" srcOrd="0" destOrd="0" parTransId="{44BA22F9-22D5-49D8-8ACF-AF820CEC3E38}" sibTransId="{95ADFD01-FB3E-4F60-81BB-D4080C3ED9E0}"/>
    <dgm:cxn modelId="{5BD052D8-8D9F-47FB-B26F-A83BB3C8A5E0}" type="presParOf" srcId="{350D441C-E69A-4DF4-BE87-C9262073A82E}" destId="{6F76448C-F860-488F-BF3D-EEDFEB144E21}" srcOrd="0" destOrd="0" presId="urn:microsoft.com/office/officeart/2005/8/layout/venn1"/>
    <dgm:cxn modelId="{CFE2F2B1-32CD-4BC1-A8F7-DA3C34B98835}" type="presParOf" srcId="{350D441C-E69A-4DF4-BE87-C9262073A82E}" destId="{C3871468-A956-464E-B44E-9946194BE4CC}" srcOrd="1" destOrd="0" presId="urn:microsoft.com/office/officeart/2005/8/layout/venn1"/>
    <dgm:cxn modelId="{3433526C-E28B-45C5-B03F-D29FFF01758F}" type="presParOf" srcId="{350D441C-E69A-4DF4-BE87-C9262073A82E}" destId="{C6E22E29-1C86-4B32-9048-F4B025F6D88A}" srcOrd="2" destOrd="0" presId="urn:microsoft.com/office/officeart/2005/8/layout/venn1"/>
    <dgm:cxn modelId="{2304DCD7-D352-46AD-98E6-1A2B21C2D0AE}" type="presParOf" srcId="{350D441C-E69A-4DF4-BE87-C9262073A82E}" destId="{CF17E2F6-054A-4306-B4F1-9493914B2C9A}" srcOrd="3" destOrd="0" presId="urn:microsoft.com/office/officeart/2005/8/layout/venn1"/>
    <dgm:cxn modelId="{56A7F2FE-27D1-462E-A209-386DA95CDA3E}" type="presParOf" srcId="{350D441C-E69A-4DF4-BE87-C9262073A82E}" destId="{4184066B-91F4-4D5D-ACA0-D9B1E47DBB0F}" srcOrd="4" destOrd="0" presId="urn:microsoft.com/office/officeart/2005/8/layout/venn1"/>
    <dgm:cxn modelId="{83049F2F-8C00-4982-93FD-BB2965CD1614}" type="presParOf" srcId="{350D441C-E69A-4DF4-BE87-C9262073A82E}" destId="{97EBAB21-C18E-4EAA-B1DE-9641EEB670D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AC33E6-5103-42CA-A604-4576EA9D286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7526E-F2F6-48F1-8895-7BE5ADD227C4}">
      <dgm:prSet phldrT="[Text]"/>
      <dgm:spPr/>
      <dgm:t>
        <a:bodyPr/>
        <a:lstStyle/>
        <a:p>
          <a:r>
            <a:rPr lang="en-US" dirty="0"/>
            <a:t>Administrative Control</a:t>
          </a:r>
        </a:p>
      </dgm:t>
    </dgm:pt>
    <dgm:pt modelId="{3723A135-EE7F-4787-A774-EF07C9AC30C2}" type="parTrans" cxnId="{4562B3E8-2268-4EB4-8A45-432B9720EA3C}">
      <dgm:prSet/>
      <dgm:spPr/>
      <dgm:t>
        <a:bodyPr/>
        <a:lstStyle/>
        <a:p>
          <a:endParaRPr lang="en-US"/>
        </a:p>
      </dgm:t>
    </dgm:pt>
    <dgm:pt modelId="{D82745F5-84FD-4F31-BAEC-A92001FE1B4B}" type="sibTrans" cxnId="{4562B3E8-2268-4EB4-8A45-432B9720EA3C}">
      <dgm:prSet/>
      <dgm:spPr/>
      <dgm:t>
        <a:bodyPr/>
        <a:lstStyle/>
        <a:p>
          <a:endParaRPr lang="en-US"/>
        </a:p>
      </dgm:t>
    </dgm:pt>
    <dgm:pt modelId="{497F3885-D71C-483E-A295-414BF7E02BE3}">
      <dgm:prSet phldrT="[Text]"/>
      <dgm:spPr/>
      <dgm:t>
        <a:bodyPr/>
        <a:lstStyle/>
        <a:p>
          <a:r>
            <a:rPr lang="en-US" dirty="0"/>
            <a:t>Policies and procedures defined by an organization</a:t>
          </a:r>
        </a:p>
      </dgm:t>
    </dgm:pt>
    <dgm:pt modelId="{ED31FA60-B1C8-462A-9F57-DFDA0F1D3E90}" type="parTrans" cxnId="{DD575E5C-AF7F-45CF-AA10-930F88D6142D}">
      <dgm:prSet/>
      <dgm:spPr/>
      <dgm:t>
        <a:bodyPr/>
        <a:lstStyle/>
        <a:p>
          <a:endParaRPr lang="en-US"/>
        </a:p>
      </dgm:t>
    </dgm:pt>
    <dgm:pt modelId="{DB4F32EC-5D15-4364-A52E-2170B5C00704}" type="sibTrans" cxnId="{DD575E5C-AF7F-45CF-AA10-930F88D6142D}">
      <dgm:prSet/>
      <dgm:spPr/>
      <dgm:t>
        <a:bodyPr/>
        <a:lstStyle/>
        <a:p>
          <a:endParaRPr lang="en-US"/>
        </a:p>
      </dgm:t>
    </dgm:pt>
    <dgm:pt modelId="{19A26AA9-0F23-406D-8354-EB17A2D379A0}">
      <dgm:prSet phldrT="[Text]"/>
      <dgm:spPr/>
      <dgm:t>
        <a:bodyPr/>
        <a:lstStyle/>
        <a:p>
          <a:r>
            <a:rPr lang="en-US" dirty="0"/>
            <a:t>Also referred as management controls</a:t>
          </a:r>
        </a:p>
      </dgm:t>
    </dgm:pt>
    <dgm:pt modelId="{7B8E646E-BB7A-45CC-80A2-28A50332D573}" type="parTrans" cxnId="{CF1CC7CC-D7C7-48D1-A9E3-2A3DFA8E16BC}">
      <dgm:prSet/>
      <dgm:spPr/>
      <dgm:t>
        <a:bodyPr/>
        <a:lstStyle/>
        <a:p>
          <a:endParaRPr lang="en-US"/>
        </a:p>
      </dgm:t>
    </dgm:pt>
    <dgm:pt modelId="{08892D43-705C-4B72-871C-47B2053B6BBE}" type="sibTrans" cxnId="{CF1CC7CC-D7C7-48D1-A9E3-2A3DFA8E16BC}">
      <dgm:prSet/>
      <dgm:spPr/>
      <dgm:t>
        <a:bodyPr/>
        <a:lstStyle/>
        <a:p>
          <a:endParaRPr lang="en-US"/>
        </a:p>
      </dgm:t>
    </dgm:pt>
    <dgm:pt modelId="{4CFEA173-E86A-45D5-9C28-9E880291F030}">
      <dgm:prSet phldrT="[Text]"/>
      <dgm:spPr/>
      <dgm:t>
        <a:bodyPr/>
        <a:lstStyle/>
        <a:p>
          <a:r>
            <a:rPr lang="en-US" dirty="0"/>
            <a:t>Technical control</a:t>
          </a:r>
        </a:p>
      </dgm:t>
    </dgm:pt>
    <dgm:pt modelId="{BC842E63-7A0C-4593-9C67-24EDD96902EF}" type="parTrans" cxnId="{785F31C8-5E0B-4150-B298-CAC2ED2A86C3}">
      <dgm:prSet/>
      <dgm:spPr/>
      <dgm:t>
        <a:bodyPr/>
        <a:lstStyle/>
        <a:p>
          <a:endParaRPr lang="en-US"/>
        </a:p>
      </dgm:t>
    </dgm:pt>
    <dgm:pt modelId="{7C41CA2B-898D-4BDF-90D4-16A935FA1D7E}" type="sibTrans" cxnId="{785F31C8-5E0B-4150-B298-CAC2ED2A86C3}">
      <dgm:prSet/>
      <dgm:spPr/>
      <dgm:t>
        <a:bodyPr/>
        <a:lstStyle/>
        <a:p>
          <a:endParaRPr lang="en-US"/>
        </a:p>
      </dgm:t>
    </dgm:pt>
    <dgm:pt modelId="{DF304516-E875-403E-A3B5-947BC7819FE2}">
      <dgm:prSet phldrT="[Text]"/>
      <dgm:spPr/>
      <dgm:t>
        <a:bodyPr/>
        <a:lstStyle/>
        <a:p>
          <a:r>
            <a:rPr lang="en-US" dirty="0"/>
            <a:t>Involves the hardware and/or software mechanisms used to manage and provide protection</a:t>
          </a:r>
        </a:p>
      </dgm:t>
    </dgm:pt>
    <dgm:pt modelId="{BEDFB5DD-B2FE-4170-A293-7D7A2DEEF1A8}" type="parTrans" cxnId="{7F282EF9-D287-40E2-8886-DE755C3D487F}">
      <dgm:prSet/>
      <dgm:spPr/>
      <dgm:t>
        <a:bodyPr/>
        <a:lstStyle/>
        <a:p>
          <a:endParaRPr lang="en-US"/>
        </a:p>
      </dgm:t>
    </dgm:pt>
    <dgm:pt modelId="{A8A1AFFF-9D2A-43DC-B1F3-9FEEE930F0EE}" type="sibTrans" cxnId="{7F282EF9-D287-40E2-8886-DE755C3D487F}">
      <dgm:prSet/>
      <dgm:spPr/>
      <dgm:t>
        <a:bodyPr/>
        <a:lstStyle/>
        <a:p>
          <a:endParaRPr lang="en-US"/>
        </a:p>
      </dgm:t>
    </dgm:pt>
    <dgm:pt modelId="{531E386B-E71D-4E98-88AB-CFE53A347B52}">
      <dgm:prSet phldrT="[Text]"/>
      <dgm:spPr/>
      <dgm:t>
        <a:bodyPr/>
        <a:lstStyle/>
        <a:p>
          <a:r>
            <a:rPr lang="en-US" dirty="0" err="1"/>
            <a:t>Eg</a:t>
          </a:r>
          <a:r>
            <a:rPr lang="en-US" dirty="0"/>
            <a:t>: firewall, password, biometric, authentication systems, IDS, routers, AV</a:t>
          </a:r>
        </a:p>
      </dgm:t>
    </dgm:pt>
    <dgm:pt modelId="{FA1BE3FD-1FFF-4247-85F7-83809B5B0FEF}" type="parTrans" cxnId="{B693E18E-7B28-4042-A877-53037C5EB191}">
      <dgm:prSet/>
      <dgm:spPr/>
      <dgm:t>
        <a:bodyPr/>
        <a:lstStyle/>
        <a:p>
          <a:endParaRPr lang="en-US"/>
        </a:p>
      </dgm:t>
    </dgm:pt>
    <dgm:pt modelId="{6AEAD48A-872C-4254-B08C-E1C1DECF06F9}" type="sibTrans" cxnId="{B693E18E-7B28-4042-A877-53037C5EB191}">
      <dgm:prSet/>
      <dgm:spPr/>
      <dgm:t>
        <a:bodyPr/>
        <a:lstStyle/>
        <a:p>
          <a:endParaRPr lang="en-US"/>
        </a:p>
      </dgm:t>
    </dgm:pt>
    <dgm:pt modelId="{A426CBC6-7908-4F94-970F-D39978BF80F9}">
      <dgm:prSet phldrT="[Text]"/>
      <dgm:spPr/>
      <dgm:t>
        <a:bodyPr/>
        <a:lstStyle/>
        <a:p>
          <a:r>
            <a:rPr lang="en-US" dirty="0"/>
            <a:t>Physical Control</a:t>
          </a:r>
        </a:p>
      </dgm:t>
    </dgm:pt>
    <dgm:pt modelId="{4AA56653-8C9C-4B57-AE94-018EE4908D0B}" type="parTrans" cxnId="{BD1522B2-26DC-4CA5-BCDC-894B3F9610B9}">
      <dgm:prSet/>
      <dgm:spPr/>
      <dgm:t>
        <a:bodyPr/>
        <a:lstStyle/>
        <a:p>
          <a:endParaRPr lang="en-US"/>
        </a:p>
      </dgm:t>
    </dgm:pt>
    <dgm:pt modelId="{BD438F07-384F-484F-8A05-1920440425D7}" type="sibTrans" cxnId="{BD1522B2-26DC-4CA5-BCDC-894B3F9610B9}">
      <dgm:prSet/>
      <dgm:spPr/>
      <dgm:t>
        <a:bodyPr/>
        <a:lstStyle/>
        <a:p>
          <a:endParaRPr lang="en-US"/>
        </a:p>
      </dgm:t>
    </dgm:pt>
    <dgm:pt modelId="{50BE2019-3981-4B88-88D1-B9114F645CFD}">
      <dgm:prSet phldrT="[Text]"/>
      <dgm:spPr/>
      <dgm:t>
        <a:bodyPr/>
        <a:lstStyle/>
        <a:p>
          <a:r>
            <a:rPr lang="en-US" dirty="0"/>
            <a:t>Physical mechanisms deployed to prevent, monitor, detect contact with systems or facilities</a:t>
          </a:r>
        </a:p>
      </dgm:t>
    </dgm:pt>
    <dgm:pt modelId="{88E0526B-97AD-43AE-BA8B-111EADBFC7D9}" type="parTrans" cxnId="{BF032BEF-4740-4D98-856F-A4CFA81B75D6}">
      <dgm:prSet/>
      <dgm:spPr/>
      <dgm:t>
        <a:bodyPr/>
        <a:lstStyle/>
        <a:p>
          <a:endParaRPr lang="en-US"/>
        </a:p>
      </dgm:t>
    </dgm:pt>
    <dgm:pt modelId="{A9E45028-0E88-40FA-BEB9-B26EC4DD2B45}" type="sibTrans" cxnId="{BF032BEF-4740-4D98-856F-A4CFA81B75D6}">
      <dgm:prSet/>
      <dgm:spPr/>
      <dgm:t>
        <a:bodyPr/>
        <a:lstStyle/>
        <a:p>
          <a:endParaRPr lang="en-US"/>
        </a:p>
      </dgm:t>
    </dgm:pt>
    <dgm:pt modelId="{87F93925-EF1E-4BF5-8248-5A349D097012}">
      <dgm:prSet phldrT="[Text]"/>
      <dgm:spPr/>
      <dgm:t>
        <a:bodyPr/>
        <a:lstStyle/>
        <a:p>
          <a:r>
            <a:rPr lang="en-US" dirty="0" err="1"/>
            <a:t>Eg</a:t>
          </a:r>
          <a:r>
            <a:rPr lang="en-US" dirty="0"/>
            <a:t>: guards, fences, CCTV, dogs, mantraps, alarms</a:t>
          </a:r>
        </a:p>
      </dgm:t>
    </dgm:pt>
    <dgm:pt modelId="{69DC9849-406F-4BF8-8A9A-088ED754FA04}" type="parTrans" cxnId="{E04AB3A0-7B20-47D5-985F-FEB7043DDCF8}">
      <dgm:prSet/>
      <dgm:spPr/>
      <dgm:t>
        <a:bodyPr/>
        <a:lstStyle/>
        <a:p>
          <a:endParaRPr lang="en-US"/>
        </a:p>
      </dgm:t>
    </dgm:pt>
    <dgm:pt modelId="{35AA78C5-9885-428D-B380-58B286150353}" type="sibTrans" cxnId="{E04AB3A0-7B20-47D5-985F-FEB7043DDCF8}">
      <dgm:prSet/>
      <dgm:spPr/>
      <dgm:t>
        <a:bodyPr/>
        <a:lstStyle/>
        <a:p>
          <a:endParaRPr lang="en-US"/>
        </a:p>
      </dgm:t>
    </dgm:pt>
    <dgm:pt modelId="{84F82B1D-2CBC-4939-9B6C-67A74D6A4E6A}">
      <dgm:prSet phldrT="[Text]"/>
      <dgm:spPr/>
      <dgm:t>
        <a:bodyPr/>
        <a:lstStyle/>
        <a:p>
          <a:r>
            <a:rPr lang="en-US" dirty="0"/>
            <a:t>Focuses on personnel and business practices</a:t>
          </a:r>
        </a:p>
      </dgm:t>
    </dgm:pt>
    <dgm:pt modelId="{A5CD8058-BB96-4127-9FF0-334C239029DC}" type="parTrans" cxnId="{02BEDD82-CC20-490D-9E24-075EB0FF9A81}">
      <dgm:prSet/>
      <dgm:spPr/>
      <dgm:t>
        <a:bodyPr/>
        <a:lstStyle/>
        <a:p>
          <a:endParaRPr lang="en-US"/>
        </a:p>
      </dgm:t>
    </dgm:pt>
    <dgm:pt modelId="{166770FB-FCE3-4721-B965-C70D82B0B02B}" type="sibTrans" cxnId="{02BEDD82-CC20-490D-9E24-075EB0FF9A81}">
      <dgm:prSet/>
      <dgm:spPr/>
      <dgm:t>
        <a:bodyPr/>
        <a:lstStyle/>
        <a:p>
          <a:endParaRPr lang="en-US"/>
        </a:p>
      </dgm:t>
    </dgm:pt>
    <dgm:pt modelId="{CF9F4769-D2A3-4D79-AE9E-3B11B6895652}">
      <dgm:prSet phldrT="[Text]"/>
      <dgm:spPr/>
      <dgm:t>
        <a:bodyPr/>
        <a:lstStyle/>
        <a:p>
          <a:r>
            <a:rPr lang="en-US" dirty="0" err="1"/>
            <a:t>Eg</a:t>
          </a:r>
          <a:r>
            <a:rPr lang="en-US" dirty="0"/>
            <a:t>: policy, Hiring practice, training, Data classification.</a:t>
          </a:r>
        </a:p>
      </dgm:t>
    </dgm:pt>
    <dgm:pt modelId="{5E01E0BB-6C3D-4731-B594-A1A1CDE0C56B}" type="parTrans" cxnId="{C5D9F05B-36E4-41B3-9ECE-43773FA9AF06}">
      <dgm:prSet/>
      <dgm:spPr/>
      <dgm:t>
        <a:bodyPr/>
        <a:lstStyle/>
        <a:p>
          <a:endParaRPr lang="en-US"/>
        </a:p>
      </dgm:t>
    </dgm:pt>
    <dgm:pt modelId="{011EC323-D6AE-4B6A-AF59-36C92ECAFBC3}" type="sibTrans" cxnId="{C5D9F05B-36E4-41B3-9ECE-43773FA9AF06}">
      <dgm:prSet/>
      <dgm:spPr/>
      <dgm:t>
        <a:bodyPr/>
        <a:lstStyle/>
        <a:p>
          <a:endParaRPr lang="en-US"/>
        </a:p>
      </dgm:t>
    </dgm:pt>
    <dgm:pt modelId="{EEB12E9C-BD93-484F-978F-C43A018CCDBB}" type="pres">
      <dgm:prSet presAssocID="{57AC33E6-5103-42CA-A604-4576EA9D28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8C033A-2ACE-4778-942A-F6A1B5AD242D}" type="pres">
      <dgm:prSet presAssocID="{1AB7526E-F2F6-48F1-8895-7BE5ADD227C4}" presName="composite" presStyleCnt="0"/>
      <dgm:spPr/>
    </dgm:pt>
    <dgm:pt modelId="{1D8790F0-955A-453B-B2F6-38E847C171CF}" type="pres">
      <dgm:prSet presAssocID="{1AB7526E-F2F6-48F1-8895-7BE5ADD227C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F7984-09D0-464D-AA38-EFB15D2A84C2}" type="pres">
      <dgm:prSet presAssocID="{1AB7526E-F2F6-48F1-8895-7BE5ADD227C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A6D92-E070-41A6-A1B6-3779A9174C12}" type="pres">
      <dgm:prSet presAssocID="{D82745F5-84FD-4F31-BAEC-A92001FE1B4B}" presName="space" presStyleCnt="0"/>
      <dgm:spPr/>
    </dgm:pt>
    <dgm:pt modelId="{742F6956-879B-4527-907B-513F2B90846F}" type="pres">
      <dgm:prSet presAssocID="{4CFEA173-E86A-45D5-9C28-9E880291F030}" presName="composite" presStyleCnt="0"/>
      <dgm:spPr/>
    </dgm:pt>
    <dgm:pt modelId="{F23961BE-DD7B-49A9-9C5E-8D8BBBC399CD}" type="pres">
      <dgm:prSet presAssocID="{4CFEA173-E86A-45D5-9C28-9E880291F0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27566-A978-4D79-950E-AC8B49FE437D}" type="pres">
      <dgm:prSet presAssocID="{4CFEA173-E86A-45D5-9C28-9E880291F03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B8101-9F84-445A-8704-800B97DF33FF}" type="pres">
      <dgm:prSet presAssocID="{7C41CA2B-898D-4BDF-90D4-16A935FA1D7E}" presName="space" presStyleCnt="0"/>
      <dgm:spPr/>
    </dgm:pt>
    <dgm:pt modelId="{496A0932-DE5A-4F34-860B-25F683FE10D3}" type="pres">
      <dgm:prSet presAssocID="{A426CBC6-7908-4F94-970F-D39978BF80F9}" presName="composite" presStyleCnt="0"/>
      <dgm:spPr/>
    </dgm:pt>
    <dgm:pt modelId="{4F17D496-0521-4B44-B096-9C2F40F218C0}" type="pres">
      <dgm:prSet presAssocID="{A426CBC6-7908-4F94-970F-D39978BF80F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6EB87-F13A-42BD-9733-940A84A3998D}" type="pres">
      <dgm:prSet presAssocID="{A426CBC6-7908-4F94-970F-D39978BF80F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A3ED27-BE3F-45E3-82EA-E2C5D5F15DCA}" type="presOf" srcId="{1AB7526E-F2F6-48F1-8895-7BE5ADD227C4}" destId="{1D8790F0-955A-453B-B2F6-38E847C171CF}" srcOrd="0" destOrd="0" presId="urn:microsoft.com/office/officeart/2005/8/layout/hList1"/>
    <dgm:cxn modelId="{02BEDD82-CC20-490D-9E24-075EB0FF9A81}" srcId="{1AB7526E-F2F6-48F1-8895-7BE5ADD227C4}" destId="{84F82B1D-2CBC-4939-9B6C-67A74D6A4E6A}" srcOrd="2" destOrd="0" parTransId="{A5CD8058-BB96-4127-9FF0-334C239029DC}" sibTransId="{166770FB-FCE3-4721-B965-C70D82B0B02B}"/>
    <dgm:cxn modelId="{1A1F537E-7252-4E2F-AB1B-888322D106C5}" type="presOf" srcId="{50BE2019-3981-4B88-88D1-B9114F645CFD}" destId="{BDE6EB87-F13A-42BD-9733-940A84A3998D}" srcOrd="0" destOrd="0" presId="urn:microsoft.com/office/officeart/2005/8/layout/hList1"/>
    <dgm:cxn modelId="{8E4D709C-5EE9-48AE-B3D0-C14137B5B733}" type="presOf" srcId="{DF304516-E875-403E-A3B5-947BC7819FE2}" destId="{29027566-A978-4D79-950E-AC8B49FE437D}" srcOrd="0" destOrd="0" presId="urn:microsoft.com/office/officeart/2005/8/layout/hList1"/>
    <dgm:cxn modelId="{5EE32D48-5CE6-4F20-AD7C-5DF6A9C04EF1}" type="presOf" srcId="{A426CBC6-7908-4F94-970F-D39978BF80F9}" destId="{4F17D496-0521-4B44-B096-9C2F40F218C0}" srcOrd="0" destOrd="0" presId="urn:microsoft.com/office/officeart/2005/8/layout/hList1"/>
    <dgm:cxn modelId="{7D016D94-8204-4209-BCAD-D9FD0CA82D0B}" type="presOf" srcId="{84F82B1D-2CBC-4939-9B6C-67A74D6A4E6A}" destId="{12AF7984-09D0-464D-AA38-EFB15D2A84C2}" srcOrd="0" destOrd="2" presId="urn:microsoft.com/office/officeart/2005/8/layout/hList1"/>
    <dgm:cxn modelId="{BF032BEF-4740-4D98-856F-A4CFA81B75D6}" srcId="{A426CBC6-7908-4F94-970F-D39978BF80F9}" destId="{50BE2019-3981-4B88-88D1-B9114F645CFD}" srcOrd="0" destOrd="0" parTransId="{88E0526B-97AD-43AE-BA8B-111EADBFC7D9}" sibTransId="{A9E45028-0E88-40FA-BEB9-B26EC4DD2B45}"/>
    <dgm:cxn modelId="{A079F12D-EC11-4C9B-9CB5-DEDBA835C9E5}" type="presOf" srcId="{4CFEA173-E86A-45D5-9C28-9E880291F030}" destId="{F23961BE-DD7B-49A9-9C5E-8D8BBBC399CD}" srcOrd="0" destOrd="0" presId="urn:microsoft.com/office/officeart/2005/8/layout/hList1"/>
    <dgm:cxn modelId="{4562B3E8-2268-4EB4-8A45-432B9720EA3C}" srcId="{57AC33E6-5103-42CA-A604-4576EA9D286A}" destId="{1AB7526E-F2F6-48F1-8895-7BE5ADD227C4}" srcOrd="0" destOrd="0" parTransId="{3723A135-EE7F-4787-A774-EF07C9AC30C2}" sibTransId="{D82745F5-84FD-4F31-BAEC-A92001FE1B4B}"/>
    <dgm:cxn modelId="{BD1522B2-26DC-4CA5-BCDC-894B3F9610B9}" srcId="{57AC33E6-5103-42CA-A604-4576EA9D286A}" destId="{A426CBC6-7908-4F94-970F-D39978BF80F9}" srcOrd="2" destOrd="0" parTransId="{4AA56653-8C9C-4B57-AE94-018EE4908D0B}" sibTransId="{BD438F07-384F-484F-8A05-1920440425D7}"/>
    <dgm:cxn modelId="{AC7E3C95-BAB7-4FD0-B632-7E0A6CDC7AFE}" type="presOf" srcId="{CF9F4769-D2A3-4D79-AE9E-3B11B6895652}" destId="{12AF7984-09D0-464D-AA38-EFB15D2A84C2}" srcOrd="0" destOrd="3" presId="urn:microsoft.com/office/officeart/2005/8/layout/hList1"/>
    <dgm:cxn modelId="{A78A7732-9B65-4FF6-B8B5-223D7043EEB2}" type="presOf" srcId="{57AC33E6-5103-42CA-A604-4576EA9D286A}" destId="{EEB12E9C-BD93-484F-978F-C43A018CCDBB}" srcOrd="0" destOrd="0" presId="urn:microsoft.com/office/officeart/2005/8/layout/hList1"/>
    <dgm:cxn modelId="{C5D9F05B-36E4-41B3-9ECE-43773FA9AF06}" srcId="{1AB7526E-F2F6-48F1-8895-7BE5ADD227C4}" destId="{CF9F4769-D2A3-4D79-AE9E-3B11B6895652}" srcOrd="3" destOrd="0" parTransId="{5E01E0BB-6C3D-4731-B594-A1A1CDE0C56B}" sibTransId="{011EC323-D6AE-4B6A-AF59-36C92ECAFBC3}"/>
    <dgm:cxn modelId="{74CEA94E-111A-4EE7-B59F-60651B8F7AAA}" type="presOf" srcId="{19A26AA9-0F23-406D-8354-EB17A2D379A0}" destId="{12AF7984-09D0-464D-AA38-EFB15D2A84C2}" srcOrd="0" destOrd="1" presId="urn:microsoft.com/office/officeart/2005/8/layout/hList1"/>
    <dgm:cxn modelId="{CF1CC7CC-D7C7-48D1-A9E3-2A3DFA8E16BC}" srcId="{1AB7526E-F2F6-48F1-8895-7BE5ADD227C4}" destId="{19A26AA9-0F23-406D-8354-EB17A2D379A0}" srcOrd="1" destOrd="0" parTransId="{7B8E646E-BB7A-45CC-80A2-28A50332D573}" sibTransId="{08892D43-705C-4B72-871C-47B2053B6BBE}"/>
    <dgm:cxn modelId="{E04AB3A0-7B20-47D5-985F-FEB7043DDCF8}" srcId="{A426CBC6-7908-4F94-970F-D39978BF80F9}" destId="{87F93925-EF1E-4BF5-8248-5A349D097012}" srcOrd="1" destOrd="0" parTransId="{69DC9849-406F-4BF8-8A9A-088ED754FA04}" sibTransId="{35AA78C5-9885-428D-B380-58B286150353}"/>
    <dgm:cxn modelId="{8DDA44A2-1AD5-4324-A9A3-44BCF0E0CBCC}" type="presOf" srcId="{87F93925-EF1E-4BF5-8248-5A349D097012}" destId="{BDE6EB87-F13A-42BD-9733-940A84A3998D}" srcOrd="0" destOrd="1" presId="urn:microsoft.com/office/officeart/2005/8/layout/hList1"/>
    <dgm:cxn modelId="{B693E18E-7B28-4042-A877-53037C5EB191}" srcId="{4CFEA173-E86A-45D5-9C28-9E880291F030}" destId="{531E386B-E71D-4E98-88AB-CFE53A347B52}" srcOrd="1" destOrd="0" parTransId="{FA1BE3FD-1FFF-4247-85F7-83809B5B0FEF}" sibTransId="{6AEAD48A-872C-4254-B08C-E1C1DECF06F9}"/>
    <dgm:cxn modelId="{7F282EF9-D287-40E2-8886-DE755C3D487F}" srcId="{4CFEA173-E86A-45D5-9C28-9E880291F030}" destId="{DF304516-E875-403E-A3B5-947BC7819FE2}" srcOrd="0" destOrd="0" parTransId="{BEDFB5DD-B2FE-4170-A293-7D7A2DEEF1A8}" sibTransId="{A8A1AFFF-9D2A-43DC-B1F3-9FEEE930F0EE}"/>
    <dgm:cxn modelId="{DD575E5C-AF7F-45CF-AA10-930F88D6142D}" srcId="{1AB7526E-F2F6-48F1-8895-7BE5ADD227C4}" destId="{497F3885-D71C-483E-A295-414BF7E02BE3}" srcOrd="0" destOrd="0" parTransId="{ED31FA60-B1C8-462A-9F57-DFDA0F1D3E90}" sibTransId="{DB4F32EC-5D15-4364-A52E-2170B5C00704}"/>
    <dgm:cxn modelId="{5281A59E-B380-4421-A704-AFB840C50136}" type="presOf" srcId="{531E386B-E71D-4E98-88AB-CFE53A347B52}" destId="{29027566-A978-4D79-950E-AC8B49FE437D}" srcOrd="0" destOrd="1" presId="urn:microsoft.com/office/officeart/2005/8/layout/hList1"/>
    <dgm:cxn modelId="{F12A93C7-99FC-4531-AEE3-1D63298942EC}" type="presOf" srcId="{497F3885-D71C-483E-A295-414BF7E02BE3}" destId="{12AF7984-09D0-464D-AA38-EFB15D2A84C2}" srcOrd="0" destOrd="0" presId="urn:microsoft.com/office/officeart/2005/8/layout/hList1"/>
    <dgm:cxn modelId="{785F31C8-5E0B-4150-B298-CAC2ED2A86C3}" srcId="{57AC33E6-5103-42CA-A604-4576EA9D286A}" destId="{4CFEA173-E86A-45D5-9C28-9E880291F030}" srcOrd="1" destOrd="0" parTransId="{BC842E63-7A0C-4593-9C67-24EDD96902EF}" sibTransId="{7C41CA2B-898D-4BDF-90D4-16A935FA1D7E}"/>
    <dgm:cxn modelId="{3FD9D4B4-D7D5-4F51-8C6C-250C68439612}" type="presParOf" srcId="{EEB12E9C-BD93-484F-978F-C43A018CCDBB}" destId="{658C033A-2ACE-4778-942A-F6A1B5AD242D}" srcOrd="0" destOrd="0" presId="urn:microsoft.com/office/officeart/2005/8/layout/hList1"/>
    <dgm:cxn modelId="{46354089-1EB2-4016-BE77-2B0796E8C307}" type="presParOf" srcId="{658C033A-2ACE-4778-942A-F6A1B5AD242D}" destId="{1D8790F0-955A-453B-B2F6-38E847C171CF}" srcOrd="0" destOrd="0" presId="urn:microsoft.com/office/officeart/2005/8/layout/hList1"/>
    <dgm:cxn modelId="{0DA55B19-7DEF-4D00-A19C-DD5CC0A05378}" type="presParOf" srcId="{658C033A-2ACE-4778-942A-F6A1B5AD242D}" destId="{12AF7984-09D0-464D-AA38-EFB15D2A84C2}" srcOrd="1" destOrd="0" presId="urn:microsoft.com/office/officeart/2005/8/layout/hList1"/>
    <dgm:cxn modelId="{CBCD32FD-83AE-4D3F-8F70-73579EBCF60A}" type="presParOf" srcId="{EEB12E9C-BD93-484F-978F-C43A018CCDBB}" destId="{13EA6D92-E070-41A6-A1B6-3779A9174C12}" srcOrd="1" destOrd="0" presId="urn:microsoft.com/office/officeart/2005/8/layout/hList1"/>
    <dgm:cxn modelId="{7CA5175E-B2D3-49A7-992E-CA94A5395CE8}" type="presParOf" srcId="{EEB12E9C-BD93-484F-978F-C43A018CCDBB}" destId="{742F6956-879B-4527-907B-513F2B90846F}" srcOrd="2" destOrd="0" presId="urn:microsoft.com/office/officeart/2005/8/layout/hList1"/>
    <dgm:cxn modelId="{24432027-44EA-4F5A-B9A1-A0C6E66808AE}" type="presParOf" srcId="{742F6956-879B-4527-907B-513F2B90846F}" destId="{F23961BE-DD7B-49A9-9C5E-8D8BBBC399CD}" srcOrd="0" destOrd="0" presId="urn:microsoft.com/office/officeart/2005/8/layout/hList1"/>
    <dgm:cxn modelId="{0DD4CC81-D776-463E-B481-3FDCEC5B8500}" type="presParOf" srcId="{742F6956-879B-4527-907B-513F2B90846F}" destId="{29027566-A978-4D79-950E-AC8B49FE437D}" srcOrd="1" destOrd="0" presId="urn:microsoft.com/office/officeart/2005/8/layout/hList1"/>
    <dgm:cxn modelId="{1EDFE839-312A-4193-A5CD-0A67BCBD0200}" type="presParOf" srcId="{EEB12E9C-BD93-484F-978F-C43A018CCDBB}" destId="{7E4B8101-9F84-445A-8704-800B97DF33FF}" srcOrd="3" destOrd="0" presId="urn:microsoft.com/office/officeart/2005/8/layout/hList1"/>
    <dgm:cxn modelId="{3685E14B-FC87-4D91-8A39-9A7A15E265FB}" type="presParOf" srcId="{EEB12E9C-BD93-484F-978F-C43A018CCDBB}" destId="{496A0932-DE5A-4F34-860B-25F683FE10D3}" srcOrd="4" destOrd="0" presId="urn:microsoft.com/office/officeart/2005/8/layout/hList1"/>
    <dgm:cxn modelId="{E1F47B9B-6CA0-4FD8-8B9B-614BDE05E541}" type="presParOf" srcId="{496A0932-DE5A-4F34-860B-25F683FE10D3}" destId="{4F17D496-0521-4B44-B096-9C2F40F218C0}" srcOrd="0" destOrd="0" presId="urn:microsoft.com/office/officeart/2005/8/layout/hList1"/>
    <dgm:cxn modelId="{EA962E6D-3FC3-4527-AD3A-216688FE1C60}" type="presParOf" srcId="{496A0932-DE5A-4F34-860B-25F683FE10D3}" destId="{BDE6EB87-F13A-42BD-9733-940A84A399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6B002-C405-4E21-B0E6-369F04684587}">
      <dsp:nvSpPr>
        <dsp:cNvPr id="0" name=""/>
        <dsp:cNvSpPr/>
      </dsp:nvSpPr>
      <dsp:spPr>
        <a:xfrm>
          <a:off x="3269" y="658298"/>
          <a:ext cx="2593455" cy="15560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Asset</a:t>
          </a: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Anything that has value</a:t>
          </a:r>
        </a:p>
      </dsp:txBody>
      <dsp:txXfrm>
        <a:off x="3269" y="658298"/>
        <a:ext cx="2593455" cy="1556073"/>
      </dsp:txXfrm>
    </dsp:sp>
    <dsp:sp modelId="{E4DB6622-0A06-4358-9EFD-0B8E9E7EDC98}">
      <dsp:nvSpPr>
        <dsp:cNvPr id="0" name=""/>
        <dsp:cNvSpPr/>
      </dsp:nvSpPr>
      <dsp:spPr>
        <a:xfrm>
          <a:off x="2856070" y="658298"/>
          <a:ext cx="2593455" cy="1556073"/>
        </a:xfrm>
        <a:prstGeom prst="rect">
          <a:avLst/>
        </a:prstGeom>
        <a:solidFill>
          <a:schemeClr val="accent5">
            <a:hueOff val="-2087985"/>
            <a:satOff val="13334"/>
            <a:lumOff val="42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Threat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Any potential occurrence that may cause an undesirable outcome on the asset</a:t>
          </a:r>
        </a:p>
      </dsp:txBody>
      <dsp:txXfrm>
        <a:off x="2856070" y="658298"/>
        <a:ext cx="2593455" cy="1556073"/>
      </dsp:txXfrm>
    </dsp:sp>
    <dsp:sp modelId="{27857075-AA71-4A46-955F-B94A12CCAF49}">
      <dsp:nvSpPr>
        <dsp:cNvPr id="0" name=""/>
        <dsp:cNvSpPr/>
      </dsp:nvSpPr>
      <dsp:spPr>
        <a:xfrm>
          <a:off x="5708871" y="658298"/>
          <a:ext cx="2593455" cy="1556073"/>
        </a:xfrm>
        <a:prstGeom prst="rect">
          <a:avLst/>
        </a:prstGeom>
        <a:solidFill>
          <a:schemeClr val="accent5">
            <a:hueOff val="-4175969"/>
            <a:satOff val="26668"/>
            <a:lumOff val="84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Threat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entity that takes advantage of the vulnerability</a:t>
          </a:r>
        </a:p>
      </dsp:txBody>
      <dsp:txXfrm>
        <a:off x="5708871" y="658298"/>
        <a:ext cx="2593455" cy="1556073"/>
      </dsp:txXfrm>
    </dsp:sp>
    <dsp:sp modelId="{E1F7C182-682F-483B-B4C8-FB1E0C8CFDF4}">
      <dsp:nvSpPr>
        <dsp:cNvPr id="0" name=""/>
        <dsp:cNvSpPr/>
      </dsp:nvSpPr>
      <dsp:spPr>
        <a:xfrm>
          <a:off x="8561673" y="658298"/>
          <a:ext cx="2593455" cy="1556073"/>
        </a:xfrm>
        <a:prstGeom prst="rect">
          <a:avLst/>
        </a:prstGeom>
        <a:solidFill>
          <a:schemeClr val="accent5">
            <a:hueOff val="-6263953"/>
            <a:satOff val="40001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Vulnerability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Weakness in an asset or absence/weakness in the control measure</a:t>
          </a:r>
        </a:p>
      </dsp:txBody>
      <dsp:txXfrm>
        <a:off x="8561673" y="658298"/>
        <a:ext cx="2593455" cy="1556073"/>
      </dsp:txXfrm>
    </dsp:sp>
    <dsp:sp modelId="{7E18EC29-E737-4425-B974-CD6EF8590D86}">
      <dsp:nvSpPr>
        <dsp:cNvPr id="0" name=""/>
        <dsp:cNvSpPr/>
      </dsp:nvSpPr>
      <dsp:spPr>
        <a:xfrm>
          <a:off x="1429669" y="2473717"/>
          <a:ext cx="2593455" cy="1556073"/>
        </a:xfrm>
        <a:prstGeom prst="rect">
          <a:avLst/>
        </a:prstGeom>
        <a:solidFill>
          <a:schemeClr val="accent5">
            <a:hueOff val="-8351938"/>
            <a:satOff val="53335"/>
            <a:lumOff val="169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Exposure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Being susceptible to asset loss due to threat; instance of threat taking advantage of vulnerability; always measured in %</a:t>
          </a:r>
        </a:p>
      </dsp:txBody>
      <dsp:txXfrm>
        <a:off x="1429669" y="2473717"/>
        <a:ext cx="2593455" cy="1556073"/>
      </dsp:txXfrm>
    </dsp:sp>
    <dsp:sp modelId="{AF4E260B-587F-4106-A8AC-03252CE4AD6E}">
      <dsp:nvSpPr>
        <dsp:cNvPr id="0" name=""/>
        <dsp:cNvSpPr/>
      </dsp:nvSpPr>
      <dsp:spPr>
        <a:xfrm>
          <a:off x="4282471" y="2473717"/>
          <a:ext cx="2593455" cy="1556073"/>
        </a:xfrm>
        <a:prstGeom prst="rect">
          <a:avLst/>
        </a:prstGeom>
        <a:solidFill>
          <a:schemeClr val="accent5">
            <a:hueOff val="-10439922"/>
            <a:satOff val="66669"/>
            <a:lumOff val="212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Risk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Likelihood threat will exploit the vulnerability; Risk = Threat * Vulnerability*impact</a:t>
          </a:r>
        </a:p>
      </dsp:txBody>
      <dsp:txXfrm>
        <a:off x="4282471" y="2473717"/>
        <a:ext cx="2593455" cy="1556073"/>
      </dsp:txXfrm>
    </dsp:sp>
    <dsp:sp modelId="{01CFB73E-DCD8-4DEA-B2F3-4865EFAC1C05}">
      <dsp:nvSpPr>
        <dsp:cNvPr id="0" name=""/>
        <dsp:cNvSpPr/>
      </dsp:nvSpPr>
      <dsp:spPr>
        <a:xfrm>
          <a:off x="7135272" y="2473717"/>
          <a:ext cx="2593455" cy="1556073"/>
        </a:xfrm>
        <a:prstGeom prst="rect">
          <a:avLst/>
        </a:prstGeom>
        <a:solidFill>
          <a:schemeClr val="accent5">
            <a:hueOff val="-12527907"/>
            <a:satOff val="80003"/>
            <a:lumOff val="2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Safeguard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Anything that removes or reduces a vulnerability or protects against threat</a:t>
          </a:r>
        </a:p>
      </dsp:txBody>
      <dsp:txXfrm>
        <a:off x="7135272" y="2473717"/>
        <a:ext cx="2593455" cy="15560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1505-C628-44BD-98E5-59F560653E2A}">
      <dsp:nvSpPr>
        <dsp:cNvPr id="0" name=""/>
        <dsp:cNvSpPr/>
      </dsp:nvSpPr>
      <dsp:spPr>
        <a:xfrm>
          <a:off x="5099" y="869082"/>
          <a:ext cx="1512518" cy="5779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Deterrent</a:t>
          </a:r>
        </a:p>
      </dsp:txBody>
      <dsp:txXfrm>
        <a:off x="5099" y="869082"/>
        <a:ext cx="1512518" cy="577968"/>
      </dsp:txXfrm>
    </dsp:sp>
    <dsp:sp modelId="{2ACA7EA9-3A68-484B-820E-4219833DAA6E}">
      <dsp:nvSpPr>
        <dsp:cNvPr id="0" name=""/>
        <dsp:cNvSpPr/>
      </dsp:nvSpPr>
      <dsp:spPr>
        <a:xfrm>
          <a:off x="5099" y="1447050"/>
          <a:ext cx="1512518" cy="351583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Discourage violation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Deployed against individuals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Policy, locks, fences, guards, dogs</a:t>
          </a:r>
        </a:p>
      </dsp:txBody>
      <dsp:txXfrm>
        <a:off x="5099" y="1447050"/>
        <a:ext cx="1512518" cy="3515830"/>
      </dsp:txXfrm>
    </dsp:sp>
    <dsp:sp modelId="{BD0D3A92-30C6-43F7-A7F7-C85E344DAB49}">
      <dsp:nvSpPr>
        <dsp:cNvPr id="0" name=""/>
        <dsp:cNvSpPr/>
      </dsp:nvSpPr>
      <dsp:spPr>
        <a:xfrm>
          <a:off x="1729371" y="869082"/>
          <a:ext cx="1512518" cy="577968"/>
        </a:xfrm>
        <a:prstGeom prst="rect">
          <a:avLst/>
        </a:prstGeom>
        <a:solidFill>
          <a:schemeClr val="accent4">
            <a:hueOff val="1997068"/>
            <a:satOff val="-10916"/>
            <a:lumOff val="-6274"/>
            <a:alphaOff val="0"/>
          </a:schemeClr>
        </a:solidFill>
        <a:ln w="12700" cap="flat" cmpd="sng" algn="ctr">
          <a:solidFill>
            <a:schemeClr val="accent4">
              <a:hueOff val="1997068"/>
              <a:satOff val="-10916"/>
              <a:lumOff val="-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Preventive</a:t>
          </a:r>
        </a:p>
      </dsp:txBody>
      <dsp:txXfrm>
        <a:off x="1729371" y="869082"/>
        <a:ext cx="1512518" cy="577968"/>
      </dsp:txXfrm>
    </dsp:sp>
    <dsp:sp modelId="{943E9D83-8545-404A-A29B-8A249C44B9E9}">
      <dsp:nvSpPr>
        <dsp:cNvPr id="0" name=""/>
        <dsp:cNvSpPr/>
      </dsp:nvSpPr>
      <dsp:spPr>
        <a:xfrm>
          <a:off x="1729371" y="1447050"/>
          <a:ext cx="1512518" cy="3515830"/>
        </a:xfrm>
        <a:prstGeom prst="rect">
          <a:avLst/>
        </a:prstGeom>
        <a:solidFill>
          <a:schemeClr val="accent4">
            <a:tint val="40000"/>
            <a:alpha val="90000"/>
            <a:hueOff val="2072845"/>
            <a:satOff val="-12816"/>
            <a:lumOff val="-144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072845"/>
              <a:satOff val="-12816"/>
              <a:lumOff val="-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Stop unwanted or unauthorized action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Fences, locks, biometrics, encryption, firewall</a:t>
          </a:r>
        </a:p>
      </dsp:txBody>
      <dsp:txXfrm>
        <a:off x="1729371" y="1447050"/>
        <a:ext cx="1512518" cy="3515830"/>
      </dsp:txXfrm>
    </dsp:sp>
    <dsp:sp modelId="{D4134ECB-3EF7-4915-9EDC-9731A4AD1354}">
      <dsp:nvSpPr>
        <dsp:cNvPr id="0" name=""/>
        <dsp:cNvSpPr/>
      </dsp:nvSpPr>
      <dsp:spPr>
        <a:xfrm>
          <a:off x="3453642" y="869082"/>
          <a:ext cx="1512518" cy="577968"/>
        </a:xfrm>
        <a:prstGeom prst="rect">
          <a:avLst/>
        </a:prstGeom>
        <a:solidFill>
          <a:schemeClr val="accent4">
            <a:hueOff val="3994135"/>
            <a:satOff val="-21832"/>
            <a:lumOff val="-12549"/>
            <a:alphaOff val="0"/>
          </a:schemeClr>
        </a:solidFill>
        <a:ln w="12700" cap="flat" cmpd="sng" algn="ctr">
          <a:solidFill>
            <a:schemeClr val="accent4">
              <a:hueOff val="3994135"/>
              <a:satOff val="-21832"/>
              <a:lumOff val="-1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Detective</a:t>
          </a:r>
        </a:p>
      </dsp:txBody>
      <dsp:txXfrm>
        <a:off x="3453642" y="869082"/>
        <a:ext cx="1512518" cy="577968"/>
      </dsp:txXfrm>
    </dsp:sp>
    <dsp:sp modelId="{EBCA97CE-353D-4D61-8372-B49845310FF2}">
      <dsp:nvSpPr>
        <dsp:cNvPr id="0" name=""/>
        <dsp:cNvSpPr/>
      </dsp:nvSpPr>
      <dsp:spPr>
        <a:xfrm>
          <a:off x="3453642" y="1447050"/>
          <a:ext cx="1512518" cy="3515830"/>
        </a:xfrm>
        <a:prstGeom prst="rect">
          <a:avLst/>
        </a:prstGeom>
        <a:solidFill>
          <a:schemeClr val="accent4">
            <a:tint val="40000"/>
            <a:alpha val="90000"/>
            <a:hueOff val="4145690"/>
            <a:satOff val="-25631"/>
            <a:lumOff val="-289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145690"/>
              <a:satOff val="-25631"/>
              <a:lumOff val="-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Deployed to discover unwanted or unauthorized action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Operates after the fact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CCTV, Audit logs, Job rotation, Mandatory vacation, IDS</a:t>
          </a:r>
        </a:p>
      </dsp:txBody>
      <dsp:txXfrm>
        <a:off x="3453642" y="1447050"/>
        <a:ext cx="1512518" cy="3515830"/>
      </dsp:txXfrm>
    </dsp:sp>
    <dsp:sp modelId="{F77B6139-1B46-4CEE-B338-DBF366F66FCE}">
      <dsp:nvSpPr>
        <dsp:cNvPr id="0" name=""/>
        <dsp:cNvSpPr/>
      </dsp:nvSpPr>
      <dsp:spPr>
        <a:xfrm>
          <a:off x="5177913" y="869082"/>
          <a:ext cx="1512518" cy="577968"/>
        </a:xfrm>
        <a:prstGeom prst="rect">
          <a:avLst/>
        </a:prstGeom>
        <a:solidFill>
          <a:schemeClr val="accent4">
            <a:hueOff val="5991203"/>
            <a:satOff val="-32748"/>
            <a:lumOff val="-18823"/>
            <a:alphaOff val="0"/>
          </a:schemeClr>
        </a:solidFill>
        <a:ln w="12700" cap="flat" cmpd="sng" algn="ctr">
          <a:solidFill>
            <a:schemeClr val="accent4">
              <a:hueOff val="5991203"/>
              <a:satOff val="-32748"/>
              <a:lumOff val="-18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Compensating</a:t>
          </a:r>
        </a:p>
      </dsp:txBody>
      <dsp:txXfrm>
        <a:off x="5177913" y="869082"/>
        <a:ext cx="1512518" cy="577968"/>
      </dsp:txXfrm>
    </dsp:sp>
    <dsp:sp modelId="{493713A6-0421-4F44-B77E-E9031DC2AF5A}">
      <dsp:nvSpPr>
        <dsp:cNvPr id="0" name=""/>
        <dsp:cNvSpPr/>
      </dsp:nvSpPr>
      <dsp:spPr>
        <a:xfrm>
          <a:off x="5177913" y="1447050"/>
          <a:ext cx="1512518" cy="3515830"/>
        </a:xfrm>
        <a:prstGeom prst="rect">
          <a:avLst/>
        </a:prstGeom>
        <a:solidFill>
          <a:schemeClr val="accent4">
            <a:tint val="40000"/>
            <a:alpha val="90000"/>
            <a:hueOff val="6218535"/>
            <a:satOff val="-38447"/>
            <a:lumOff val="-434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218535"/>
              <a:satOff val="-38447"/>
              <a:lumOff val="-43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Any control used in addition to or in place of another control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Usually implemented if the primary control cannot be implemented or exceeds the ALE</a:t>
          </a:r>
        </a:p>
      </dsp:txBody>
      <dsp:txXfrm>
        <a:off x="5177913" y="1447050"/>
        <a:ext cx="1512518" cy="3515830"/>
      </dsp:txXfrm>
    </dsp:sp>
    <dsp:sp modelId="{4A25B98E-D28E-48AF-B8E6-EE6A9351B0C2}">
      <dsp:nvSpPr>
        <dsp:cNvPr id="0" name=""/>
        <dsp:cNvSpPr/>
      </dsp:nvSpPr>
      <dsp:spPr>
        <a:xfrm>
          <a:off x="6902184" y="869082"/>
          <a:ext cx="1512518" cy="577968"/>
        </a:xfrm>
        <a:prstGeom prst="rect">
          <a:avLst/>
        </a:prstGeom>
        <a:solidFill>
          <a:schemeClr val="accent4">
            <a:hueOff val="7988271"/>
            <a:satOff val="-43663"/>
            <a:lumOff val="-25098"/>
            <a:alphaOff val="0"/>
          </a:schemeClr>
        </a:solidFill>
        <a:ln w="12700" cap="flat" cmpd="sng" algn="ctr">
          <a:solidFill>
            <a:schemeClr val="accent4">
              <a:hueOff val="7988271"/>
              <a:satOff val="-43663"/>
              <a:lumOff val="-2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Corrective control</a:t>
          </a:r>
        </a:p>
      </dsp:txBody>
      <dsp:txXfrm>
        <a:off x="6902184" y="869082"/>
        <a:ext cx="1512518" cy="577968"/>
      </dsp:txXfrm>
    </dsp:sp>
    <dsp:sp modelId="{0B0A031A-0C14-4DA7-944B-5B3607B2A232}">
      <dsp:nvSpPr>
        <dsp:cNvPr id="0" name=""/>
        <dsp:cNvSpPr/>
      </dsp:nvSpPr>
      <dsp:spPr>
        <a:xfrm>
          <a:off x="6902184" y="1447050"/>
          <a:ext cx="1512518" cy="3515830"/>
        </a:xfrm>
        <a:prstGeom prst="rect">
          <a:avLst/>
        </a:prstGeom>
        <a:solidFill>
          <a:schemeClr val="accent4">
            <a:tint val="40000"/>
            <a:alpha val="90000"/>
            <a:hueOff val="8291381"/>
            <a:satOff val="-51262"/>
            <a:lumOff val="-579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291381"/>
              <a:satOff val="-51262"/>
              <a:lumOff val="-5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Modifies the environment to return systems to normal state after an unwanted activity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Attempts to correct any problem that has occurred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AV, back and Format</a:t>
          </a:r>
        </a:p>
      </dsp:txBody>
      <dsp:txXfrm>
        <a:off x="6902184" y="1447050"/>
        <a:ext cx="1512518" cy="3515830"/>
      </dsp:txXfrm>
    </dsp:sp>
    <dsp:sp modelId="{34194956-E5D8-40BE-97BB-277C8D03F5A9}">
      <dsp:nvSpPr>
        <dsp:cNvPr id="0" name=""/>
        <dsp:cNvSpPr/>
      </dsp:nvSpPr>
      <dsp:spPr>
        <a:xfrm>
          <a:off x="8626456" y="869082"/>
          <a:ext cx="1512518" cy="577968"/>
        </a:xfrm>
        <a:prstGeom prst="rect">
          <a:avLst/>
        </a:prstGeom>
        <a:solidFill>
          <a:schemeClr val="accent4">
            <a:hueOff val="9985337"/>
            <a:satOff val="-54579"/>
            <a:lumOff val="-31372"/>
            <a:alphaOff val="0"/>
          </a:schemeClr>
        </a:solidFill>
        <a:ln w="12700" cap="flat" cmpd="sng" algn="ctr">
          <a:solidFill>
            <a:schemeClr val="accent4">
              <a:hueOff val="9985337"/>
              <a:satOff val="-54579"/>
              <a:lumOff val="-3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Recovery control</a:t>
          </a:r>
        </a:p>
      </dsp:txBody>
      <dsp:txXfrm>
        <a:off x="8626456" y="869082"/>
        <a:ext cx="1512518" cy="577968"/>
      </dsp:txXfrm>
    </dsp:sp>
    <dsp:sp modelId="{6289A55A-E7D2-467F-B373-2569D19AE6EC}">
      <dsp:nvSpPr>
        <dsp:cNvPr id="0" name=""/>
        <dsp:cNvSpPr/>
      </dsp:nvSpPr>
      <dsp:spPr>
        <a:xfrm>
          <a:off x="8626456" y="1447050"/>
          <a:ext cx="1512518" cy="3515830"/>
        </a:xfrm>
        <a:prstGeom prst="rect">
          <a:avLst/>
        </a:prstGeom>
        <a:solidFill>
          <a:schemeClr val="accent4">
            <a:tint val="40000"/>
            <a:alpha val="90000"/>
            <a:hueOff val="10364225"/>
            <a:satOff val="-64078"/>
            <a:lumOff val="-723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364225"/>
              <a:satOff val="-64078"/>
              <a:lumOff val="-72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Extension of corrective control but have more advanced abilities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Backup </a:t>
          </a:r>
          <a:r>
            <a:rPr lang="en-US" sz="1600" kern="1200" dirty="0"/>
            <a:t>and restore, fault tolerance, system imaging, clustering, VM Shadowing</a:t>
          </a:r>
        </a:p>
      </dsp:txBody>
      <dsp:txXfrm>
        <a:off x="8626456" y="1447050"/>
        <a:ext cx="1512518" cy="3515830"/>
      </dsp:txXfrm>
    </dsp:sp>
    <dsp:sp modelId="{D0936D15-8792-4266-AFB8-54FC98A2BAE5}">
      <dsp:nvSpPr>
        <dsp:cNvPr id="0" name=""/>
        <dsp:cNvSpPr/>
      </dsp:nvSpPr>
      <dsp:spPr>
        <a:xfrm>
          <a:off x="10350727" y="869082"/>
          <a:ext cx="1512518" cy="577968"/>
        </a:xfrm>
        <a:prstGeom prst="rect">
          <a:avLst/>
        </a:prstGeom>
        <a:solidFill>
          <a:schemeClr val="accent4">
            <a:hueOff val="11982405"/>
            <a:satOff val="-65495"/>
            <a:lumOff val="-37647"/>
            <a:alphaOff val="0"/>
          </a:schemeClr>
        </a:solidFill>
        <a:ln w="12700" cap="flat" cmpd="sng" algn="ctr">
          <a:solidFill>
            <a:schemeClr val="accent4">
              <a:hueOff val="11982405"/>
              <a:satOff val="-65495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Directive Control</a:t>
          </a:r>
        </a:p>
      </dsp:txBody>
      <dsp:txXfrm>
        <a:off x="10350727" y="869082"/>
        <a:ext cx="1512518" cy="577968"/>
      </dsp:txXfrm>
    </dsp:sp>
    <dsp:sp modelId="{57B05A60-909C-4838-A323-B5ED9D8E9A31}">
      <dsp:nvSpPr>
        <dsp:cNvPr id="0" name=""/>
        <dsp:cNvSpPr/>
      </dsp:nvSpPr>
      <dsp:spPr>
        <a:xfrm>
          <a:off x="10350727" y="1447050"/>
          <a:ext cx="1512518" cy="3515830"/>
        </a:xfrm>
        <a:prstGeom prst="rect">
          <a:avLst/>
        </a:prstGeom>
        <a:solidFill>
          <a:schemeClr val="accent4">
            <a:tint val="40000"/>
            <a:alpha val="90000"/>
            <a:hueOff val="12437071"/>
            <a:satOff val="-76893"/>
            <a:lumOff val="-868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2437071"/>
              <a:satOff val="-76893"/>
              <a:lumOff val="-8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Deployed to direct, confine or control actions of the subjects on the object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ATM, posters, monitoring, supervision</a:t>
          </a:r>
        </a:p>
      </dsp:txBody>
      <dsp:txXfrm>
        <a:off x="10350727" y="1447050"/>
        <a:ext cx="1512518" cy="3515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D497B-C161-4E7F-AC38-478983F6B1E6}">
      <dsp:nvSpPr>
        <dsp:cNvPr id="0" name=""/>
        <dsp:cNvSpPr/>
      </dsp:nvSpPr>
      <dsp:spPr>
        <a:xfrm>
          <a:off x="9718" y="479027"/>
          <a:ext cx="2904790" cy="17428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Assign Asset value</a:t>
          </a:r>
        </a:p>
      </dsp:txBody>
      <dsp:txXfrm>
        <a:off x="60765" y="530074"/>
        <a:ext cx="2802696" cy="1640780"/>
      </dsp:txXfrm>
    </dsp:sp>
    <dsp:sp modelId="{1AB9408D-8630-4C1A-8A05-64AFA8B9EDE3}">
      <dsp:nvSpPr>
        <dsp:cNvPr id="0" name=""/>
        <dsp:cNvSpPr/>
      </dsp:nvSpPr>
      <dsp:spPr>
        <a:xfrm>
          <a:off x="3170130" y="990270"/>
          <a:ext cx="615815" cy="720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170130" y="1134347"/>
        <a:ext cx="431071" cy="432233"/>
      </dsp:txXfrm>
    </dsp:sp>
    <dsp:sp modelId="{A491E72F-3787-4AF8-B80D-0E6688E1141E}">
      <dsp:nvSpPr>
        <dsp:cNvPr id="0" name=""/>
        <dsp:cNvSpPr/>
      </dsp:nvSpPr>
      <dsp:spPr>
        <a:xfrm>
          <a:off x="4076424" y="479027"/>
          <a:ext cx="2904790" cy="1742874"/>
        </a:xfrm>
        <a:prstGeom prst="roundRect">
          <a:avLst>
            <a:gd name="adj" fmla="val 10000"/>
          </a:avLst>
        </a:prstGeom>
        <a:solidFill>
          <a:schemeClr val="accent5">
            <a:hueOff val="-2505581"/>
            <a:satOff val="16001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Calculate Exposure Factor</a:t>
          </a:r>
        </a:p>
      </dsp:txBody>
      <dsp:txXfrm>
        <a:off x="4127471" y="530074"/>
        <a:ext cx="2802696" cy="1640780"/>
      </dsp:txXfrm>
    </dsp:sp>
    <dsp:sp modelId="{D77DD740-314E-442F-B24C-CF6ABC6F4081}">
      <dsp:nvSpPr>
        <dsp:cNvPr id="0" name=""/>
        <dsp:cNvSpPr/>
      </dsp:nvSpPr>
      <dsp:spPr>
        <a:xfrm>
          <a:off x="7236836" y="990270"/>
          <a:ext cx="615815" cy="720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131977"/>
            <a:satOff val="20001"/>
            <a:lumOff val="6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7236836" y="1134347"/>
        <a:ext cx="431071" cy="432233"/>
      </dsp:txXfrm>
    </dsp:sp>
    <dsp:sp modelId="{3F97F09D-7B6F-4D9C-BEF7-7FAF0342097A}">
      <dsp:nvSpPr>
        <dsp:cNvPr id="0" name=""/>
        <dsp:cNvSpPr/>
      </dsp:nvSpPr>
      <dsp:spPr>
        <a:xfrm>
          <a:off x="8143131" y="479027"/>
          <a:ext cx="2904790" cy="1742874"/>
        </a:xfrm>
        <a:prstGeom prst="roundRect">
          <a:avLst>
            <a:gd name="adj" fmla="val 10000"/>
          </a:avLst>
        </a:prstGeom>
        <a:solidFill>
          <a:schemeClr val="accent5">
            <a:hueOff val="-5011163"/>
            <a:satOff val="32001"/>
            <a:lumOff val="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Calculate Single loss Expectancy</a:t>
          </a:r>
        </a:p>
      </dsp:txBody>
      <dsp:txXfrm>
        <a:off x="8194178" y="530074"/>
        <a:ext cx="2802696" cy="1640780"/>
      </dsp:txXfrm>
    </dsp:sp>
    <dsp:sp modelId="{85EFF1BC-56C1-45A5-A21C-9C2A8E83D4C5}">
      <dsp:nvSpPr>
        <dsp:cNvPr id="0" name=""/>
        <dsp:cNvSpPr/>
      </dsp:nvSpPr>
      <dsp:spPr>
        <a:xfrm rot="5400000">
          <a:off x="9287618" y="2425237"/>
          <a:ext cx="615815" cy="720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263953"/>
            <a:satOff val="40001"/>
            <a:lumOff val="1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379409" y="2477523"/>
        <a:ext cx="432233" cy="431071"/>
      </dsp:txXfrm>
    </dsp:sp>
    <dsp:sp modelId="{3F0599C4-6CFB-4C04-855B-85120129CF89}">
      <dsp:nvSpPr>
        <dsp:cNvPr id="0" name=""/>
        <dsp:cNvSpPr/>
      </dsp:nvSpPr>
      <dsp:spPr>
        <a:xfrm>
          <a:off x="8143131" y="3383818"/>
          <a:ext cx="2904790" cy="1742874"/>
        </a:xfrm>
        <a:prstGeom prst="roundRect">
          <a:avLst>
            <a:gd name="adj" fmla="val 10000"/>
          </a:avLst>
        </a:prstGeom>
        <a:solidFill>
          <a:schemeClr val="accent5">
            <a:hueOff val="-7516745"/>
            <a:satOff val="48002"/>
            <a:lumOff val="1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Assess Annualized Rate of Occurrence</a:t>
          </a:r>
        </a:p>
      </dsp:txBody>
      <dsp:txXfrm>
        <a:off x="8194178" y="3434865"/>
        <a:ext cx="2802696" cy="1640780"/>
      </dsp:txXfrm>
    </dsp:sp>
    <dsp:sp modelId="{6B118314-CD00-421E-9770-64DB3C24CE06}">
      <dsp:nvSpPr>
        <dsp:cNvPr id="0" name=""/>
        <dsp:cNvSpPr/>
      </dsp:nvSpPr>
      <dsp:spPr>
        <a:xfrm rot="10800000">
          <a:off x="7271694" y="3895061"/>
          <a:ext cx="615815" cy="720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395930"/>
            <a:satOff val="60002"/>
            <a:lumOff val="191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7456438" y="4039138"/>
        <a:ext cx="431071" cy="432233"/>
      </dsp:txXfrm>
    </dsp:sp>
    <dsp:sp modelId="{2C4E04DB-8B45-4883-9A7F-270D98896B3B}">
      <dsp:nvSpPr>
        <dsp:cNvPr id="0" name=""/>
        <dsp:cNvSpPr/>
      </dsp:nvSpPr>
      <dsp:spPr>
        <a:xfrm>
          <a:off x="4076424" y="3383818"/>
          <a:ext cx="2904790" cy="1742874"/>
        </a:xfrm>
        <a:prstGeom prst="roundRect">
          <a:avLst>
            <a:gd name="adj" fmla="val 10000"/>
          </a:avLst>
        </a:prstGeom>
        <a:solidFill>
          <a:schemeClr val="accent5">
            <a:hueOff val="-10022325"/>
            <a:satOff val="64002"/>
            <a:lumOff val="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Derive Annualized Loss Expectancy</a:t>
          </a:r>
        </a:p>
      </dsp:txBody>
      <dsp:txXfrm>
        <a:off x="4127471" y="3434865"/>
        <a:ext cx="2802696" cy="1640780"/>
      </dsp:txXfrm>
    </dsp:sp>
    <dsp:sp modelId="{A675B7EC-3B57-45B6-B774-90C27175DA8E}">
      <dsp:nvSpPr>
        <dsp:cNvPr id="0" name=""/>
        <dsp:cNvSpPr/>
      </dsp:nvSpPr>
      <dsp:spPr>
        <a:xfrm rot="10800000">
          <a:off x="3204987" y="3895061"/>
          <a:ext cx="615815" cy="720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527907"/>
            <a:satOff val="80003"/>
            <a:lumOff val="2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389731" y="4039138"/>
        <a:ext cx="431071" cy="432233"/>
      </dsp:txXfrm>
    </dsp:sp>
    <dsp:sp modelId="{53266EF2-4055-4892-9FAA-1F0C560FCC07}">
      <dsp:nvSpPr>
        <dsp:cNvPr id="0" name=""/>
        <dsp:cNvSpPr/>
      </dsp:nvSpPr>
      <dsp:spPr>
        <a:xfrm>
          <a:off x="9718" y="3383818"/>
          <a:ext cx="2904790" cy="1742874"/>
        </a:xfrm>
        <a:prstGeom prst="roundRect">
          <a:avLst>
            <a:gd name="adj" fmla="val 10000"/>
          </a:avLst>
        </a:prstGeom>
        <a:solidFill>
          <a:schemeClr val="accent5">
            <a:hueOff val="-12527907"/>
            <a:satOff val="80003"/>
            <a:lumOff val="2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Perform Cost/Benefit Analysis of Counter measure</a:t>
          </a:r>
        </a:p>
      </dsp:txBody>
      <dsp:txXfrm>
        <a:off x="60765" y="3434865"/>
        <a:ext cx="2802696" cy="1640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A4B38-7444-4D09-A251-65693266E571}">
      <dsp:nvSpPr>
        <dsp:cNvPr id="0" name=""/>
        <dsp:cNvSpPr/>
      </dsp:nvSpPr>
      <dsp:spPr>
        <a:xfrm rot="5400000">
          <a:off x="7187218" y="-3180162"/>
          <a:ext cx="1018387" cy="738001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% loss the organization would suffer if a risk materializes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Also referred to as loss potential</a:t>
          </a:r>
        </a:p>
      </dsp:txBody>
      <dsp:txXfrm rot="-5400000">
        <a:off x="4006402" y="50368"/>
        <a:ext cx="7330305" cy="918959"/>
      </dsp:txXfrm>
    </dsp:sp>
    <dsp:sp modelId="{F692EE91-EC6A-4161-BE58-DDDF2F72715E}">
      <dsp:nvSpPr>
        <dsp:cNvPr id="0" name=""/>
        <dsp:cNvSpPr/>
      </dsp:nvSpPr>
      <dsp:spPr>
        <a:xfrm>
          <a:off x="144858" y="87998"/>
          <a:ext cx="3861544" cy="8436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Exposure Factor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(EF)</a:t>
          </a:r>
        </a:p>
      </dsp:txBody>
      <dsp:txXfrm>
        <a:off x="186044" y="129184"/>
        <a:ext cx="3779172" cy="761324"/>
      </dsp:txXfrm>
    </dsp:sp>
    <dsp:sp modelId="{43B01332-D064-4ECC-9D6E-EA4E8D19CCAD}">
      <dsp:nvSpPr>
        <dsp:cNvPr id="0" name=""/>
        <dsp:cNvSpPr/>
      </dsp:nvSpPr>
      <dsp:spPr>
        <a:xfrm rot="5400000">
          <a:off x="7187218" y="-2098125"/>
          <a:ext cx="1018387" cy="7380019"/>
        </a:xfrm>
        <a:prstGeom prst="round2SameRect">
          <a:avLst/>
        </a:prstGeom>
        <a:solidFill>
          <a:schemeClr val="accent5">
            <a:tint val="40000"/>
            <a:alpha val="90000"/>
            <a:hueOff val="-3181733"/>
            <a:satOff val="24413"/>
            <a:lumOff val="22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181733"/>
              <a:satOff val="24413"/>
              <a:lumOff val="2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Cost associated with a single realized risk against a specific asset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SLE = AV * EF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It is calculated in $ value</a:t>
          </a:r>
        </a:p>
      </dsp:txBody>
      <dsp:txXfrm rot="-5400000">
        <a:off x="4006402" y="1132405"/>
        <a:ext cx="7330305" cy="918959"/>
      </dsp:txXfrm>
    </dsp:sp>
    <dsp:sp modelId="{E0935448-8B78-4870-B6BB-7EEF1C7B2ECF}">
      <dsp:nvSpPr>
        <dsp:cNvPr id="0" name=""/>
        <dsp:cNvSpPr/>
      </dsp:nvSpPr>
      <dsp:spPr>
        <a:xfrm>
          <a:off x="144858" y="1170035"/>
          <a:ext cx="3861544" cy="843696"/>
        </a:xfrm>
        <a:prstGeom prst="roundRect">
          <a:avLst/>
        </a:prstGeom>
        <a:solidFill>
          <a:schemeClr val="accent5">
            <a:hueOff val="-3131977"/>
            <a:satOff val="20001"/>
            <a:lumOff val="6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Single Loss Expectancy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(SLE)</a:t>
          </a:r>
        </a:p>
      </dsp:txBody>
      <dsp:txXfrm>
        <a:off x="186044" y="1211221"/>
        <a:ext cx="3779172" cy="761324"/>
      </dsp:txXfrm>
    </dsp:sp>
    <dsp:sp modelId="{9C160544-5AD1-4878-A0E0-155CDEA343CF}">
      <dsp:nvSpPr>
        <dsp:cNvPr id="0" name=""/>
        <dsp:cNvSpPr/>
      </dsp:nvSpPr>
      <dsp:spPr>
        <a:xfrm rot="5400000">
          <a:off x="7187218" y="-1016088"/>
          <a:ext cx="1018387" cy="7380019"/>
        </a:xfrm>
        <a:prstGeom prst="round2SameRect">
          <a:avLst/>
        </a:prstGeom>
        <a:solidFill>
          <a:schemeClr val="accent5">
            <a:tint val="40000"/>
            <a:alpha val="90000"/>
            <a:hueOff val="-6363467"/>
            <a:satOff val="48827"/>
            <a:lumOff val="44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363467"/>
              <a:satOff val="48827"/>
              <a:lumOff val="4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Frequency with which a specific threat will occur within a single year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Range from 0 (threat will not occur) to very large numbers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It is also known as probability determination</a:t>
          </a:r>
        </a:p>
      </dsp:txBody>
      <dsp:txXfrm rot="-5400000">
        <a:off x="4006402" y="2214442"/>
        <a:ext cx="7330305" cy="918959"/>
      </dsp:txXfrm>
    </dsp:sp>
    <dsp:sp modelId="{94716C1A-C4CB-48AC-8E6C-D6DFA4F16E49}">
      <dsp:nvSpPr>
        <dsp:cNvPr id="0" name=""/>
        <dsp:cNvSpPr/>
      </dsp:nvSpPr>
      <dsp:spPr>
        <a:xfrm>
          <a:off x="144858" y="2252072"/>
          <a:ext cx="3861544" cy="843696"/>
        </a:xfrm>
        <a:prstGeom prst="roundRect">
          <a:avLst/>
        </a:prstGeom>
        <a:solidFill>
          <a:schemeClr val="accent5">
            <a:hueOff val="-6263953"/>
            <a:satOff val="40001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Annualized Rate of Occurrence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(ARO)</a:t>
          </a:r>
        </a:p>
      </dsp:txBody>
      <dsp:txXfrm>
        <a:off x="186044" y="2293258"/>
        <a:ext cx="3779172" cy="761324"/>
      </dsp:txXfrm>
    </dsp:sp>
    <dsp:sp modelId="{55CA9ECE-EA59-4076-A8FA-8A8DE16EF5AB}">
      <dsp:nvSpPr>
        <dsp:cNvPr id="0" name=""/>
        <dsp:cNvSpPr/>
      </dsp:nvSpPr>
      <dsp:spPr>
        <a:xfrm rot="5400000">
          <a:off x="7187218" y="65948"/>
          <a:ext cx="1018387" cy="7380019"/>
        </a:xfrm>
        <a:prstGeom prst="round2SameRect">
          <a:avLst/>
        </a:prstGeom>
        <a:solidFill>
          <a:schemeClr val="accent5">
            <a:tint val="40000"/>
            <a:alpha val="90000"/>
            <a:hueOff val="-9545200"/>
            <a:satOff val="73240"/>
            <a:lumOff val="66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545200"/>
              <a:satOff val="73240"/>
              <a:lumOff val="6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Possible yearly cost of all instances of a specific threat realized against a specific asset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ALE = SLE * ARO</a:t>
          </a:r>
        </a:p>
      </dsp:txBody>
      <dsp:txXfrm rot="-5400000">
        <a:off x="4006402" y="3296478"/>
        <a:ext cx="7330305" cy="918959"/>
      </dsp:txXfrm>
    </dsp:sp>
    <dsp:sp modelId="{79CBE3B8-2DB7-4EC7-A0DB-D0C6CBA52CCB}">
      <dsp:nvSpPr>
        <dsp:cNvPr id="0" name=""/>
        <dsp:cNvSpPr/>
      </dsp:nvSpPr>
      <dsp:spPr>
        <a:xfrm>
          <a:off x="144858" y="3334110"/>
          <a:ext cx="3861544" cy="843696"/>
        </a:xfrm>
        <a:prstGeom prst="roundRect">
          <a:avLst/>
        </a:prstGeom>
        <a:solidFill>
          <a:schemeClr val="accent5">
            <a:hueOff val="-9395930"/>
            <a:satOff val="60002"/>
            <a:lumOff val="19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Annualized Loss Expectancy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(ALE)</a:t>
          </a:r>
        </a:p>
      </dsp:txBody>
      <dsp:txXfrm>
        <a:off x="186044" y="3375296"/>
        <a:ext cx="3779172" cy="761324"/>
      </dsp:txXfrm>
    </dsp:sp>
    <dsp:sp modelId="{68DC91C2-82E3-472B-A589-7A023E836A62}">
      <dsp:nvSpPr>
        <dsp:cNvPr id="0" name=""/>
        <dsp:cNvSpPr/>
      </dsp:nvSpPr>
      <dsp:spPr>
        <a:xfrm rot="5400000">
          <a:off x="7187218" y="1147985"/>
          <a:ext cx="1018387" cy="7380019"/>
        </a:xfrm>
        <a:prstGeom prst="round2SameRect">
          <a:avLst/>
        </a:prstGeom>
        <a:solidFill>
          <a:schemeClr val="accent5">
            <a:tint val="40000"/>
            <a:alpha val="90000"/>
            <a:hueOff val="-12726933"/>
            <a:satOff val="97653"/>
            <a:lumOff val="89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726933"/>
              <a:satOff val="97653"/>
              <a:lumOff val="8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It’s the cost associated in procuring, developing, maintaining a control against a potential threat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ACS should not exceed the ALE</a:t>
          </a:r>
        </a:p>
      </dsp:txBody>
      <dsp:txXfrm rot="-5400000">
        <a:off x="4006402" y="4378515"/>
        <a:ext cx="7330305" cy="918959"/>
      </dsp:txXfrm>
    </dsp:sp>
    <dsp:sp modelId="{0B7B90F9-BCB4-4C6F-A1B6-0001C63ADAC4}">
      <dsp:nvSpPr>
        <dsp:cNvPr id="0" name=""/>
        <dsp:cNvSpPr/>
      </dsp:nvSpPr>
      <dsp:spPr>
        <a:xfrm>
          <a:off x="144858" y="4416147"/>
          <a:ext cx="3861544" cy="843696"/>
        </a:xfrm>
        <a:prstGeom prst="roundRect">
          <a:avLst/>
        </a:prstGeom>
        <a:solidFill>
          <a:schemeClr val="accent5">
            <a:hueOff val="-12527907"/>
            <a:satOff val="80003"/>
            <a:lumOff val="2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Annual Cost of Safeguard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(ACS)</a:t>
          </a:r>
        </a:p>
      </dsp:txBody>
      <dsp:txXfrm>
        <a:off x="186044" y="4457333"/>
        <a:ext cx="3779172" cy="761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8B16C-81D0-47CC-8BE2-BD8EF7582E9B}">
      <dsp:nvSpPr>
        <dsp:cNvPr id="0" name=""/>
        <dsp:cNvSpPr/>
      </dsp:nvSpPr>
      <dsp:spPr>
        <a:xfrm>
          <a:off x="0" y="224799"/>
          <a:ext cx="11482035" cy="51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133" tIns="270764" rIns="89113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 dirty="0"/>
            <a:t>A group decision-making technique designed to generate a large number of creative ideas through an interactive process.</a:t>
          </a:r>
          <a:endParaRPr lang="en-US" sz="1100" kern="1200" dirty="0"/>
        </a:p>
      </dsp:txBody>
      <dsp:txXfrm>
        <a:off x="0" y="224799"/>
        <a:ext cx="11482035" cy="511875"/>
      </dsp:txXfrm>
    </dsp:sp>
    <dsp:sp modelId="{30B88446-13B0-45B2-971A-5D7DB20F8BA0}">
      <dsp:nvSpPr>
        <dsp:cNvPr id="0" name=""/>
        <dsp:cNvSpPr/>
      </dsp:nvSpPr>
      <dsp:spPr>
        <a:xfrm>
          <a:off x="574101" y="32919"/>
          <a:ext cx="8037424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Brainstorming</a:t>
          </a:r>
        </a:p>
      </dsp:txBody>
      <dsp:txXfrm>
        <a:off x="592835" y="51653"/>
        <a:ext cx="7999956" cy="346292"/>
      </dsp:txXfrm>
    </dsp:sp>
    <dsp:sp modelId="{8B2DC6F2-7801-4EE7-9B3F-C27C50DBDCD2}">
      <dsp:nvSpPr>
        <dsp:cNvPr id="0" name=""/>
        <dsp:cNvSpPr/>
      </dsp:nvSpPr>
      <dsp:spPr>
        <a:xfrm>
          <a:off x="0" y="998754"/>
          <a:ext cx="11482035" cy="83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087985"/>
              <a:satOff val="13334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133" tIns="270764" rIns="89113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 dirty="0"/>
            <a:t>Delphi is based on the principle that decisions from a structured group of individuals are more accurate than those from unstructured group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 dirty="0"/>
            <a:t>The experts answer questionnaires in two or more rounds. After each round, a facilitator  provides an </a:t>
          </a:r>
          <a:r>
            <a:rPr lang="en-IN" sz="1100" b="1" i="0" kern="1200" dirty="0"/>
            <a:t>anonymous</a:t>
          </a:r>
          <a:r>
            <a:rPr lang="en-IN" sz="1100" b="0" i="0" kern="1200" dirty="0"/>
            <a:t> summary of the experts’ decision from the previous round as well as the reasons they provided for their judgments</a:t>
          </a:r>
          <a:endParaRPr lang="en-US" sz="1100" kern="1200" dirty="0"/>
        </a:p>
      </dsp:txBody>
      <dsp:txXfrm>
        <a:off x="0" y="998754"/>
        <a:ext cx="11482035" cy="839475"/>
      </dsp:txXfrm>
    </dsp:sp>
    <dsp:sp modelId="{93960286-A05B-4CA6-A38D-E459D618815A}">
      <dsp:nvSpPr>
        <dsp:cNvPr id="0" name=""/>
        <dsp:cNvSpPr/>
      </dsp:nvSpPr>
      <dsp:spPr>
        <a:xfrm>
          <a:off x="574101" y="806874"/>
          <a:ext cx="8037424" cy="383760"/>
        </a:xfrm>
        <a:prstGeom prst="roundRect">
          <a:avLst/>
        </a:prstGeom>
        <a:solidFill>
          <a:schemeClr val="accent5">
            <a:hueOff val="-2087985"/>
            <a:satOff val="13334"/>
            <a:lumOff val="42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Delphi Technique </a:t>
          </a:r>
        </a:p>
      </dsp:txBody>
      <dsp:txXfrm>
        <a:off x="592835" y="825608"/>
        <a:ext cx="7999956" cy="346292"/>
      </dsp:txXfrm>
    </dsp:sp>
    <dsp:sp modelId="{7E1CEB86-BB90-4DEF-A5B8-3DEE5195AE8A}">
      <dsp:nvSpPr>
        <dsp:cNvPr id="0" name=""/>
        <dsp:cNvSpPr/>
      </dsp:nvSpPr>
      <dsp:spPr>
        <a:xfrm>
          <a:off x="0" y="2100309"/>
          <a:ext cx="11482035" cy="51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175969"/>
              <a:satOff val="26668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133" tIns="270764" rIns="89113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Processes are turned into panels of images depicting the process, so that it can be understood and discussed</a:t>
          </a:r>
        </a:p>
      </dsp:txBody>
      <dsp:txXfrm>
        <a:off x="0" y="2100309"/>
        <a:ext cx="11482035" cy="511875"/>
      </dsp:txXfrm>
    </dsp:sp>
    <dsp:sp modelId="{32076512-EBCF-4A62-90F3-B130DD76CFF9}">
      <dsp:nvSpPr>
        <dsp:cNvPr id="0" name=""/>
        <dsp:cNvSpPr/>
      </dsp:nvSpPr>
      <dsp:spPr>
        <a:xfrm>
          <a:off x="574101" y="1908429"/>
          <a:ext cx="8037424" cy="383760"/>
        </a:xfrm>
        <a:prstGeom prst="roundRect">
          <a:avLst/>
        </a:prstGeom>
        <a:solidFill>
          <a:schemeClr val="accent5">
            <a:hueOff val="-4175969"/>
            <a:satOff val="26668"/>
            <a:lumOff val="84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Storyboarding</a:t>
          </a:r>
        </a:p>
      </dsp:txBody>
      <dsp:txXfrm>
        <a:off x="592835" y="1927163"/>
        <a:ext cx="7999956" cy="346292"/>
      </dsp:txXfrm>
    </dsp:sp>
    <dsp:sp modelId="{6280D54B-EA65-4676-A18B-EDB890A8C3E8}">
      <dsp:nvSpPr>
        <dsp:cNvPr id="0" name=""/>
        <dsp:cNvSpPr/>
      </dsp:nvSpPr>
      <dsp:spPr>
        <a:xfrm>
          <a:off x="0" y="2874264"/>
          <a:ext cx="11482035" cy="51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263953"/>
              <a:satOff val="40001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133" tIns="270764" rIns="89113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Panels of users evaluate the user impact and state their likes and dislikes regarding the safeguard being evaluated</a:t>
          </a:r>
        </a:p>
      </dsp:txBody>
      <dsp:txXfrm>
        <a:off x="0" y="2874264"/>
        <a:ext cx="11482035" cy="511875"/>
      </dsp:txXfrm>
    </dsp:sp>
    <dsp:sp modelId="{BEDEC1F2-2CD1-4E2C-9678-93874CDA7D2A}">
      <dsp:nvSpPr>
        <dsp:cNvPr id="0" name=""/>
        <dsp:cNvSpPr/>
      </dsp:nvSpPr>
      <dsp:spPr>
        <a:xfrm>
          <a:off x="574101" y="2682384"/>
          <a:ext cx="8037424" cy="383760"/>
        </a:xfrm>
        <a:prstGeom prst="roundRect">
          <a:avLst/>
        </a:prstGeom>
        <a:solidFill>
          <a:schemeClr val="accent5">
            <a:hueOff val="-6263953"/>
            <a:satOff val="40001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Focus Groups</a:t>
          </a:r>
        </a:p>
      </dsp:txBody>
      <dsp:txXfrm>
        <a:off x="592835" y="2701118"/>
        <a:ext cx="7999956" cy="346292"/>
      </dsp:txXfrm>
    </dsp:sp>
    <dsp:sp modelId="{02664C92-BEB8-49DB-BD61-7226E8A5CBAF}">
      <dsp:nvSpPr>
        <dsp:cNvPr id="0" name=""/>
        <dsp:cNvSpPr/>
      </dsp:nvSpPr>
      <dsp:spPr>
        <a:xfrm>
          <a:off x="0" y="3648219"/>
          <a:ext cx="11482035" cy="51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351938"/>
              <a:satOff val="53335"/>
              <a:lumOff val="169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133" tIns="270764" rIns="89113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Used as an initial information gathering tool. Results of each survey can influence the content of other evaluation methods</a:t>
          </a:r>
        </a:p>
      </dsp:txBody>
      <dsp:txXfrm>
        <a:off x="0" y="3648219"/>
        <a:ext cx="11482035" cy="511875"/>
      </dsp:txXfrm>
    </dsp:sp>
    <dsp:sp modelId="{BC3CAAAB-1012-4279-97D0-1022FFBDE2F9}">
      <dsp:nvSpPr>
        <dsp:cNvPr id="0" name=""/>
        <dsp:cNvSpPr/>
      </dsp:nvSpPr>
      <dsp:spPr>
        <a:xfrm>
          <a:off x="574101" y="3456339"/>
          <a:ext cx="8037424" cy="383760"/>
        </a:xfrm>
        <a:prstGeom prst="roundRect">
          <a:avLst/>
        </a:prstGeom>
        <a:solidFill>
          <a:schemeClr val="accent5">
            <a:hueOff val="-8351938"/>
            <a:satOff val="53335"/>
            <a:lumOff val="169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Surveys</a:t>
          </a:r>
        </a:p>
      </dsp:txBody>
      <dsp:txXfrm>
        <a:off x="592835" y="3475073"/>
        <a:ext cx="7999956" cy="346292"/>
      </dsp:txXfrm>
    </dsp:sp>
    <dsp:sp modelId="{B2DAAB03-C59B-4A00-9873-8FC070832B56}">
      <dsp:nvSpPr>
        <dsp:cNvPr id="0" name=""/>
        <dsp:cNvSpPr/>
      </dsp:nvSpPr>
      <dsp:spPr>
        <a:xfrm>
          <a:off x="0" y="4422174"/>
          <a:ext cx="11482035" cy="51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0439922"/>
              <a:satOff val="66669"/>
              <a:lumOff val="21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133" tIns="270764" rIns="89113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Limit the responses of participants more than surveys, so they should be used later in the process</a:t>
          </a:r>
        </a:p>
      </dsp:txBody>
      <dsp:txXfrm>
        <a:off x="0" y="4422174"/>
        <a:ext cx="11482035" cy="511875"/>
      </dsp:txXfrm>
    </dsp:sp>
    <dsp:sp modelId="{1BE3153B-A46A-4F6F-967B-2FCE58E748C1}">
      <dsp:nvSpPr>
        <dsp:cNvPr id="0" name=""/>
        <dsp:cNvSpPr/>
      </dsp:nvSpPr>
      <dsp:spPr>
        <a:xfrm>
          <a:off x="574101" y="4230294"/>
          <a:ext cx="8037424" cy="383760"/>
        </a:xfrm>
        <a:prstGeom prst="roundRect">
          <a:avLst/>
        </a:prstGeom>
        <a:solidFill>
          <a:schemeClr val="accent5">
            <a:hueOff val="-10439922"/>
            <a:satOff val="66669"/>
            <a:lumOff val="212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Questionnaires</a:t>
          </a:r>
        </a:p>
      </dsp:txBody>
      <dsp:txXfrm>
        <a:off x="592835" y="4249028"/>
        <a:ext cx="7999956" cy="346292"/>
      </dsp:txXfrm>
    </dsp:sp>
    <dsp:sp modelId="{C5EFF1B5-455A-4ED5-A65B-F8F5488EE87F}">
      <dsp:nvSpPr>
        <dsp:cNvPr id="0" name=""/>
        <dsp:cNvSpPr/>
      </dsp:nvSpPr>
      <dsp:spPr>
        <a:xfrm>
          <a:off x="0" y="5196128"/>
          <a:ext cx="11482035" cy="51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527907"/>
              <a:satOff val="80003"/>
              <a:lumOff val="2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133" tIns="270764" rIns="89113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Used to make sure safeguards being evaluated cover all aspects of the threats</a:t>
          </a:r>
        </a:p>
      </dsp:txBody>
      <dsp:txXfrm>
        <a:off x="0" y="5196128"/>
        <a:ext cx="11482035" cy="511875"/>
      </dsp:txXfrm>
    </dsp:sp>
    <dsp:sp modelId="{5A0A8A08-2023-472E-8493-F56E7A02E113}">
      <dsp:nvSpPr>
        <dsp:cNvPr id="0" name=""/>
        <dsp:cNvSpPr/>
      </dsp:nvSpPr>
      <dsp:spPr>
        <a:xfrm>
          <a:off x="574101" y="5004248"/>
          <a:ext cx="8037424" cy="383760"/>
        </a:xfrm>
        <a:prstGeom prst="roundRect">
          <a:avLst/>
        </a:prstGeom>
        <a:solidFill>
          <a:schemeClr val="accent5">
            <a:hueOff val="-12527907"/>
            <a:satOff val="80003"/>
            <a:lumOff val="2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Checklist</a:t>
          </a:r>
        </a:p>
      </dsp:txBody>
      <dsp:txXfrm>
        <a:off x="592835" y="5022982"/>
        <a:ext cx="7999956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78AF-3B21-4FD0-8A87-0263B4181E44}">
      <dsp:nvSpPr>
        <dsp:cNvPr id="0" name=""/>
        <dsp:cNvSpPr/>
      </dsp:nvSpPr>
      <dsp:spPr>
        <a:xfrm>
          <a:off x="52" y="158246"/>
          <a:ext cx="505216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Qualitative</a:t>
          </a:r>
        </a:p>
      </dsp:txBody>
      <dsp:txXfrm>
        <a:off x="52" y="158246"/>
        <a:ext cx="5052166" cy="604800"/>
      </dsp:txXfrm>
    </dsp:sp>
    <dsp:sp modelId="{85F7E261-FA6A-4066-BFD1-152589AD1D32}">
      <dsp:nvSpPr>
        <dsp:cNvPr id="0" name=""/>
        <dsp:cNvSpPr/>
      </dsp:nvSpPr>
      <dsp:spPr>
        <a:xfrm>
          <a:off x="52" y="763046"/>
          <a:ext cx="5052166" cy="45053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Requires no calculations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 Involves high degree of guess work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Provides general areas and indications of risk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Does not allow Cost/benefit analysis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Based on opinions of individuals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Eliminates the opportunity to create a dollar value for Cost/benefit analysis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Hard to develop a security budget from the results</a:t>
          </a:r>
        </a:p>
      </dsp:txBody>
      <dsp:txXfrm>
        <a:off x="52" y="763046"/>
        <a:ext cx="5052166" cy="4505317"/>
      </dsp:txXfrm>
    </dsp:sp>
    <dsp:sp modelId="{0DC1765A-115C-45BD-9B1E-00A0FD530FC1}">
      <dsp:nvSpPr>
        <dsp:cNvPr id="0" name=""/>
        <dsp:cNvSpPr/>
      </dsp:nvSpPr>
      <dsp:spPr>
        <a:xfrm>
          <a:off x="5759522" y="158246"/>
          <a:ext cx="505216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Quantitative</a:t>
          </a:r>
        </a:p>
      </dsp:txBody>
      <dsp:txXfrm>
        <a:off x="5759522" y="158246"/>
        <a:ext cx="5052166" cy="604800"/>
      </dsp:txXfrm>
    </dsp:sp>
    <dsp:sp modelId="{BF20437C-F7B9-428E-9C4C-9DF2F88BF59A}">
      <dsp:nvSpPr>
        <dsp:cNvPr id="0" name=""/>
        <dsp:cNvSpPr/>
      </dsp:nvSpPr>
      <dsp:spPr>
        <a:xfrm>
          <a:off x="5759522" y="763046"/>
          <a:ext cx="5052166" cy="45053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Does more complex calculations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Mathematical and statistical calculations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Uses independently verifiable and objective metrics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Allows cost/benefit analysis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It is easier to automate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Used in Risk management performance tracking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Without automated tools, the process is very difficult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More preliminary work is needed to gather detailed information about the environment</a:t>
          </a:r>
        </a:p>
      </dsp:txBody>
      <dsp:txXfrm>
        <a:off x="5759522" y="763046"/>
        <a:ext cx="5052166" cy="45053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6B5AE-9E33-4A18-96BC-2B391E885583}">
      <dsp:nvSpPr>
        <dsp:cNvPr id="0" name=""/>
        <dsp:cNvSpPr/>
      </dsp:nvSpPr>
      <dsp:spPr>
        <a:xfrm>
          <a:off x="2381" y="159014"/>
          <a:ext cx="1889124" cy="1133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Modularity</a:t>
          </a:r>
        </a:p>
      </dsp:txBody>
      <dsp:txXfrm>
        <a:off x="2381" y="159014"/>
        <a:ext cx="1889124" cy="1133475"/>
      </dsp:txXfrm>
    </dsp:sp>
    <dsp:sp modelId="{84BBFBDE-2408-406B-8C6A-45162C819599}">
      <dsp:nvSpPr>
        <dsp:cNvPr id="0" name=""/>
        <dsp:cNvSpPr/>
      </dsp:nvSpPr>
      <dsp:spPr>
        <a:xfrm>
          <a:off x="2080418" y="159014"/>
          <a:ext cx="1889124" cy="1133475"/>
        </a:xfrm>
        <a:prstGeom prst="rect">
          <a:avLst/>
        </a:prstGeom>
        <a:solidFill>
          <a:schemeClr val="accent5">
            <a:hueOff val="-963685"/>
            <a:satOff val="6154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Should provide uniform protection</a:t>
          </a:r>
        </a:p>
      </dsp:txBody>
      <dsp:txXfrm>
        <a:off x="2080418" y="159014"/>
        <a:ext cx="1889124" cy="1133475"/>
      </dsp:txXfrm>
    </dsp:sp>
    <dsp:sp modelId="{4F4E8BD4-29A6-4D94-93AE-470C35AB1A7E}">
      <dsp:nvSpPr>
        <dsp:cNvPr id="0" name=""/>
        <dsp:cNvSpPr/>
      </dsp:nvSpPr>
      <dsp:spPr>
        <a:xfrm>
          <a:off x="4158456" y="159014"/>
          <a:ext cx="1889124" cy="1133475"/>
        </a:xfrm>
        <a:prstGeom prst="rect">
          <a:avLst/>
        </a:prstGeom>
        <a:solidFill>
          <a:schemeClr val="accent5">
            <a:hueOff val="-1927370"/>
            <a:satOff val="12308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Provide override functionality</a:t>
          </a:r>
        </a:p>
      </dsp:txBody>
      <dsp:txXfrm>
        <a:off x="4158456" y="159014"/>
        <a:ext cx="1889124" cy="1133475"/>
      </dsp:txXfrm>
    </dsp:sp>
    <dsp:sp modelId="{547F457B-CBE8-40D1-96E2-BBAD085BAE35}">
      <dsp:nvSpPr>
        <dsp:cNvPr id="0" name=""/>
        <dsp:cNvSpPr/>
      </dsp:nvSpPr>
      <dsp:spPr>
        <a:xfrm>
          <a:off x="6236493" y="159014"/>
          <a:ext cx="1889124" cy="1133475"/>
        </a:xfrm>
        <a:prstGeom prst="rect">
          <a:avLst/>
        </a:prstGeom>
        <a:solidFill>
          <a:schemeClr val="accent5">
            <a:hueOff val="-2891055"/>
            <a:satOff val="18462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Default to least privilege</a:t>
          </a:r>
        </a:p>
      </dsp:txBody>
      <dsp:txXfrm>
        <a:off x="6236493" y="159014"/>
        <a:ext cx="1889124" cy="1133475"/>
      </dsp:txXfrm>
    </dsp:sp>
    <dsp:sp modelId="{5E2AF901-2A37-469B-BCF9-6962D7F3B3C4}">
      <dsp:nvSpPr>
        <dsp:cNvPr id="0" name=""/>
        <dsp:cNvSpPr/>
      </dsp:nvSpPr>
      <dsp:spPr>
        <a:xfrm>
          <a:off x="2381" y="1481402"/>
          <a:ext cx="1889124" cy="1133475"/>
        </a:xfrm>
        <a:prstGeom prst="rect">
          <a:avLst/>
        </a:prstGeom>
        <a:solidFill>
          <a:schemeClr val="accent5">
            <a:hueOff val="-3854741"/>
            <a:satOff val="24616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Flexibility and security</a:t>
          </a:r>
        </a:p>
      </dsp:txBody>
      <dsp:txXfrm>
        <a:off x="2381" y="1481402"/>
        <a:ext cx="1889124" cy="1133475"/>
      </dsp:txXfrm>
    </dsp:sp>
    <dsp:sp modelId="{06BEF1A6-4405-43DB-B3A0-8BB7384B5494}">
      <dsp:nvSpPr>
        <dsp:cNvPr id="0" name=""/>
        <dsp:cNvSpPr/>
      </dsp:nvSpPr>
      <dsp:spPr>
        <a:xfrm>
          <a:off x="2080418" y="1481402"/>
          <a:ext cx="1889124" cy="1133475"/>
        </a:xfrm>
        <a:prstGeom prst="rect">
          <a:avLst/>
        </a:prstGeom>
        <a:solidFill>
          <a:schemeClr val="accent5">
            <a:hueOff val="-4818426"/>
            <a:satOff val="30770"/>
            <a:lumOff val="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Should not panic users</a:t>
          </a:r>
        </a:p>
      </dsp:txBody>
      <dsp:txXfrm>
        <a:off x="2080418" y="1481402"/>
        <a:ext cx="1889124" cy="1133475"/>
      </dsp:txXfrm>
    </dsp:sp>
    <dsp:sp modelId="{A55AE136-9529-4043-A6BE-66A08277DB34}">
      <dsp:nvSpPr>
        <dsp:cNvPr id="0" name=""/>
        <dsp:cNvSpPr/>
      </dsp:nvSpPr>
      <dsp:spPr>
        <a:xfrm>
          <a:off x="4158456" y="1481402"/>
          <a:ext cx="1889124" cy="1133475"/>
        </a:xfrm>
        <a:prstGeom prst="rect">
          <a:avLst/>
        </a:prstGeom>
        <a:solidFill>
          <a:schemeClr val="accent5">
            <a:hueOff val="-5782111"/>
            <a:satOff val="36924"/>
            <a:lumOff val="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Clear distinction between user and admin</a:t>
          </a:r>
        </a:p>
      </dsp:txBody>
      <dsp:txXfrm>
        <a:off x="4158456" y="1481402"/>
        <a:ext cx="1889124" cy="1133475"/>
      </dsp:txXfrm>
    </dsp:sp>
    <dsp:sp modelId="{B12EDCEB-07F4-41CA-A6ED-CB2EC71A77DF}">
      <dsp:nvSpPr>
        <dsp:cNvPr id="0" name=""/>
        <dsp:cNvSpPr/>
      </dsp:nvSpPr>
      <dsp:spPr>
        <a:xfrm>
          <a:off x="6236493" y="1481402"/>
          <a:ext cx="1889124" cy="1133475"/>
        </a:xfrm>
        <a:prstGeom prst="rect">
          <a:avLst/>
        </a:prstGeom>
        <a:solidFill>
          <a:schemeClr val="accent5">
            <a:hueOff val="-6745796"/>
            <a:satOff val="43079"/>
            <a:lumOff val="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Minimum human intervention</a:t>
          </a:r>
        </a:p>
      </dsp:txBody>
      <dsp:txXfrm>
        <a:off x="6236493" y="1481402"/>
        <a:ext cx="1889124" cy="1133475"/>
      </dsp:txXfrm>
    </dsp:sp>
    <dsp:sp modelId="{0017DCC5-CD2F-47D9-8200-7F5AECC2FB03}">
      <dsp:nvSpPr>
        <dsp:cNvPr id="0" name=""/>
        <dsp:cNvSpPr/>
      </dsp:nvSpPr>
      <dsp:spPr>
        <a:xfrm>
          <a:off x="2381" y="2803789"/>
          <a:ext cx="1889124" cy="1133475"/>
        </a:xfrm>
        <a:prstGeom prst="rect">
          <a:avLst/>
        </a:prstGeom>
        <a:solidFill>
          <a:schemeClr val="accent5">
            <a:hueOff val="-7709482"/>
            <a:satOff val="49233"/>
            <a:lumOff val="1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Easily upgraded</a:t>
          </a:r>
        </a:p>
      </dsp:txBody>
      <dsp:txXfrm>
        <a:off x="2381" y="2803789"/>
        <a:ext cx="1889124" cy="1133475"/>
      </dsp:txXfrm>
    </dsp:sp>
    <dsp:sp modelId="{B2A6C07F-E98C-44C5-8691-FBC44BA8F391}">
      <dsp:nvSpPr>
        <dsp:cNvPr id="0" name=""/>
        <dsp:cNvSpPr/>
      </dsp:nvSpPr>
      <dsp:spPr>
        <a:xfrm>
          <a:off x="2080418" y="2803789"/>
          <a:ext cx="1889124" cy="1133475"/>
        </a:xfrm>
        <a:prstGeom prst="rect">
          <a:avLst/>
        </a:prstGeom>
        <a:solidFill>
          <a:schemeClr val="accent5">
            <a:hueOff val="-8673167"/>
            <a:satOff val="55387"/>
            <a:lumOff val="1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Auditing functionality</a:t>
          </a:r>
        </a:p>
      </dsp:txBody>
      <dsp:txXfrm>
        <a:off x="2080418" y="2803789"/>
        <a:ext cx="1889124" cy="1133475"/>
      </dsp:txXfrm>
    </dsp:sp>
    <dsp:sp modelId="{E2D7D911-8463-4CAC-983A-A4533D48B1F3}">
      <dsp:nvSpPr>
        <dsp:cNvPr id="0" name=""/>
        <dsp:cNvSpPr/>
      </dsp:nvSpPr>
      <dsp:spPr>
        <a:xfrm>
          <a:off x="4158456" y="2803789"/>
          <a:ext cx="1889124" cy="1133475"/>
        </a:xfrm>
        <a:prstGeom prst="rect">
          <a:avLst/>
        </a:prstGeom>
        <a:solidFill>
          <a:schemeClr val="accent5">
            <a:hueOff val="-9636852"/>
            <a:satOff val="61541"/>
            <a:lumOff val="1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Output should be in useable format</a:t>
          </a:r>
        </a:p>
      </dsp:txBody>
      <dsp:txXfrm>
        <a:off x="4158456" y="2803789"/>
        <a:ext cx="1889124" cy="1133475"/>
      </dsp:txXfrm>
    </dsp:sp>
    <dsp:sp modelId="{9D22DFFC-D43F-46DB-A9C8-7998F112C2D3}">
      <dsp:nvSpPr>
        <dsp:cNvPr id="0" name=""/>
        <dsp:cNvSpPr/>
      </dsp:nvSpPr>
      <dsp:spPr>
        <a:xfrm>
          <a:off x="6236493" y="2803789"/>
          <a:ext cx="1889124" cy="1133475"/>
        </a:xfrm>
        <a:prstGeom prst="rect">
          <a:avLst/>
        </a:prstGeom>
        <a:solidFill>
          <a:schemeClr val="accent5">
            <a:hueOff val="-10600537"/>
            <a:satOff val="67695"/>
            <a:lumOff val="2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Testable</a:t>
          </a:r>
        </a:p>
      </dsp:txBody>
      <dsp:txXfrm>
        <a:off x="6236493" y="2803789"/>
        <a:ext cx="1889124" cy="1133475"/>
      </dsp:txXfrm>
    </dsp:sp>
    <dsp:sp modelId="{81171027-9CD3-4439-BD19-E41418EB1FD2}">
      <dsp:nvSpPr>
        <dsp:cNvPr id="0" name=""/>
        <dsp:cNvSpPr/>
      </dsp:nvSpPr>
      <dsp:spPr>
        <a:xfrm>
          <a:off x="2080418" y="4126177"/>
          <a:ext cx="1889124" cy="1133475"/>
        </a:xfrm>
        <a:prstGeom prst="rect">
          <a:avLst/>
        </a:prstGeom>
        <a:solidFill>
          <a:schemeClr val="accent5">
            <a:hueOff val="-11564222"/>
            <a:satOff val="73849"/>
            <a:lumOff val="2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Should not introduce new compromise</a:t>
          </a:r>
        </a:p>
      </dsp:txBody>
      <dsp:txXfrm>
        <a:off x="2080418" y="4126177"/>
        <a:ext cx="1889124" cy="1133475"/>
      </dsp:txXfrm>
    </dsp:sp>
    <dsp:sp modelId="{D2F2027E-A88A-4A2C-AB74-2B6A34E6055A}">
      <dsp:nvSpPr>
        <dsp:cNvPr id="0" name=""/>
        <dsp:cNvSpPr/>
      </dsp:nvSpPr>
      <dsp:spPr>
        <a:xfrm>
          <a:off x="4158456" y="4126177"/>
          <a:ext cx="1889124" cy="1133475"/>
        </a:xfrm>
        <a:prstGeom prst="rect">
          <a:avLst/>
        </a:prstGeom>
        <a:solidFill>
          <a:schemeClr val="accent5">
            <a:hueOff val="-12527907"/>
            <a:satOff val="80003"/>
            <a:lumOff val="2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and user performance </a:t>
          </a:r>
        </a:p>
      </dsp:txBody>
      <dsp:txXfrm>
        <a:off x="4158456" y="4126177"/>
        <a:ext cx="1889124" cy="11334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7D164-D665-4A34-B621-E4FE7D460226}">
      <dsp:nvSpPr>
        <dsp:cNvPr id="0" name=""/>
        <dsp:cNvSpPr/>
      </dsp:nvSpPr>
      <dsp:spPr>
        <a:xfrm>
          <a:off x="5427" y="1464809"/>
          <a:ext cx="2080496" cy="7611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Reduce or Mitigate the risk</a:t>
          </a:r>
        </a:p>
      </dsp:txBody>
      <dsp:txXfrm>
        <a:off x="5427" y="1464809"/>
        <a:ext cx="2080496" cy="761136"/>
      </dsp:txXfrm>
    </dsp:sp>
    <dsp:sp modelId="{DC3C74AE-C506-4AD9-A36B-59CA39CBD0D5}">
      <dsp:nvSpPr>
        <dsp:cNvPr id="0" name=""/>
        <dsp:cNvSpPr/>
      </dsp:nvSpPr>
      <dsp:spPr>
        <a:xfrm>
          <a:off x="5427" y="2225945"/>
          <a:ext cx="2080496" cy="20752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Implement safeguards to eliminate or vulnerabilities or block threats</a:t>
          </a:r>
        </a:p>
      </dsp:txBody>
      <dsp:txXfrm>
        <a:off x="5427" y="2225945"/>
        <a:ext cx="2080496" cy="2075220"/>
      </dsp:txXfrm>
    </dsp:sp>
    <dsp:sp modelId="{EF582C0E-5147-491B-86B3-4286E925EFB6}">
      <dsp:nvSpPr>
        <dsp:cNvPr id="0" name=""/>
        <dsp:cNvSpPr/>
      </dsp:nvSpPr>
      <dsp:spPr>
        <a:xfrm>
          <a:off x="2377193" y="1464809"/>
          <a:ext cx="2080496" cy="761136"/>
        </a:xfrm>
        <a:prstGeom prst="rect">
          <a:avLst/>
        </a:prstGeom>
        <a:solidFill>
          <a:schemeClr val="accent5">
            <a:hueOff val="-3131977"/>
            <a:satOff val="20001"/>
            <a:lumOff val="6372"/>
            <a:alphaOff val="0"/>
          </a:schemeClr>
        </a:solidFill>
        <a:ln w="12700" cap="flat" cmpd="sng" algn="ctr">
          <a:solidFill>
            <a:schemeClr val="accent5">
              <a:hueOff val="-3131977"/>
              <a:satOff val="20001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Risk Assignment or Transfer</a:t>
          </a:r>
        </a:p>
      </dsp:txBody>
      <dsp:txXfrm>
        <a:off x="2377193" y="1464809"/>
        <a:ext cx="2080496" cy="761136"/>
      </dsp:txXfrm>
    </dsp:sp>
    <dsp:sp modelId="{61838D9E-A277-4F93-9337-EDB782B2667B}">
      <dsp:nvSpPr>
        <dsp:cNvPr id="0" name=""/>
        <dsp:cNvSpPr/>
      </dsp:nvSpPr>
      <dsp:spPr>
        <a:xfrm>
          <a:off x="2377193" y="2225945"/>
          <a:ext cx="2080496" cy="2075220"/>
        </a:xfrm>
        <a:prstGeom prst="rect">
          <a:avLst/>
        </a:prstGeom>
        <a:solidFill>
          <a:schemeClr val="accent5">
            <a:tint val="40000"/>
            <a:alpha val="90000"/>
            <a:hueOff val="-3181733"/>
            <a:satOff val="24413"/>
            <a:lumOff val="22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181733"/>
              <a:satOff val="24413"/>
              <a:lumOff val="2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Placement of the cost of risk to another entity</a:t>
          </a:r>
        </a:p>
      </dsp:txBody>
      <dsp:txXfrm>
        <a:off x="2377193" y="2225945"/>
        <a:ext cx="2080496" cy="2075220"/>
      </dsp:txXfrm>
    </dsp:sp>
    <dsp:sp modelId="{6F543370-7DCE-4BC3-AD3A-E231A14677D1}">
      <dsp:nvSpPr>
        <dsp:cNvPr id="0" name=""/>
        <dsp:cNvSpPr/>
      </dsp:nvSpPr>
      <dsp:spPr>
        <a:xfrm>
          <a:off x="4748958" y="1464809"/>
          <a:ext cx="2080496" cy="761136"/>
        </a:xfrm>
        <a:prstGeom prst="rect">
          <a:avLst/>
        </a:prstGeom>
        <a:solidFill>
          <a:schemeClr val="accent5">
            <a:hueOff val="-6263953"/>
            <a:satOff val="40001"/>
            <a:lumOff val="12745"/>
            <a:alphaOff val="0"/>
          </a:schemeClr>
        </a:solidFill>
        <a:ln w="12700" cap="flat" cmpd="sng" algn="ctr">
          <a:solidFill>
            <a:schemeClr val="accent5">
              <a:hueOff val="-6263953"/>
              <a:satOff val="40001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Risk Acceptance</a:t>
          </a:r>
        </a:p>
      </dsp:txBody>
      <dsp:txXfrm>
        <a:off x="4748958" y="1464809"/>
        <a:ext cx="2080496" cy="761136"/>
      </dsp:txXfrm>
    </dsp:sp>
    <dsp:sp modelId="{24B4B4DF-C52C-4408-922D-A8DA7456A317}">
      <dsp:nvSpPr>
        <dsp:cNvPr id="0" name=""/>
        <dsp:cNvSpPr/>
      </dsp:nvSpPr>
      <dsp:spPr>
        <a:xfrm>
          <a:off x="4748958" y="2225945"/>
          <a:ext cx="2080496" cy="2075220"/>
        </a:xfrm>
        <a:prstGeom prst="rect">
          <a:avLst/>
        </a:prstGeom>
        <a:solidFill>
          <a:schemeClr val="accent5">
            <a:tint val="40000"/>
            <a:alpha val="90000"/>
            <a:hueOff val="-6363467"/>
            <a:satOff val="48827"/>
            <a:lumOff val="44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363467"/>
              <a:satOff val="48827"/>
              <a:lumOff val="4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Conscious decision to live with the risk</a:t>
          </a:r>
        </a:p>
      </dsp:txBody>
      <dsp:txXfrm>
        <a:off x="4748958" y="2225945"/>
        <a:ext cx="2080496" cy="2075220"/>
      </dsp:txXfrm>
    </dsp:sp>
    <dsp:sp modelId="{03DFA3E1-4AA3-4DE9-A66D-30D22836C906}">
      <dsp:nvSpPr>
        <dsp:cNvPr id="0" name=""/>
        <dsp:cNvSpPr/>
      </dsp:nvSpPr>
      <dsp:spPr>
        <a:xfrm>
          <a:off x="7120724" y="1464809"/>
          <a:ext cx="2080496" cy="761136"/>
        </a:xfrm>
        <a:prstGeom prst="rect">
          <a:avLst/>
        </a:prstGeom>
        <a:solidFill>
          <a:schemeClr val="accent5">
            <a:hueOff val="-9395930"/>
            <a:satOff val="60002"/>
            <a:lumOff val="19117"/>
            <a:alphaOff val="0"/>
          </a:schemeClr>
        </a:solidFill>
        <a:ln w="12700" cap="flat" cmpd="sng" algn="ctr">
          <a:solidFill>
            <a:schemeClr val="accent5">
              <a:hueOff val="-9395930"/>
              <a:satOff val="60002"/>
              <a:lumOff val="191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Risk Avoidance</a:t>
          </a:r>
        </a:p>
      </dsp:txBody>
      <dsp:txXfrm>
        <a:off x="7120724" y="1464809"/>
        <a:ext cx="2080496" cy="761136"/>
      </dsp:txXfrm>
    </dsp:sp>
    <dsp:sp modelId="{AB8DCEE6-9361-4720-B918-1DA544199A72}">
      <dsp:nvSpPr>
        <dsp:cNvPr id="0" name=""/>
        <dsp:cNvSpPr/>
      </dsp:nvSpPr>
      <dsp:spPr>
        <a:xfrm>
          <a:off x="7120724" y="2225945"/>
          <a:ext cx="2080496" cy="2075220"/>
        </a:xfrm>
        <a:prstGeom prst="rect">
          <a:avLst/>
        </a:prstGeom>
        <a:solidFill>
          <a:schemeClr val="accent5">
            <a:tint val="40000"/>
            <a:alpha val="90000"/>
            <a:hueOff val="-9545200"/>
            <a:satOff val="73240"/>
            <a:lumOff val="66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545200"/>
              <a:satOff val="73240"/>
              <a:lumOff val="6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Terminate the activity that is introducing the risk</a:t>
          </a:r>
        </a:p>
      </dsp:txBody>
      <dsp:txXfrm>
        <a:off x="7120724" y="2225945"/>
        <a:ext cx="2080496" cy="2075220"/>
      </dsp:txXfrm>
    </dsp:sp>
    <dsp:sp modelId="{81CE6511-BF36-4613-B681-504E484A61A8}">
      <dsp:nvSpPr>
        <dsp:cNvPr id="0" name=""/>
        <dsp:cNvSpPr/>
      </dsp:nvSpPr>
      <dsp:spPr>
        <a:xfrm>
          <a:off x="9492490" y="1464809"/>
          <a:ext cx="2080496" cy="761136"/>
        </a:xfrm>
        <a:prstGeom prst="rect">
          <a:avLst/>
        </a:prstGeom>
        <a:solidFill>
          <a:schemeClr val="accent5">
            <a:hueOff val="-12527907"/>
            <a:satOff val="80003"/>
            <a:lumOff val="25490"/>
            <a:alphaOff val="0"/>
          </a:schemeClr>
        </a:solidFill>
        <a:ln w="12700" cap="flat" cmpd="sng" algn="ctr">
          <a:solidFill>
            <a:schemeClr val="accent5">
              <a:hueOff val="-12527907"/>
              <a:satOff val="80003"/>
              <a:lumOff val="2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Risk Rejection or Ignore</a:t>
          </a:r>
        </a:p>
      </dsp:txBody>
      <dsp:txXfrm>
        <a:off x="9492490" y="1464809"/>
        <a:ext cx="2080496" cy="761136"/>
      </dsp:txXfrm>
    </dsp:sp>
    <dsp:sp modelId="{1EA6D4E9-CED2-4953-8CAA-F14BAAA89493}">
      <dsp:nvSpPr>
        <dsp:cNvPr id="0" name=""/>
        <dsp:cNvSpPr/>
      </dsp:nvSpPr>
      <dsp:spPr>
        <a:xfrm>
          <a:off x="9492490" y="2225945"/>
          <a:ext cx="2080496" cy="2075220"/>
        </a:xfrm>
        <a:prstGeom prst="rect">
          <a:avLst/>
        </a:prstGeom>
        <a:solidFill>
          <a:schemeClr val="accent5">
            <a:tint val="40000"/>
            <a:alpha val="90000"/>
            <a:hueOff val="-12726933"/>
            <a:satOff val="97653"/>
            <a:lumOff val="89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726933"/>
              <a:satOff val="97653"/>
              <a:lumOff val="8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Unacceptable response to risk is reject or ignore the risk</a:t>
          </a:r>
        </a:p>
      </dsp:txBody>
      <dsp:txXfrm>
        <a:off x="9492490" y="2225945"/>
        <a:ext cx="2080496" cy="2075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6448C-F860-488F-BF3D-EEDFEB144E21}">
      <dsp:nvSpPr>
        <dsp:cNvPr id="0" name=""/>
        <dsp:cNvSpPr/>
      </dsp:nvSpPr>
      <dsp:spPr>
        <a:xfrm>
          <a:off x="661860" y="1031336"/>
          <a:ext cx="1834256" cy="183425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Administrative control</a:t>
          </a:r>
        </a:p>
      </dsp:txBody>
      <dsp:txXfrm>
        <a:off x="906428" y="1352331"/>
        <a:ext cx="1345121" cy="825415"/>
      </dsp:txXfrm>
    </dsp:sp>
    <dsp:sp modelId="{C6E22E29-1C86-4B32-9048-F4B025F6D88A}">
      <dsp:nvSpPr>
        <dsp:cNvPr id="0" name=""/>
        <dsp:cNvSpPr/>
      </dsp:nvSpPr>
      <dsp:spPr>
        <a:xfrm>
          <a:off x="1323721" y="2177746"/>
          <a:ext cx="1834256" cy="183425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263953"/>
                <a:satOff val="40001"/>
                <a:lumOff val="127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6263953"/>
                <a:satOff val="40001"/>
                <a:lumOff val="127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6263953"/>
                <a:satOff val="40001"/>
                <a:lumOff val="127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Logical control</a:t>
          </a:r>
        </a:p>
      </dsp:txBody>
      <dsp:txXfrm>
        <a:off x="1884698" y="2651596"/>
        <a:ext cx="1100553" cy="1008840"/>
      </dsp:txXfrm>
    </dsp:sp>
    <dsp:sp modelId="{4184066B-91F4-4D5D-ACA0-D9B1E47DBB0F}">
      <dsp:nvSpPr>
        <dsp:cNvPr id="0" name=""/>
        <dsp:cNvSpPr/>
      </dsp:nvSpPr>
      <dsp:spPr>
        <a:xfrm>
          <a:off x="0" y="2177746"/>
          <a:ext cx="1834256" cy="183425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2527907"/>
                <a:satOff val="80003"/>
                <a:lumOff val="254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12527907"/>
                <a:satOff val="80003"/>
                <a:lumOff val="254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12527907"/>
                <a:satOff val="80003"/>
                <a:lumOff val="254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Physical control</a:t>
          </a:r>
        </a:p>
      </dsp:txBody>
      <dsp:txXfrm>
        <a:off x="172725" y="2651596"/>
        <a:ext cx="1100553" cy="1008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790F0-955A-453B-B2F6-38E847C171CF}">
      <dsp:nvSpPr>
        <dsp:cNvPr id="0" name=""/>
        <dsp:cNvSpPr/>
      </dsp:nvSpPr>
      <dsp:spPr>
        <a:xfrm>
          <a:off x="2368" y="144032"/>
          <a:ext cx="2309434" cy="688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Administrative Control</a:t>
          </a:r>
        </a:p>
      </dsp:txBody>
      <dsp:txXfrm>
        <a:off x="2368" y="144032"/>
        <a:ext cx="2309434" cy="688415"/>
      </dsp:txXfrm>
    </dsp:sp>
    <dsp:sp modelId="{12AF7984-09D0-464D-AA38-EFB15D2A84C2}">
      <dsp:nvSpPr>
        <dsp:cNvPr id="0" name=""/>
        <dsp:cNvSpPr/>
      </dsp:nvSpPr>
      <dsp:spPr>
        <a:xfrm>
          <a:off x="2368" y="832448"/>
          <a:ext cx="2309434" cy="3859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Policies and procedures defined by an organization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Also referred as management controls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Focuses on personnel and business practices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Eg</a:t>
          </a:r>
          <a:r>
            <a:rPr lang="en-US" sz="1900" kern="1200" dirty="0"/>
            <a:t>: policy, Hiring practice, training, Data classification.</a:t>
          </a:r>
        </a:p>
      </dsp:txBody>
      <dsp:txXfrm>
        <a:off x="2368" y="832448"/>
        <a:ext cx="2309434" cy="3859469"/>
      </dsp:txXfrm>
    </dsp:sp>
    <dsp:sp modelId="{F23961BE-DD7B-49A9-9C5E-8D8BBBC399CD}">
      <dsp:nvSpPr>
        <dsp:cNvPr id="0" name=""/>
        <dsp:cNvSpPr/>
      </dsp:nvSpPr>
      <dsp:spPr>
        <a:xfrm>
          <a:off x="2635124" y="144032"/>
          <a:ext cx="2309434" cy="688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Technical control</a:t>
          </a:r>
        </a:p>
      </dsp:txBody>
      <dsp:txXfrm>
        <a:off x="2635124" y="144032"/>
        <a:ext cx="2309434" cy="688415"/>
      </dsp:txXfrm>
    </dsp:sp>
    <dsp:sp modelId="{29027566-A978-4D79-950E-AC8B49FE437D}">
      <dsp:nvSpPr>
        <dsp:cNvPr id="0" name=""/>
        <dsp:cNvSpPr/>
      </dsp:nvSpPr>
      <dsp:spPr>
        <a:xfrm>
          <a:off x="2635124" y="832448"/>
          <a:ext cx="2309434" cy="3859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Involves the hardware and/or software mechanisms used to manage and provide protection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Eg</a:t>
          </a:r>
          <a:r>
            <a:rPr lang="en-US" sz="1900" kern="1200" dirty="0"/>
            <a:t>: firewall, password, biometric, authentication systems, IDS, routers, AV</a:t>
          </a:r>
        </a:p>
      </dsp:txBody>
      <dsp:txXfrm>
        <a:off x="2635124" y="832448"/>
        <a:ext cx="2309434" cy="3859469"/>
      </dsp:txXfrm>
    </dsp:sp>
    <dsp:sp modelId="{4F17D496-0521-4B44-B096-9C2F40F218C0}">
      <dsp:nvSpPr>
        <dsp:cNvPr id="0" name=""/>
        <dsp:cNvSpPr/>
      </dsp:nvSpPr>
      <dsp:spPr>
        <a:xfrm>
          <a:off x="5267879" y="144032"/>
          <a:ext cx="2309434" cy="688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Physical Control</a:t>
          </a:r>
        </a:p>
      </dsp:txBody>
      <dsp:txXfrm>
        <a:off x="5267879" y="144032"/>
        <a:ext cx="2309434" cy="688415"/>
      </dsp:txXfrm>
    </dsp:sp>
    <dsp:sp modelId="{BDE6EB87-F13A-42BD-9733-940A84A3998D}">
      <dsp:nvSpPr>
        <dsp:cNvPr id="0" name=""/>
        <dsp:cNvSpPr/>
      </dsp:nvSpPr>
      <dsp:spPr>
        <a:xfrm>
          <a:off x="5267879" y="832448"/>
          <a:ext cx="2309434" cy="3859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Physical mechanisms deployed to prevent, monitor, detect contact with systems or facilities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Eg</a:t>
          </a:r>
          <a:r>
            <a:rPr lang="en-US" sz="1900" kern="1200" dirty="0"/>
            <a:t>: guards, fences, CCTV, dogs, mantraps, alarms</a:t>
          </a:r>
        </a:p>
      </dsp:txBody>
      <dsp:txXfrm>
        <a:off x="5267879" y="832448"/>
        <a:ext cx="2309434" cy="3859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6E1F-0116-4253-BE01-AB6363ADFA6A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D4F-841F-4DD0-99B1-DAF05FBF3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0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CD72-EC3A-4D22-95AA-8542E975CB8F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AFE4-65E3-4235-B09C-893C22CC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CF4C-8706-4B45-B26D-3378A12188D6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CONFIDENTIAL </a:t>
            </a:r>
            <a:fld id="{415977C3-E512-4458-BFB5-AD6737CA9FC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5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93EE-BCC8-4FF5-BA8C-7458566CC4A6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6B7-F2DE-4CE7-A67C-6BFB036947D4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7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CEF-90B6-49A9-A108-6259FD6C90E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C0F-01C3-4345-9837-E19741952E8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FBF-7BFD-4349-A6AB-C2F2F875BEE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A64C-39DD-4A84-933E-C968F155569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9DC8-6D81-4114-B569-D00621F0910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2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476C-C4A9-49CB-B6D5-6254EFDED11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8208-6A64-4271-919D-0EF0983F2538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36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E040-8AEB-470F-AAF7-F4D31689240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4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26FF-2935-4C69-9950-CA8DEC87C58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6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CEFD-0A1D-47F5-B119-5EE8F0A1CAB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43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0846-9E6E-4476-8209-65474E077A7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1C61-D4B1-4110-90E4-C55B30CAC02D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4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388-9628-45D8-9B3C-0E7C4D4D67C9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3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5645-90B4-4A7F-8535-27A77ADBBEC8}" type="datetime1">
              <a:rPr lang="en-IN" smtClean="0"/>
              <a:t>16/07/17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B0-1141-44EC-A694-69DB12694906}" type="datetime1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BFCE-8894-4DDB-8EE0-72BF19ED1BC0}" type="datetime1">
              <a:rPr lang="en-IN" smtClean="0"/>
              <a:t>16/07/17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F585-4822-411A-BF6B-0D268B334AE1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7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A7F1-2C94-4FA5-9605-39AF518D7D1F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C627-4967-4782-98F3-40DC64AED40C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2258-E468-4E43-8420-B501DE8A3CC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70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991" y="3252258"/>
            <a:ext cx="6219873" cy="653760"/>
          </a:xfrm>
        </p:spPr>
        <p:txBody>
          <a:bodyPr anchor="t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90164" y="2342284"/>
            <a:ext cx="3134591" cy="40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0DB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– Preempt – Protect</a:t>
            </a:r>
            <a:endParaRPr lang="en-IN" sz="1800" dirty="0">
              <a:solidFill>
                <a:srgbClr val="0DB1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04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32" name="Picture 8" descr="Image result for NIST 800-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 r="1" b="1312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Risk Assessment 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040" y="1767840"/>
            <a:ext cx="4927600" cy="440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will cover the following methodologies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NIST 800-30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Facilitated Risk Analysis Process (FRAP)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OCTAVE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AS/NZS 4360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Failure modes and Effects analysis (FMEA)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Fault Tree Analysis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CRAMM</a:t>
            </a:r>
          </a:p>
        </p:txBody>
      </p:sp>
    </p:spTree>
    <p:extLst>
      <p:ext uri="{BB962C8B-B14F-4D97-AF65-F5344CB8AC3E}">
        <p14:creationId xmlns:p14="http://schemas.microsoft.com/office/powerpoint/2010/main" val="383341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NIST 800-30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645" y="1250921"/>
            <a:ext cx="111290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Focused on Computer systems and IT security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Establishes a 6 step Risk Management framework for Federal Systems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Categorize the information system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Select the security controls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Implement security controls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Assess security controls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Authorize the information system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Monitor the security controls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9003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FRAP  - Facilitated Risk Analysis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645" y="1250921"/>
            <a:ext cx="111290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Focuses only on systems that really need assessing, to reduce cost and time obligations.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Stresses pre-screening activities so that RA steps are carried only on items that need it most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Used to analyse one system, application or business process at a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does not support the idea of calculating exploitation probability or 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Goal is ensure efficiency and cost effectiveness by keeping the assessment scope simple and small</a:t>
            </a:r>
          </a:p>
        </p:txBody>
      </p:sp>
    </p:spTree>
    <p:extLst>
      <p:ext uri="{BB962C8B-B14F-4D97-AF65-F5344CB8AC3E}">
        <p14:creationId xmlns:p14="http://schemas.microsoft.com/office/powerpoint/2010/main" val="243757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OCTAVE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767" y="1583703"/>
            <a:ext cx="1082197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Intended to be used in situations where people manage and direct the risk evaluation within their organization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Relies on idea that people working in the organization are best positioned to understand Risk and what is needed to address them.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The scope of the Assessment is very wide than FRAP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The individuals perform assessment via facilitated workshops</a:t>
            </a:r>
          </a:p>
        </p:txBody>
      </p:sp>
    </p:spTree>
    <p:extLst>
      <p:ext uri="{BB962C8B-B14F-4D97-AF65-F5344CB8AC3E}">
        <p14:creationId xmlns:p14="http://schemas.microsoft.com/office/powerpoint/2010/main" val="60429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AS/NZ 4360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767" y="1583703"/>
            <a:ext cx="108219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Takes a broader approach to Risk management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This risk methodology is more focussed on the health of the company from a business point of view than security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can be used to understand the company financial, capital, human, and business decision risks</a:t>
            </a:r>
          </a:p>
        </p:txBody>
      </p:sp>
    </p:spTree>
    <p:extLst>
      <p:ext uri="{BB962C8B-B14F-4D97-AF65-F5344CB8AC3E}">
        <p14:creationId xmlns:p14="http://schemas.microsoft.com/office/powerpoint/2010/main" val="184470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Failure Mode and Effects Analysis (FMEA)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805" y="1250921"/>
            <a:ext cx="117646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 of identifying (in a structured way)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Functional Failures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Cause of failure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Effects of failure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is commonly used in product development and operational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Goal is to identify failure points and either fix or reduce the impact of the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It is used in Assurance Risk Management because of the level of detail, variables and 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is not useful to detect complex failure modes involving multiple systems</a:t>
            </a:r>
          </a:p>
        </p:txBody>
      </p:sp>
    </p:spTree>
    <p:extLst>
      <p:ext uri="{BB962C8B-B14F-4D97-AF65-F5344CB8AC3E}">
        <p14:creationId xmlns:p14="http://schemas.microsoft.com/office/powerpoint/2010/main" val="91066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Fault Tree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061" y="1665700"/>
            <a:ext cx="11764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Most useful approach to identify failures in more complex environments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An un-desired effect is taken as the root and events that can contribute to this effect are added as a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Some common software failures that can be explored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False alarms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Insufficient error handling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Sequencing or order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Incorrect timing outputs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Valid but not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105555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CRAMM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061" y="1665700"/>
            <a:ext cx="11764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Created by UK and its automated tools are sold by Siemens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Works in three distinct stages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Define objectives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Assess risks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Identify countermeasures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It is a completely automated way of 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16070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415" y="3409409"/>
            <a:ext cx="10696574" cy="735541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/>
              <a:t>Risk Analysis Approaches</a:t>
            </a:r>
          </a:p>
        </p:txBody>
      </p:sp>
    </p:spTree>
    <p:extLst>
      <p:ext uri="{BB962C8B-B14F-4D97-AF65-F5344CB8AC3E}">
        <p14:creationId xmlns:p14="http://schemas.microsoft.com/office/powerpoint/2010/main" val="319485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Quantitative Risk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061" y="1665700"/>
            <a:ext cx="1176465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Assigns monetary and numeric values to all elements of the Risk analysis process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More scientific or mathematical approach to Risk Assessment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Uses risk Calculations to attempt to predict the level of monetary loss, and the probability for each type of threat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The reports are fairly user friendly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However, not all elements can be quantified</a:t>
            </a:r>
          </a:p>
        </p:txBody>
      </p:sp>
    </p:spTree>
    <p:extLst>
      <p:ext uri="{BB962C8B-B14F-4D97-AF65-F5344CB8AC3E}">
        <p14:creationId xmlns:p14="http://schemas.microsoft.com/office/powerpoint/2010/main" val="283116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25" y="255123"/>
            <a:ext cx="10696574" cy="735541"/>
          </a:xfrm>
        </p:spPr>
        <p:txBody>
          <a:bodyPr/>
          <a:lstStyle/>
          <a:p>
            <a:r>
              <a:rPr lang="en-IN" dirty="0"/>
              <a:t>Risk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625" y="1065229"/>
            <a:ext cx="1123675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Process of identifying and assessing risk, reducing it to an acceptable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Risk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The process by which the goals of risk management are achieved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Includes examining an environment for risk, evaluating each threat event to its likelihood and the cost of damage, creating cost/benefit report  for safeguards to present to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NIST 800-39 defines 3 tiers of risk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/>
              <a:t>Organizational tier </a:t>
            </a:r>
            <a:r>
              <a:rPr lang="en-IN" sz="2800" dirty="0"/>
              <a:t>– Concerned with the risk to the business as a whole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/>
              <a:t>Business process tier </a:t>
            </a:r>
            <a:r>
              <a:rPr lang="en-IN" sz="2800" dirty="0"/>
              <a:t>– Deals with a major function within the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/>
              <a:t>Information Systems tier </a:t>
            </a:r>
            <a:r>
              <a:rPr lang="en-IN" sz="2800" dirty="0"/>
              <a:t>– Addresses risk from a information system perspective</a:t>
            </a:r>
          </a:p>
        </p:txBody>
      </p:sp>
    </p:spTree>
    <p:extLst>
      <p:ext uri="{BB962C8B-B14F-4D97-AF65-F5344CB8AC3E}">
        <p14:creationId xmlns:p14="http://schemas.microsoft.com/office/powerpoint/2010/main" val="1738643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Quantitative Risk Analysis – 6 Steps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93854922"/>
              </p:ext>
            </p:extLst>
          </p:nvPr>
        </p:nvGraphicFramePr>
        <p:xfrm>
          <a:off x="619567" y="1143872"/>
          <a:ext cx="11057640" cy="560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47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28" y="255123"/>
            <a:ext cx="10696574" cy="735541"/>
          </a:xfrm>
        </p:spPr>
        <p:txBody>
          <a:bodyPr/>
          <a:lstStyle/>
          <a:p>
            <a:r>
              <a:rPr lang="en-IN" dirty="0"/>
              <a:t>Key Terms in Quantitative Analysis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31619423"/>
              </p:ext>
            </p:extLst>
          </p:nvPr>
        </p:nvGraphicFramePr>
        <p:xfrm>
          <a:off x="216816" y="1250921"/>
          <a:ext cx="11531280" cy="5347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1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Benefit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061" y="1665700"/>
            <a:ext cx="117646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ALE before Safeguard – ALE after Safeguard – Cost of Countermeasure = Value of the safeguard to the company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If the above </a:t>
            </a:r>
            <a:r>
              <a:rPr lang="en-IN" sz="2800"/>
              <a:t>result is </a:t>
            </a:r>
            <a:r>
              <a:rPr lang="en-IN" sz="2800" dirty="0"/>
              <a:t>negative the safeguard is not financially reasonable to be implemented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is also important to consider the issues of legal responsibility and prudent due care</a:t>
            </a:r>
          </a:p>
        </p:txBody>
      </p:sp>
    </p:spTree>
    <p:extLst>
      <p:ext uri="{BB962C8B-B14F-4D97-AF65-F5344CB8AC3E}">
        <p14:creationId xmlns:p14="http://schemas.microsoft.com/office/powerpoint/2010/main" val="251874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Qualitative Risk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061" y="1665700"/>
            <a:ext cx="11764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Uses a softer approach to Risk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does not quantify the data, does not use calculations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is more opinion and scenario based and uses rating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Techniques include judgement, best practices, intuition, and experience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Methods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Brainstorming, Delphi technique, storyboarding, focus groups, surveys, questionnaire, checklists, one-on-one meetings, Interviews</a:t>
            </a:r>
          </a:p>
        </p:txBody>
      </p:sp>
    </p:spTree>
    <p:extLst>
      <p:ext uri="{BB962C8B-B14F-4D97-AF65-F5344CB8AC3E}">
        <p14:creationId xmlns:p14="http://schemas.microsoft.com/office/powerpoint/2010/main" val="633656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17" y="84659"/>
            <a:ext cx="10696574" cy="735541"/>
          </a:xfrm>
        </p:spPr>
        <p:txBody>
          <a:bodyPr/>
          <a:lstStyle/>
          <a:p>
            <a:r>
              <a:rPr lang="en-IN" dirty="0"/>
              <a:t>Qualitative Risk Analysis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061" y="1665700"/>
            <a:ext cx="11764652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7993774"/>
              </p:ext>
            </p:extLst>
          </p:nvPr>
        </p:nvGraphicFramePr>
        <p:xfrm>
          <a:off x="266060" y="744718"/>
          <a:ext cx="11482035" cy="5740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88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472143" y="1220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Qualitative vs Quantitative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01474903"/>
              </p:ext>
            </p:extLst>
          </p:nvPr>
        </p:nvGraphicFramePr>
        <p:xfrm>
          <a:off x="543646" y="1191006"/>
          <a:ext cx="10811742" cy="5426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854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Countermeasure/Safeguard Selection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3296842"/>
              </p:ext>
            </p:extLst>
          </p:nvPr>
        </p:nvGraphicFramePr>
        <p:xfrm>
          <a:off x="1645501" y="12509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511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Risk vs Residual Risk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779" y="1555421"/>
            <a:ext cx="11172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Total Risk = Threats * Vulnerability * Asset Value</a:t>
            </a:r>
          </a:p>
          <a:p>
            <a:endParaRPr lang="en-IN" sz="3600" b="1" dirty="0"/>
          </a:p>
          <a:p>
            <a:r>
              <a:rPr lang="en-IN" sz="3600" b="1" dirty="0"/>
              <a:t>Residual Risk = (Threats * Vulnerability * Asset Value) * control gaps </a:t>
            </a:r>
          </a:p>
          <a:p>
            <a:r>
              <a:rPr lang="en-IN" sz="3600" b="1" dirty="0"/>
              <a:t>	          </a:t>
            </a:r>
          </a:p>
          <a:p>
            <a:r>
              <a:rPr lang="en-IN" sz="3600" b="1" dirty="0"/>
              <a:t>Residual Risk = Total Risk – countermeasures</a:t>
            </a:r>
          </a:p>
        </p:txBody>
      </p:sp>
    </p:spTree>
    <p:extLst>
      <p:ext uri="{BB962C8B-B14F-4D97-AF65-F5344CB8AC3E}">
        <p14:creationId xmlns:p14="http://schemas.microsoft.com/office/powerpoint/2010/main" val="57872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Risk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5397168"/>
              </p:ext>
            </p:extLst>
          </p:nvPr>
        </p:nvGraphicFramePr>
        <p:xfrm>
          <a:off x="169682" y="719666"/>
          <a:ext cx="11578414" cy="576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771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Categories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7633558"/>
              </p:ext>
            </p:extLst>
          </p:nvPr>
        </p:nvGraphicFramePr>
        <p:xfrm>
          <a:off x="678732" y="1376314"/>
          <a:ext cx="3157978" cy="504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0364260"/>
              </p:ext>
            </p:extLst>
          </p:nvPr>
        </p:nvGraphicFramePr>
        <p:xfrm>
          <a:off x="4421170" y="1583703"/>
          <a:ext cx="7579683" cy="4835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979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Terminologies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8379388"/>
              </p:ext>
            </p:extLst>
          </p:nvPr>
        </p:nvGraphicFramePr>
        <p:xfrm>
          <a:off x="589698" y="1439334"/>
          <a:ext cx="11158398" cy="4688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121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Types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34738208"/>
              </p:ext>
            </p:extLst>
          </p:nvPr>
        </p:nvGraphicFramePr>
        <p:xfrm>
          <a:off x="141402" y="719666"/>
          <a:ext cx="11868346" cy="5831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00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2.gstatic.com/images?q=tbn:ANd9GcTP156D8kHtFuzKJ5yGe-VEU7IQhrK9hB-VC5qFF1Wq70nm2J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20" y="3588744"/>
            <a:ext cx="4133380" cy="23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05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Systems Risk Management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779" y="1574276"/>
            <a:ext cx="10803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Should be a subset of Overall Risk Management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provides the foundation and direction for organizations security and risk management process and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Should address the following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Objectives of ISRM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Risk appetite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Formal process for Risk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Connection between ISRM and Organization’s strategic planning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Roles and Responsibilities of ISRM Team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Mapping of Risk to Internal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Mapping of Risk to performance 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Key indicators to monitor the effectiveness of controls</a:t>
            </a:r>
          </a:p>
        </p:txBody>
      </p:sp>
    </p:spTree>
    <p:extLst>
      <p:ext uri="{BB962C8B-B14F-4D97-AF65-F5344CB8AC3E}">
        <p14:creationId xmlns:p14="http://schemas.microsoft.com/office/powerpoint/2010/main" val="336946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Management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77" y="1545996"/>
            <a:ext cx="114747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4 Interrelated components that comprise the risk management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Frame Risk</a:t>
            </a:r>
            <a:r>
              <a:rPr lang="en-I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Defines the context within which all risk activities takes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Assess Risk</a:t>
            </a:r>
            <a:r>
              <a:rPr lang="en-I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Most critical aspect of the process; assessing the risks to determine mitigation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Respond to Risk</a:t>
            </a:r>
            <a:r>
              <a:rPr lang="en-I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Determining the risk response options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Monitor Risk</a:t>
            </a:r>
            <a:r>
              <a:rPr lang="en-I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Continuously monitor the effectiveness of controls against the risks as well as look for new risks.</a:t>
            </a:r>
          </a:p>
        </p:txBody>
      </p:sp>
    </p:spTree>
    <p:extLst>
      <p:ext uri="{BB962C8B-B14F-4D97-AF65-F5344CB8AC3E}">
        <p14:creationId xmlns:p14="http://schemas.microsoft.com/office/powerpoint/2010/main" val="425184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12" y="165018"/>
            <a:ext cx="10696574" cy="735541"/>
          </a:xfrm>
        </p:spPr>
        <p:txBody>
          <a:bodyPr/>
          <a:lstStyle/>
          <a:p>
            <a:r>
              <a:rPr lang="en-IN" dirty="0"/>
              <a:t>Risk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696" y="1244338"/>
            <a:ext cx="114747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Risk Assessment </a:t>
            </a:r>
            <a:r>
              <a:rPr lang="en-IN" sz="2000" dirty="0"/>
              <a:t>– Method of identifying vulnerabilities and threats and assessing the possible impacts to determine where to implement the security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Risk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Carried out after risk assessment; ensures security is cost-effective, relevant, timely and responsive to the threats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Helps prioritize risks and shows management the amount of resources needed to protect in a sensible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4 main goals of risk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Identify Assets and their values to the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Identify vulnerabilities and threats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Quantify the probability and business impact of these potential threats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Provide cost benefit analysis of the safeguard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Risk Analysis must be supported and directed by 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Management must define the purpose and scope of analysis, appoint a team to carry out assessment and allocate necessary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Risk Analysis helps integrate the security objectives with the business objectives </a:t>
            </a:r>
          </a:p>
        </p:txBody>
      </p:sp>
    </p:spTree>
    <p:extLst>
      <p:ext uri="{BB962C8B-B14F-4D97-AF65-F5344CB8AC3E}">
        <p14:creationId xmlns:p14="http://schemas.microsoft.com/office/powerpoint/2010/main" val="75910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Asset 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645" y="1498862"/>
            <a:ext cx="111290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Aspects to consider when assigning value to the 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Cost to acquire or develop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Cost to maintain and protect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Value to owner and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Value to adversaries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Price others are willing to pay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Cost to replace the asset if lost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Operational and production activities affect if the asset is not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Liability issues if the asset is compromised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Usefulness and role of the asset in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4706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Asset Valuation - Benefits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645" y="1498862"/>
            <a:ext cx="11129029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Helps in performing effective cost/benefit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Helps select specific countermeasures and safeguards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Determine the level of insurance coverage to purchase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Understand what exactly is at risk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Comply with legal and regulatory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51444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Vulnerability and Threats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645" y="1498862"/>
            <a:ext cx="111290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Loss Potential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/>
              <a:t>What the company will loose if a threat agent actually takes advantage of a vulnerability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Eg</a:t>
            </a:r>
            <a:r>
              <a:rPr lang="en-IN" sz="2800" dirty="0"/>
              <a:t>: data corruption, destruction, information disclosure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Delayed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Its is secondary in nature and takes place well after a vulnerability is exploited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May include damage to reputation, loss of market, accrued penalties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6016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2095</Words>
  <Application>Microsoft Macintosh PowerPoint</Application>
  <PresentationFormat>Widescreen</PresentationFormat>
  <Paragraphs>300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Source Sans Pro</vt:lpstr>
      <vt:lpstr>Office Theme</vt:lpstr>
      <vt:lpstr>2_Light Version (Colored)</vt:lpstr>
      <vt:lpstr>Risk Management</vt:lpstr>
      <vt:lpstr>Risk Management</vt:lpstr>
      <vt:lpstr>Risk Terminologies</vt:lpstr>
      <vt:lpstr>Information Systems Risk Management Policy</vt:lpstr>
      <vt:lpstr>Risk Management Process</vt:lpstr>
      <vt:lpstr>Risk Analysis</vt:lpstr>
      <vt:lpstr>1. Asset Valuation</vt:lpstr>
      <vt:lpstr>Asset Valuation - Benefits</vt:lpstr>
      <vt:lpstr>Identifying Vulnerability and Threats</vt:lpstr>
      <vt:lpstr>Risk Assessment Methodology</vt:lpstr>
      <vt:lpstr>NIST 800-30</vt:lpstr>
      <vt:lpstr>FRAP  - Facilitated Risk Analysis Process</vt:lpstr>
      <vt:lpstr>OCTAVE</vt:lpstr>
      <vt:lpstr>AS/NZ 4360</vt:lpstr>
      <vt:lpstr>Failure Mode and Effects Analysis (FMEA)</vt:lpstr>
      <vt:lpstr>Fault Tree Analysis</vt:lpstr>
      <vt:lpstr>CRAMM</vt:lpstr>
      <vt:lpstr>Risk Analysis Approaches</vt:lpstr>
      <vt:lpstr>Quantitative Risk Analysis</vt:lpstr>
      <vt:lpstr>Quantitative Risk Analysis – 6 Steps</vt:lpstr>
      <vt:lpstr>Key Terms in Quantitative Analysis</vt:lpstr>
      <vt:lpstr>Cost Benefit Analysis</vt:lpstr>
      <vt:lpstr>Qualitative Risk Analysis</vt:lpstr>
      <vt:lpstr>Qualitative Risk Analysis Methods</vt:lpstr>
      <vt:lpstr>PowerPoint Presentation</vt:lpstr>
      <vt:lpstr>Countermeasure/Safeguard Selection</vt:lpstr>
      <vt:lpstr>Total Risk vs Residual Risk</vt:lpstr>
      <vt:lpstr>Handling Risk</vt:lpstr>
      <vt:lpstr>Control Categories</vt:lpstr>
      <vt:lpstr>Control Types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</dc:title>
  <dc:creator>Karthikeyan Dhayalan</dc:creator>
  <cp:keywords>CISSP</cp:keywords>
  <cp:lastModifiedBy>Karthikeyan Dhayalan</cp:lastModifiedBy>
  <cp:revision>256</cp:revision>
  <dcterms:created xsi:type="dcterms:W3CDTF">2016-09-14T06:49:20Z</dcterms:created>
  <dcterms:modified xsi:type="dcterms:W3CDTF">2017-07-16T12:18:39Z</dcterms:modified>
</cp:coreProperties>
</file>