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256" r:id="rId3"/>
    <p:sldId id="290" r:id="rId4"/>
    <p:sldId id="291" r:id="rId5"/>
    <p:sldId id="292" r:id="rId6"/>
    <p:sldId id="293" r:id="rId7"/>
    <p:sldId id="294" r:id="rId8"/>
    <p:sldId id="296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4" r:id="rId23"/>
    <p:sldId id="313" r:id="rId24"/>
    <p:sldId id="315" r:id="rId25"/>
    <p:sldId id="316" r:id="rId26"/>
    <p:sldId id="317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71286-C1A2-4488-ADE6-F8B104A59C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9C4B81-52FE-419C-82BE-F0331BB0CE7A}">
      <dgm:prSet phldrT="[Text]"/>
      <dgm:spPr/>
      <dgm:t>
        <a:bodyPr/>
        <a:lstStyle/>
        <a:p>
          <a:r>
            <a:rPr lang="en-US" dirty="0"/>
            <a:t>Threats</a:t>
          </a:r>
        </a:p>
      </dgm:t>
    </dgm:pt>
    <dgm:pt modelId="{75B11F78-AAA2-4640-BD00-FD44D81CEF36}" type="parTrans" cxnId="{A43F454C-EF15-46F0-BF8F-488B9CD79AE7}">
      <dgm:prSet/>
      <dgm:spPr/>
      <dgm:t>
        <a:bodyPr/>
        <a:lstStyle/>
        <a:p>
          <a:endParaRPr lang="en-US"/>
        </a:p>
      </dgm:t>
    </dgm:pt>
    <dgm:pt modelId="{537CC4DE-48FD-4F02-BE80-681AEE5B2792}" type="sibTrans" cxnId="{A43F454C-EF15-46F0-BF8F-488B9CD79AE7}">
      <dgm:prSet/>
      <dgm:spPr/>
      <dgm:t>
        <a:bodyPr/>
        <a:lstStyle/>
        <a:p>
          <a:endParaRPr lang="en-US"/>
        </a:p>
      </dgm:t>
    </dgm:pt>
    <dgm:pt modelId="{CAE9BB03-CAF8-4996-8EDB-C0E37DD05351}">
      <dgm:prSet phldrT="[Text]"/>
      <dgm:spPr/>
      <dgm:t>
        <a:bodyPr/>
        <a:lstStyle/>
        <a:p>
          <a:r>
            <a:rPr lang="en-US" dirty="0"/>
            <a:t>Capturing network traffic</a:t>
          </a:r>
        </a:p>
      </dgm:t>
    </dgm:pt>
    <dgm:pt modelId="{3F771016-3DE4-49E9-9F2C-705774B99EC3}" type="parTrans" cxnId="{C392D537-C304-4C4B-A32B-42B3B1597CB3}">
      <dgm:prSet/>
      <dgm:spPr/>
      <dgm:t>
        <a:bodyPr/>
        <a:lstStyle/>
        <a:p>
          <a:endParaRPr lang="en-US"/>
        </a:p>
      </dgm:t>
    </dgm:pt>
    <dgm:pt modelId="{B7D74D70-ABA7-4420-A8AF-303491A7CCBD}" type="sibTrans" cxnId="{C392D537-C304-4C4B-A32B-42B3B1597CB3}">
      <dgm:prSet/>
      <dgm:spPr/>
      <dgm:t>
        <a:bodyPr/>
        <a:lstStyle/>
        <a:p>
          <a:endParaRPr lang="en-US"/>
        </a:p>
      </dgm:t>
    </dgm:pt>
    <dgm:pt modelId="{00580546-A32E-4C2F-8BF1-B89294A4E425}">
      <dgm:prSet phldrT="[Text]"/>
      <dgm:spPr/>
      <dgm:t>
        <a:bodyPr/>
        <a:lstStyle/>
        <a:p>
          <a:r>
            <a:rPr lang="en-US" dirty="0"/>
            <a:t>Countermeasures</a:t>
          </a:r>
        </a:p>
      </dgm:t>
    </dgm:pt>
    <dgm:pt modelId="{BFA34A58-65ED-49E8-BAF6-6BFC249290C4}" type="parTrans" cxnId="{AD34EC9D-C548-4BFF-9D72-E67DEC9FCBE7}">
      <dgm:prSet/>
      <dgm:spPr/>
      <dgm:t>
        <a:bodyPr/>
        <a:lstStyle/>
        <a:p>
          <a:endParaRPr lang="en-US"/>
        </a:p>
      </dgm:t>
    </dgm:pt>
    <dgm:pt modelId="{1B0A5FB7-1D9B-4E3D-BD39-D5F1A981CBB4}" type="sibTrans" cxnId="{AD34EC9D-C548-4BFF-9D72-E67DEC9FCBE7}">
      <dgm:prSet/>
      <dgm:spPr/>
      <dgm:t>
        <a:bodyPr/>
        <a:lstStyle/>
        <a:p>
          <a:endParaRPr lang="en-US"/>
        </a:p>
      </dgm:t>
    </dgm:pt>
    <dgm:pt modelId="{41F8FB22-7B77-4392-9E0A-C54DF0D047A1}">
      <dgm:prSet phldrT="[Text]"/>
      <dgm:spPr/>
      <dgm:t>
        <a:bodyPr/>
        <a:lstStyle/>
        <a:p>
          <a:r>
            <a:rPr lang="en-US" dirty="0"/>
            <a:t>Encryption</a:t>
          </a:r>
        </a:p>
      </dgm:t>
    </dgm:pt>
    <dgm:pt modelId="{63CF41CE-AAE0-49B6-BA95-C481098BB463}" type="parTrans" cxnId="{5B23F47A-7119-45BE-AC44-81B6171D06A6}">
      <dgm:prSet/>
      <dgm:spPr/>
      <dgm:t>
        <a:bodyPr/>
        <a:lstStyle/>
        <a:p>
          <a:endParaRPr lang="en-US"/>
        </a:p>
      </dgm:t>
    </dgm:pt>
    <dgm:pt modelId="{46D92499-A003-4A59-B370-FBC69B584907}" type="sibTrans" cxnId="{5B23F47A-7119-45BE-AC44-81B6171D06A6}">
      <dgm:prSet/>
      <dgm:spPr/>
      <dgm:t>
        <a:bodyPr/>
        <a:lstStyle/>
        <a:p>
          <a:endParaRPr lang="en-US"/>
        </a:p>
      </dgm:t>
    </dgm:pt>
    <dgm:pt modelId="{E23FEDA5-8855-4119-B9BA-9A27AD991DF0}">
      <dgm:prSet phldrT="[Text]"/>
      <dgm:spPr/>
      <dgm:t>
        <a:bodyPr/>
        <a:lstStyle/>
        <a:p>
          <a:r>
            <a:rPr lang="en-US" dirty="0"/>
            <a:t>Unauthorized access to network</a:t>
          </a:r>
        </a:p>
      </dgm:t>
    </dgm:pt>
    <dgm:pt modelId="{5936C5CF-FE2E-4B78-89B9-AE6F5682F1FC}" type="parTrans" cxnId="{C46F300C-6798-45FE-9115-EA0E4368C81B}">
      <dgm:prSet/>
      <dgm:spPr/>
      <dgm:t>
        <a:bodyPr/>
        <a:lstStyle/>
        <a:p>
          <a:endParaRPr lang="en-US"/>
        </a:p>
      </dgm:t>
    </dgm:pt>
    <dgm:pt modelId="{9BF4F93D-4538-4B86-A32C-E322E487449F}" type="sibTrans" cxnId="{C46F300C-6798-45FE-9115-EA0E4368C81B}">
      <dgm:prSet/>
      <dgm:spPr/>
      <dgm:t>
        <a:bodyPr/>
        <a:lstStyle/>
        <a:p>
          <a:endParaRPr lang="en-US"/>
        </a:p>
      </dgm:t>
    </dgm:pt>
    <dgm:pt modelId="{8ACF75F9-F17A-42E3-87B4-EDEB1FAE0F5F}">
      <dgm:prSet phldrT="[Text]"/>
      <dgm:spPr/>
      <dgm:t>
        <a:bodyPr/>
        <a:lstStyle/>
        <a:p>
          <a:r>
            <a:rPr lang="en-US" dirty="0"/>
            <a:t>Password dump stealing</a:t>
          </a:r>
        </a:p>
      </dgm:t>
    </dgm:pt>
    <dgm:pt modelId="{8A085FDA-0D50-4162-8434-476757CBB07B}" type="parTrans" cxnId="{7A2B2860-8DA0-4607-BD53-11866B9C5411}">
      <dgm:prSet/>
      <dgm:spPr/>
      <dgm:t>
        <a:bodyPr/>
        <a:lstStyle/>
        <a:p>
          <a:endParaRPr lang="en-US"/>
        </a:p>
      </dgm:t>
    </dgm:pt>
    <dgm:pt modelId="{09644769-354B-4068-BE70-8001CABDA2CC}" type="sibTrans" cxnId="{7A2B2860-8DA0-4607-BD53-11866B9C5411}">
      <dgm:prSet/>
      <dgm:spPr/>
      <dgm:t>
        <a:bodyPr/>
        <a:lstStyle/>
        <a:p>
          <a:endParaRPr lang="en-US"/>
        </a:p>
      </dgm:t>
    </dgm:pt>
    <dgm:pt modelId="{03EC3901-1C03-4361-8047-745CC1CCF851}">
      <dgm:prSet phldrT="[Text]"/>
      <dgm:spPr/>
      <dgm:t>
        <a:bodyPr/>
        <a:lstStyle/>
        <a:p>
          <a:r>
            <a:rPr lang="en-US" dirty="0"/>
            <a:t>Dumpster diving</a:t>
          </a:r>
        </a:p>
      </dgm:t>
    </dgm:pt>
    <dgm:pt modelId="{D5113549-3FE1-49D8-9EC8-43952B90589A}" type="parTrans" cxnId="{4DD6A1D1-D06A-467A-A880-547C187680DB}">
      <dgm:prSet/>
      <dgm:spPr/>
      <dgm:t>
        <a:bodyPr/>
        <a:lstStyle/>
        <a:p>
          <a:endParaRPr lang="en-US"/>
        </a:p>
      </dgm:t>
    </dgm:pt>
    <dgm:pt modelId="{0CB13D10-AB13-47B2-9B38-D52230A2A3E2}" type="sibTrans" cxnId="{4DD6A1D1-D06A-467A-A880-547C187680DB}">
      <dgm:prSet/>
      <dgm:spPr/>
      <dgm:t>
        <a:bodyPr/>
        <a:lstStyle/>
        <a:p>
          <a:endParaRPr lang="en-US"/>
        </a:p>
      </dgm:t>
    </dgm:pt>
    <dgm:pt modelId="{251B558D-53EB-4F06-900C-338DDA4E43A6}">
      <dgm:prSet phldrT="[Text]"/>
      <dgm:spPr/>
      <dgm:t>
        <a:bodyPr/>
        <a:lstStyle/>
        <a:p>
          <a:r>
            <a:rPr lang="en-US" dirty="0"/>
            <a:t>Social engineering</a:t>
          </a:r>
        </a:p>
      </dgm:t>
    </dgm:pt>
    <dgm:pt modelId="{2C871842-4D7C-4987-867A-F3F38E3AA234}" type="parTrans" cxnId="{E3761D83-A9B9-449A-9CF2-48743ABD8B87}">
      <dgm:prSet/>
      <dgm:spPr/>
      <dgm:t>
        <a:bodyPr/>
        <a:lstStyle/>
        <a:p>
          <a:endParaRPr lang="en-US"/>
        </a:p>
      </dgm:t>
    </dgm:pt>
    <dgm:pt modelId="{57F363B9-4E81-4B8F-BFE3-044145CD0211}" type="sibTrans" cxnId="{E3761D83-A9B9-449A-9CF2-48743ABD8B87}">
      <dgm:prSet/>
      <dgm:spPr/>
      <dgm:t>
        <a:bodyPr/>
        <a:lstStyle/>
        <a:p>
          <a:endParaRPr lang="en-US"/>
        </a:p>
      </dgm:t>
    </dgm:pt>
    <dgm:pt modelId="{FC866881-78BF-404E-B42A-CAF917A34C98}">
      <dgm:prSet phldrT="[Text]"/>
      <dgm:spPr/>
      <dgm:t>
        <a:bodyPr/>
        <a:lstStyle/>
        <a:p>
          <a:r>
            <a:rPr lang="en-US" dirty="0"/>
            <a:t>Port scanning</a:t>
          </a:r>
        </a:p>
      </dgm:t>
    </dgm:pt>
    <dgm:pt modelId="{EC7C6D03-79F9-476E-8D2E-E2FC8CE5D559}" type="parTrans" cxnId="{F60CAA02-DCB2-4F88-884D-D736325505D2}">
      <dgm:prSet/>
      <dgm:spPr/>
      <dgm:t>
        <a:bodyPr/>
        <a:lstStyle/>
        <a:p>
          <a:endParaRPr lang="en-US"/>
        </a:p>
      </dgm:t>
    </dgm:pt>
    <dgm:pt modelId="{83EDCAE5-AC57-483D-BDEB-8FC796F9E1B9}" type="sibTrans" cxnId="{F60CAA02-DCB2-4F88-884D-D736325505D2}">
      <dgm:prSet/>
      <dgm:spPr/>
      <dgm:t>
        <a:bodyPr/>
        <a:lstStyle/>
        <a:p>
          <a:endParaRPr lang="en-US"/>
        </a:p>
      </dgm:t>
    </dgm:pt>
    <dgm:pt modelId="{C6B9795B-3E92-4C31-B6D4-B32534418BDF}">
      <dgm:prSet phldrT="[Text]"/>
      <dgm:spPr/>
      <dgm:t>
        <a:bodyPr/>
        <a:lstStyle/>
        <a:p>
          <a:r>
            <a:rPr lang="en-US" dirty="0"/>
            <a:t>Eavesdropping</a:t>
          </a:r>
        </a:p>
      </dgm:t>
    </dgm:pt>
    <dgm:pt modelId="{D1652C06-8ACC-49C7-B13B-FAF371483627}" type="parTrans" cxnId="{F0F13E61-25B7-40B5-82F4-6927765B1C7A}">
      <dgm:prSet/>
      <dgm:spPr/>
      <dgm:t>
        <a:bodyPr/>
        <a:lstStyle/>
        <a:p>
          <a:endParaRPr lang="en-US"/>
        </a:p>
      </dgm:t>
    </dgm:pt>
    <dgm:pt modelId="{9C749B36-2725-474A-A864-039173394F23}" type="sibTrans" cxnId="{F0F13E61-25B7-40B5-82F4-6927765B1C7A}">
      <dgm:prSet/>
      <dgm:spPr/>
      <dgm:t>
        <a:bodyPr/>
        <a:lstStyle/>
        <a:p>
          <a:endParaRPr lang="en-US"/>
        </a:p>
      </dgm:t>
    </dgm:pt>
    <dgm:pt modelId="{7128D56A-F6DB-4F57-B814-02250A1A6373}">
      <dgm:prSet phldrT="[Text]"/>
      <dgm:spPr/>
      <dgm:t>
        <a:bodyPr/>
        <a:lstStyle/>
        <a:p>
          <a:r>
            <a:rPr lang="en-US" dirty="0"/>
            <a:t>Authentication to systems</a:t>
          </a:r>
        </a:p>
      </dgm:t>
    </dgm:pt>
    <dgm:pt modelId="{45DD7A04-0E10-4894-A4CD-842FC047BA48}" type="parTrans" cxnId="{4EB2D029-6B7D-4522-BE27-AA8A156A3A1A}">
      <dgm:prSet/>
      <dgm:spPr/>
      <dgm:t>
        <a:bodyPr/>
        <a:lstStyle/>
        <a:p>
          <a:endParaRPr lang="en-US"/>
        </a:p>
      </dgm:t>
    </dgm:pt>
    <dgm:pt modelId="{02BB9009-5116-4080-B91D-7CDD6D54E8EC}" type="sibTrans" cxnId="{4EB2D029-6B7D-4522-BE27-AA8A156A3A1A}">
      <dgm:prSet/>
      <dgm:spPr/>
      <dgm:t>
        <a:bodyPr/>
        <a:lstStyle/>
        <a:p>
          <a:endParaRPr lang="en-US"/>
        </a:p>
      </dgm:t>
    </dgm:pt>
    <dgm:pt modelId="{DF28F1EA-645E-45AD-93AD-122AAEE5037E}">
      <dgm:prSet phldrT="[Text]"/>
      <dgm:spPr/>
      <dgm:t>
        <a:bodyPr/>
        <a:lstStyle/>
        <a:p>
          <a:r>
            <a:rPr lang="en-US" dirty="0"/>
            <a:t>Access control</a:t>
          </a:r>
        </a:p>
      </dgm:t>
    </dgm:pt>
    <dgm:pt modelId="{BCA7235B-D797-4269-8165-E8C06619A26F}" type="parTrans" cxnId="{59079FF1-7744-4AF1-A68C-67F05C6F7C01}">
      <dgm:prSet/>
      <dgm:spPr/>
      <dgm:t>
        <a:bodyPr/>
        <a:lstStyle/>
        <a:p>
          <a:endParaRPr lang="en-US"/>
        </a:p>
      </dgm:t>
    </dgm:pt>
    <dgm:pt modelId="{061A5A19-ADA5-4004-B3CF-160102479AA1}" type="sibTrans" cxnId="{59079FF1-7744-4AF1-A68C-67F05C6F7C01}">
      <dgm:prSet/>
      <dgm:spPr/>
      <dgm:t>
        <a:bodyPr/>
        <a:lstStyle/>
        <a:p>
          <a:endParaRPr lang="en-US"/>
        </a:p>
      </dgm:t>
    </dgm:pt>
    <dgm:pt modelId="{0B23F034-E123-4677-ABBC-3B7C7B87ECAF}">
      <dgm:prSet phldrT="[Text]"/>
      <dgm:spPr/>
      <dgm:t>
        <a:bodyPr/>
        <a:lstStyle/>
        <a:p>
          <a:r>
            <a:rPr lang="en-US" dirty="0"/>
            <a:t>Network traffic padding</a:t>
          </a:r>
        </a:p>
      </dgm:t>
    </dgm:pt>
    <dgm:pt modelId="{DBDC0355-4989-4171-ACF3-D10D76DFF5B7}" type="parTrans" cxnId="{1AB622F6-C027-465D-A947-B16BA8E069C0}">
      <dgm:prSet/>
      <dgm:spPr/>
      <dgm:t>
        <a:bodyPr/>
        <a:lstStyle/>
        <a:p>
          <a:endParaRPr lang="en-US"/>
        </a:p>
      </dgm:t>
    </dgm:pt>
    <dgm:pt modelId="{18BE4BAF-48B7-4B93-BE37-030B3E64101D}" type="sibTrans" cxnId="{1AB622F6-C027-465D-A947-B16BA8E069C0}">
      <dgm:prSet/>
      <dgm:spPr/>
      <dgm:t>
        <a:bodyPr/>
        <a:lstStyle/>
        <a:p>
          <a:endParaRPr lang="en-US"/>
        </a:p>
      </dgm:t>
    </dgm:pt>
    <dgm:pt modelId="{D79E618C-908C-4E1F-95EB-FE3C250AAE83}">
      <dgm:prSet phldrT="[Text]"/>
      <dgm:spPr/>
      <dgm:t>
        <a:bodyPr/>
        <a:lstStyle/>
        <a:p>
          <a:r>
            <a:rPr lang="en-US" dirty="0"/>
            <a:t>Data classification</a:t>
          </a:r>
        </a:p>
      </dgm:t>
    </dgm:pt>
    <dgm:pt modelId="{C7F643A9-BC51-427B-BA68-9FCA31AC05A6}" type="parTrans" cxnId="{5671621D-85C0-4DCA-B14D-7E0A93F791AC}">
      <dgm:prSet/>
      <dgm:spPr/>
      <dgm:t>
        <a:bodyPr/>
        <a:lstStyle/>
        <a:p>
          <a:endParaRPr lang="en-US"/>
        </a:p>
      </dgm:t>
    </dgm:pt>
    <dgm:pt modelId="{2666F3B1-D15A-426B-AF45-BEE728078D03}" type="sibTrans" cxnId="{5671621D-85C0-4DCA-B14D-7E0A93F791AC}">
      <dgm:prSet/>
      <dgm:spPr/>
      <dgm:t>
        <a:bodyPr/>
        <a:lstStyle/>
        <a:p>
          <a:endParaRPr lang="en-US"/>
        </a:p>
      </dgm:t>
    </dgm:pt>
    <dgm:pt modelId="{4E11FB9B-4AEF-42BD-8057-5F2014AD3A15}">
      <dgm:prSet phldrT="[Text]"/>
      <dgm:spPr/>
      <dgm:t>
        <a:bodyPr/>
        <a:lstStyle/>
        <a:p>
          <a:r>
            <a:rPr lang="en-US" dirty="0"/>
            <a:t>End-user training</a:t>
          </a:r>
        </a:p>
      </dgm:t>
    </dgm:pt>
    <dgm:pt modelId="{982835CD-A3A0-4A36-B83B-0CC309F34BA4}" type="parTrans" cxnId="{57D8F21B-35EA-48E3-BCDE-41E282D02530}">
      <dgm:prSet/>
      <dgm:spPr/>
      <dgm:t>
        <a:bodyPr/>
        <a:lstStyle/>
        <a:p>
          <a:endParaRPr lang="en-US"/>
        </a:p>
      </dgm:t>
    </dgm:pt>
    <dgm:pt modelId="{F8AAC5C5-DBBE-46CF-BF52-4159C5D06955}" type="sibTrans" cxnId="{57D8F21B-35EA-48E3-BCDE-41E282D02530}">
      <dgm:prSet/>
      <dgm:spPr/>
      <dgm:t>
        <a:bodyPr/>
        <a:lstStyle/>
        <a:p>
          <a:endParaRPr lang="en-US"/>
        </a:p>
      </dgm:t>
    </dgm:pt>
    <dgm:pt modelId="{1A0AE1A5-36AB-4D53-833D-92CFE1913377}" type="pres">
      <dgm:prSet presAssocID="{26571286-C1A2-4488-ADE6-F8B104A59C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2BD7EE-2803-408B-B6F8-ED1D751A6D34}" type="pres">
      <dgm:prSet presAssocID="{A49C4B81-52FE-419C-82BE-F0331BB0CE7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6A975-3044-4E78-845C-03E967C9C245}" type="pres">
      <dgm:prSet presAssocID="{A49C4B81-52FE-419C-82BE-F0331BB0CE7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5B366-995E-4FB0-AC24-A145D17D2819}" type="pres">
      <dgm:prSet presAssocID="{00580546-A32E-4C2F-8BF1-B89294A4E4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7AE56-767B-426C-BDF5-483CB66D8108}" type="pres">
      <dgm:prSet presAssocID="{00580546-A32E-4C2F-8BF1-B89294A4E4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1C6070-6A59-440C-9167-CB334091A908}" type="presOf" srcId="{00580546-A32E-4C2F-8BF1-B89294A4E425}" destId="{B8B5B366-995E-4FB0-AC24-A145D17D2819}" srcOrd="0" destOrd="0" presId="urn:microsoft.com/office/officeart/2005/8/layout/vList2"/>
    <dgm:cxn modelId="{FE72427A-F461-412D-B4FE-16A2D03F78A2}" type="presOf" srcId="{C6B9795B-3E92-4C31-B6D4-B32534418BDF}" destId="{7BA6A975-3044-4E78-845C-03E967C9C245}" srcOrd="0" destOrd="6" presId="urn:microsoft.com/office/officeart/2005/8/layout/vList2"/>
    <dgm:cxn modelId="{08B63D6D-EDAF-4AA1-8955-F776C7CA8B36}" type="presOf" srcId="{0B23F034-E123-4677-ABBC-3B7C7B87ECAF}" destId="{4CF7AE56-767B-426C-BDF5-483CB66D8108}" srcOrd="0" destOrd="3" presId="urn:microsoft.com/office/officeart/2005/8/layout/vList2"/>
    <dgm:cxn modelId="{F0F13E61-25B7-40B5-82F4-6927765B1C7A}" srcId="{A49C4B81-52FE-419C-82BE-F0331BB0CE7A}" destId="{C6B9795B-3E92-4C31-B6D4-B32534418BDF}" srcOrd="6" destOrd="0" parTransId="{D1652C06-8ACC-49C7-B13B-FAF371483627}" sibTransId="{9C749B36-2725-474A-A864-039173394F23}"/>
    <dgm:cxn modelId="{F1611121-7B94-4CF3-B6C5-FDBA627BCC4E}" type="presOf" srcId="{03EC3901-1C03-4361-8047-745CC1CCF851}" destId="{7BA6A975-3044-4E78-845C-03E967C9C245}" srcOrd="0" destOrd="3" presId="urn:microsoft.com/office/officeart/2005/8/layout/vList2"/>
    <dgm:cxn modelId="{08C16898-55FE-4FA0-B514-ED7D0987B18D}" type="presOf" srcId="{4E11FB9B-4AEF-42BD-8057-5F2014AD3A15}" destId="{4CF7AE56-767B-426C-BDF5-483CB66D8108}" srcOrd="0" destOrd="5" presId="urn:microsoft.com/office/officeart/2005/8/layout/vList2"/>
    <dgm:cxn modelId="{010E0895-DE82-4BA2-8A0A-24500D3BAD83}" type="presOf" srcId="{D79E618C-908C-4E1F-95EB-FE3C250AAE83}" destId="{4CF7AE56-767B-426C-BDF5-483CB66D8108}" srcOrd="0" destOrd="4" presId="urn:microsoft.com/office/officeart/2005/8/layout/vList2"/>
    <dgm:cxn modelId="{1AB622F6-C027-465D-A947-B16BA8E069C0}" srcId="{00580546-A32E-4C2F-8BF1-B89294A4E425}" destId="{0B23F034-E123-4677-ABBC-3B7C7B87ECAF}" srcOrd="3" destOrd="0" parTransId="{DBDC0355-4989-4171-ACF3-D10D76DFF5B7}" sibTransId="{18BE4BAF-48B7-4B93-BE37-030B3E64101D}"/>
    <dgm:cxn modelId="{57D8F21B-35EA-48E3-BCDE-41E282D02530}" srcId="{00580546-A32E-4C2F-8BF1-B89294A4E425}" destId="{4E11FB9B-4AEF-42BD-8057-5F2014AD3A15}" srcOrd="5" destOrd="0" parTransId="{982835CD-A3A0-4A36-B83B-0CC309F34BA4}" sibTransId="{F8AAC5C5-DBBE-46CF-BF52-4159C5D06955}"/>
    <dgm:cxn modelId="{59079FF1-7744-4AF1-A68C-67F05C6F7C01}" srcId="{00580546-A32E-4C2F-8BF1-B89294A4E425}" destId="{DF28F1EA-645E-45AD-93AD-122AAEE5037E}" srcOrd="2" destOrd="0" parTransId="{BCA7235B-D797-4269-8165-E8C06619A26F}" sibTransId="{061A5A19-ADA5-4004-B3CF-160102479AA1}"/>
    <dgm:cxn modelId="{4EB2D029-6B7D-4522-BE27-AA8A156A3A1A}" srcId="{00580546-A32E-4C2F-8BF1-B89294A4E425}" destId="{7128D56A-F6DB-4F57-B814-02250A1A6373}" srcOrd="1" destOrd="0" parTransId="{45DD7A04-0E10-4894-A4CD-842FC047BA48}" sibTransId="{02BB9009-5116-4080-B91D-7CDD6D54E8EC}"/>
    <dgm:cxn modelId="{AD34EC9D-C548-4BFF-9D72-E67DEC9FCBE7}" srcId="{26571286-C1A2-4488-ADE6-F8B104A59C47}" destId="{00580546-A32E-4C2F-8BF1-B89294A4E425}" srcOrd="1" destOrd="0" parTransId="{BFA34A58-65ED-49E8-BAF6-6BFC249290C4}" sibTransId="{1B0A5FB7-1D9B-4E3D-BD39-D5F1A981CBB4}"/>
    <dgm:cxn modelId="{E3761D83-A9B9-449A-9CF2-48743ABD8B87}" srcId="{A49C4B81-52FE-419C-82BE-F0331BB0CE7A}" destId="{251B558D-53EB-4F06-900C-338DDA4E43A6}" srcOrd="4" destOrd="0" parTransId="{2C871842-4D7C-4987-867A-F3F38E3AA234}" sibTransId="{57F363B9-4E81-4B8F-BFE3-044145CD0211}"/>
    <dgm:cxn modelId="{F60CAA02-DCB2-4F88-884D-D736325505D2}" srcId="{A49C4B81-52FE-419C-82BE-F0331BB0CE7A}" destId="{FC866881-78BF-404E-B42A-CAF917A34C98}" srcOrd="5" destOrd="0" parTransId="{EC7C6D03-79F9-476E-8D2E-E2FC8CE5D559}" sibTransId="{83EDCAE5-AC57-483D-BDEB-8FC796F9E1B9}"/>
    <dgm:cxn modelId="{5A1979F4-EA8B-4C1F-BBD0-62DC162E147B}" type="presOf" srcId="{251B558D-53EB-4F06-900C-338DDA4E43A6}" destId="{7BA6A975-3044-4E78-845C-03E967C9C245}" srcOrd="0" destOrd="4" presId="urn:microsoft.com/office/officeart/2005/8/layout/vList2"/>
    <dgm:cxn modelId="{5671621D-85C0-4DCA-B14D-7E0A93F791AC}" srcId="{00580546-A32E-4C2F-8BF1-B89294A4E425}" destId="{D79E618C-908C-4E1F-95EB-FE3C250AAE83}" srcOrd="4" destOrd="0" parTransId="{C7F643A9-BC51-427B-BA68-9FCA31AC05A6}" sibTransId="{2666F3B1-D15A-426B-AF45-BEE728078D03}"/>
    <dgm:cxn modelId="{738103DE-B3B5-4FB5-97CC-FF0850FB9A1F}" type="presOf" srcId="{E23FEDA5-8855-4119-B9BA-9A27AD991DF0}" destId="{7BA6A975-3044-4E78-845C-03E967C9C245}" srcOrd="0" destOrd="1" presId="urn:microsoft.com/office/officeart/2005/8/layout/vList2"/>
    <dgm:cxn modelId="{C392D537-C304-4C4B-A32B-42B3B1597CB3}" srcId="{A49C4B81-52FE-419C-82BE-F0331BB0CE7A}" destId="{CAE9BB03-CAF8-4996-8EDB-C0E37DD05351}" srcOrd="0" destOrd="0" parTransId="{3F771016-3DE4-49E9-9F2C-705774B99EC3}" sibTransId="{B7D74D70-ABA7-4420-A8AF-303491A7CCBD}"/>
    <dgm:cxn modelId="{DD0738F7-A425-4155-B2ED-BC7D229D6249}" type="presOf" srcId="{FC866881-78BF-404E-B42A-CAF917A34C98}" destId="{7BA6A975-3044-4E78-845C-03E967C9C245}" srcOrd="0" destOrd="5" presId="urn:microsoft.com/office/officeart/2005/8/layout/vList2"/>
    <dgm:cxn modelId="{7A2B2860-8DA0-4607-BD53-11866B9C5411}" srcId="{A49C4B81-52FE-419C-82BE-F0331BB0CE7A}" destId="{8ACF75F9-F17A-42E3-87B4-EDEB1FAE0F5F}" srcOrd="2" destOrd="0" parTransId="{8A085FDA-0D50-4162-8434-476757CBB07B}" sibTransId="{09644769-354B-4068-BE70-8001CABDA2CC}"/>
    <dgm:cxn modelId="{0E64710C-749A-40F8-9733-FD9C97880EFF}" type="presOf" srcId="{8ACF75F9-F17A-42E3-87B4-EDEB1FAE0F5F}" destId="{7BA6A975-3044-4E78-845C-03E967C9C245}" srcOrd="0" destOrd="2" presId="urn:microsoft.com/office/officeart/2005/8/layout/vList2"/>
    <dgm:cxn modelId="{C0D1572F-1DCC-4E0C-AF48-BBAB669E3326}" type="presOf" srcId="{CAE9BB03-CAF8-4996-8EDB-C0E37DD05351}" destId="{7BA6A975-3044-4E78-845C-03E967C9C245}" srcOrd="0" destOrd="0" presId="urn:microsoft.com/office/officeart/2005/8/layout/vList2"/>
    <dgm:cxn modelId="{5B23F47A-7119-45BE-AC44-81B6171D06A6}" srcId="{00580546-A32E-4C2F-8BF1-B89294A4E425}" destId="{41F8FB22-7B77-4392-9E0A-C54DF0D047A1}" srcOrd="0" destOrd="0" parTransId="{63CF41CE-AAE0-49B6-BA95-C481098BB463}" sibTransId="{46D92499-A003-4A59-B370-FBC69B584907}"/>
    <dgm:cxn modelId="{0DF2FD40-FC5B-4FED-9596-E73290D5F24C}" type="presOf" srcId="{41F8FB22-7B77-4392-9E0A-C54DF0D047A1}" destId="{4CF7AE56-767B-426C-BDF5-483CB66D8108}" srcOrd="0" destOrd="0" presId="urn:microsoft.com/office/officeart/2005/8/layout/vList2"/>
    <dgm:cxn modelId="{3223890D-182D-4E3A-ABA1-1F5F3C987687}" type="presOf" srcId="{A49C4B81-52FE-419C-82BE-F0331BB0CE7A}" destId="{DA2BD7EE-2803-408B-B6F8-ED1D751A6D34}" srcOrd="0" destOrd="0" presId="urn:microsoft.com/office/officeart/2005/8/layout/vList2"/>
    <dgm:cxn modelId="{A9176CE0-D511-4E24-A57D-93B5F2A8AF31}" type="presOf" srcId="{26571286-C1A2-4488-ADE6-F8B104A59C47}" destId="{1A0AE1A5-36AB-4D53-833D-92CFE1913377}" srcOrd="0" destOrd="0" presId="urn:microsoft.com/office/officeart/2005/8/layout/vList2"/>
    <dgm:cxn modelId="{C46F300C-6798-45FE-9115-EA0E4368C81B}" srcId="{A49C4B81-52FE-419C-82BE-F0331BB0CE7A}" destId="{E23FEDA5-8855-4119-B9BA-9A27AD991DF0}" srcOrd="1" destOrd="0" parTransId="{5936C5CF-FE2E-4B78-89B9-AE6F5682F1FC}" sibTransId="{9BF4F93D-4538-4B86-A32C-E322E487449F}"/>
    <dgm:cxn modelId="{A43F454C-EF15-46F0-BF8F-488B9CD79AE7}" srcId="{26571286-C1A2-4488-ADE6-F8B104A59C47}" destId="{A49C4B81-52FE-419C-82BE-F0331BB0CE7A}" srcOrd="0" destOrd="0" parTransId="{75B11F78-AAA2-4640-BD00-FD44D81CEF36}" sibTransId="{537CC4DE-48FD-4F02-BE80-681AEE5B2792}"/>
    <dgm:cxn modelId="{B468BBBF-2641-41D3-8009-73B8174BFE39}" type="presOf" srcId="{7128D56A-F6DB-4F57-B814-02250A1A6373}" destId="{4CF7AE56-767B-426C-BDF5-483CB66D8108}" srcOrd="0" destOrd="1" presId="urn:microsoft.com/office/officeart/2005/8/layout/vList2"/>
    <dgm:cxn modelId="{4DD6A1D1-D06A-467A-A880-547C187680DB}" srcId="{A49C4B81-52FE-419C-82BE-F0331BB0CE7A}" destId="{03EC3901-1C03-4361-8047-745CC1CCF851}" srcOrd="3" destOrd="0" parTransId="{D5113549-3FE1-49D8-9EC8-43952B90589A}" sibTransId="{0CB13D10-AB13-47B2-9B38-D52230A2A3E2}"/>
    <dgm:cxn modelId="{2FEBB231-C9C4-40BE-9EC7-5FEE0B2CC46A}" type="presOf" srcId="{DF28F1EA-645E-45AD-93AD-122AAEE5037E}" destId="{4CF7AE56-767B-426C-BDF5-483CB66D8108}" srcOrd="0" destOrd="2" presId="urn:microsoft.com/office/officeart/2005/8/layout/vList2"/>
    <dgm:cxn modelId="{677F4A4A-F3CC-4609-AFF2-A2E2D1638F0D}" type="presParOf" srcId="{1A0AE1A5-36AB-4D53-833D-92CFE1913377}" destId="{DA2BD7EE-2803-408B-B6F8-ED1D751A6D34}" srcOrd="0" destOrd="0" presId="urn:microsoft.com/office/officeart/2005/8/layout/vList2"/>
    <dgm:cxn modelId="{953838E4-263D-40A7-8C75-42F61BB7AB78}" type="presParOf" srcId="{1A0AE1A5-36AB-4D53-833D-92CFE1913377}" destId="{7BA6A975-3044-4E78-845C-03E967C9C245}" srcOrd="1" destOrd="0" presId="urn:microsoft.com/office/officeart/2005/8/layout/vList2"/>
    <dgm:cxn modelId="{868CD575-F8A9-46F3-BB99-30B3E4FA9A36}" type="presParOf" srcId="{1A0AE1A5-36AB-4D53-833D-92CFE1913377}" destId="{B8B5B366-995E-4FB0-AC24-A145D17D2819}" srcOrd="2" destOrd="0" presId="urn:microsoft.com/office/officeart/2005/8/layout/vList2"/>
    <dgm:cxn modelId="{9AD450EC-0C2D-42CE-B545-515E5313B776}" type="presParOf" srcId="{1A0AE1A5-36AB-4D53-833D-92CFE1913377}" destId="{4CF7AE56-767B-426C-BDF5-483CB66D810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0E07D4-5D61-493B-AF4C-68CD4120B78D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03679FF-6EEE-4058-A16B-F430FB7F9DA0}">
      <dgm:prSet phldrT="[Text]"/>
      <dgm:spPr/>
      <dgm:t>
        <a:bodyPr/>
        <a:lstStyle/>
        <a:p>
          <a:r>
            <a:rPr lang="en-US" dirty="0"/>
            <a:t>Regulatory</a:t>
          </a:r>
        </a:p>
      </dgm:t>
    </dgm:pt>
    <dgm:pt modelId="{1E195DF7-7876-4D5C-B6F1-6680767B7297}" type="parTrans" cxnId="{F00E5BC4-7122-4C8A-9B61-67BD9769A7C8}">
      <dgm:prSet/>
      <dgm:spPr/>
      <dgm:t>
        <a:bodyPr/>
        <a:lstStyle/>
        <a:p>
          <a:endParaRPr lang="en-US"/>
        </a:p>
      </dgm:t>
    </dgm:pt>
    <dgm:pt modelId="{E06F8E2C-EEF9-44A2-9BD6-A3F75867840D}" type="sibTrans" cxnId="{F00E5BC4-7122-4C8A-9B61-67BD9769A7C8}">
      <dgm:prSet/>
      <dgm:spPr/>
      <dgm:t>
        <a:bodyPr/>
        <a:lstStyle/>
        <a:p>
          <a:endParaRPr lang="en-US"/>
        </a:p>
      </dgm:t>
    </dgm:pt>
    <dgm:pt modelId="{338691A4-4A13-4FE6-8BD4-7C61FC11B0E2}">
      <dgm:prSet phldrT="[Text]"/>
      <dgm:spPr/>
      <dgm:t>
        <a:bodyPr/>
        <a:lstStyle/>
        <a:p>
          <a:r>
            <a:rPr lang="en-US" dirty="0"/>
            <a:t>Required whenever industry or legal standards are applicable to your organization</a:t>
          </a:r>
        </a:p>
      </dgm:t>
    </dgm:pt>
    <dgm:pt modelId="{68270413-9BC6-4CFC-8752-4641A010F604}" type="parTrans" cxnId="{16817278-1CDA-47A7-A7C1-4A3EDAEE479D}">
      <dgm:prSet/>
      <dgm:spPr/>
      <dgm:t>
        <a:bodyPr/>
        <a:lstStyle/>
        <a:p>
          <a:endParaRPr lang="en-US"/>
        </a:p>
      </dgm:t>
    </dgm:pt>
    <dgm:pt modelId="{69E721FE-9F87-406F-A4D8-9F1E4E215BA4}" type="sibTrans" cxnId="{16817278-1CDA-47A7-A7C1-4A3EDAEE479D}">
      <dgm:prSet/>
      <dgm:spPr/>
      <dgm:t>
        <a:bodyPr/>
        <a:lstStyle/>
        <a:p>
          <a:endParaRPr lang="en-US"/>
        </a:p>
      </dgm:t>
    </dgm:pt>
    <dgm:pt modelId="{308EF87A-D7C2-4A07-BD09-CB8EE5414D03}">
      <dgm:prSet phldrT="[Text]"/>
      <dgm:spPr/>
      <dgm:t>
        <a:bodyPr/>
        <a:lstStyle/>
        <a:p>
          <a:r>
            <a:rPr lang="en-US" dirty="0"/>
            <a:t>Advisory </a:t>
          </a:r>
        </a:p>
      </dgm:t>
    </dgm:pt>
    <dgm:pt modelId="{1081157C-DD6A-4F33-8F9F-F05E871766FA}" type="parTrans" cxnId="{FAB0A538-1F91-4DA0-BECA-9B64ECAD2A7A}">
      <dgm:prSet/>
      <dgm:spPr/>
      <dgm:t>
        <a:bodyPr/>
        <a:lstStyle/>
        <a:p>
          <a:endParaRPr lang="en-US"/>
        </a:p>
      </dgm:t>
    </dgm:pt>
    <dgm:pt modelId="{54C663A4-895C-4A63-AF65-F887600F8625}" type="sibTrans" cxnId="{FAB0A538-1F91-4DA0-BECA-9B64ECAD2A7A}">
      <dgm:prSet/>
      <dgm:spPr/>
      <dgm:t>
        <a:bodyPr/>
        <a:lstStyle/>
        <a:p>
          <a:endParaRPr lang="en-US"/>
        </a:p>
      </dgm:t>
    </dgm:pt>
    <dgm:pt modelId="{5C4B8B99-4DAB-4BBD-B8A8-5F886C9AEDC5}">
      <dgm:prSet phldrT="[Text]"/>
      <dgm:spPr/>
      <dgm:t>
        <a:bodyPr/>
        <a:lstStyle/>
        <a:p>
          <a:r>
            <a:rPr lang="en-US" dirty="0"/>
            <a:t>Discusses behaviors and activities are acceptable and defines consequences of violation</a:t>
          </a:r>
        </a:p>
      </dgm:t>
    </dgm:pt>
    <dgm:pt modelId="{42FC626E-EB1B-494D-A30B-6A8E85191DC1}" type="parTrans" cxnId="{87078EE4-53F4-4C12-9232-5E3315302266}">
      <dgm:prSet/>
      <dgm:spPr/>
      <dgm:t>
        <a:bodyPr/>
        <a:lstStyle/>
        <a:p>
          <a:endParaRPr lang="en-US"/>
        </a:p>
      </dgm:t>
    </dgm:pt>
    <dgm:pt modelId="{36B26CA3-C9F1-442D-B480-0C417A7EAA56}" type="sibTrans" cxnId="{87078EE4-53F4-4C12-9232-5E3315302266}">
      <dgm:prSet/>
      <dgm:spPr/>
      <dgm:t>
        <a:bodyPr/>
        <a:lstStyle/>
        <a:p>
          <a:endParaRPr lang="en-US"/>
        </a:p>
      </dgm:t>
    </dgm:pt>
    <dgm:pt modelId="{D832A9F0-075E-463A-B8F0-D6E4FF2628C8}">
      <dgm:prSet phldrT="[Text]"/>
      <dgm:spPr/>
      <dgm:t>
        <a:bodyPr/>
        <a:lstStyle/>
        <a:p>
          <a:r>
            <a:rPr lang="en-US" dirty="0"/>
            <a:t>Informative</a:t>
          </a:r>
        </a:p>
      </dgm:t>
    </dgm:pt>
    <dgm:pt modelId="{C97F622D-5A79-4037-98E7-BC00D2DBD7DD}" type="parTrans" cxnId="{624AC59A-4603-461D-9432-37EEC8F9CADE}">
      <dgm:prSet/>
      <dgm:spPr/>
      <dgm:t>
        <a:bodyPr/>
        <a:lstStyle/>
        <a:p>
          <a:endParaRPr lang="en-US"/>
        </a:p>
      </dgm:t>
    </dgm:pt>
    <dgm:pt modelId="{441D0BD1-2898-4DFE-B19D-28BDC8056B7B}" type="sibTrans" cxnId="{624AC59A-4603-461D-9432-37EEC8F9CADE}">
      <dgm:prSet/>
      <dgm:spPr/>
      <dgm:t>
        <a:bodyPr/>
        <a:lstStyle/>
        <a:p>
          <a:endParaRPr lang="en-US"/>
        </a:p>
      </dgm:t>
    </dgm:pt>
    <dgm:pt modelId="{90447AEF-55D7-4B5D-BCA0-A92B65C8A83A}">
      <dgm:prSet phldrT="[Text]"/>
      <dgm:spPr/>
      <dgm:t>
        <a:bodyPr/>
        <a:lstStyle/>
        <a:p>
          <a:r>
            <a:rPr lang="en-US" dirty="0"/>
            <a:t>Designed to provide information or knowledge about a specific subject</a:t>
          </a:r>
        </a:p>
      </dgm:t>
    </dgm:pt>
    <dgm:pt modelId="{689F3A67-3BD0-4754-9399-F8700B7ECC86}" type="parTrans" cxnId="{F9D9CC9E-BE9D-4FE7-A7EA-504C2A6A5D36}">
      <dgm:prSet/>
      <dgm:spPr/>
      <dgm:t>
        <a:bodyPr/>
        <a:lstStyle/>
        <a:p>
          <a:endParaRPr lang="en-US"/>
        </a:p>
      </dgm:t>
    </dgm:pt>
    <dgm:pt modelId="{DD82FC30-FD22-422B-9E51-8454638187DA}" type="sibTrans" cxnId="{F9D9CC9E-BE9D-4FE7-A7EA-504C2A6A5D36}">
      <dgm:prSet/>
      <dgm:spPr/>
      <dgm:t>
        <a:bodyPr/>
        <a:lstStyle/>
        <a:p>
          <a:endParaRPr lang="en-US"/>
        </a:p>
      </dgm:t>
    </dgm:pt>
    <dgm:pt modelId="{D5448B22-50A0-41A1-8DDE-9BEC7C09401A}">
      <dgm:prSet phldrT="[Text]"/>
      <dgm:spPr/>
      <dgm:t>
        <a:bodyPr/>
        <a:lstStyle/>
        <a:p>
          <a:r>
            <a:rPr lang="en-US" dirty="0"/>
            <a:t>Not enforceable</a:t>
          </a:r>
        </a:p>
      </dgm:t>
    </dgm:pt>
    <dgm:pt modelId="{BF226F55-7F6E-4E72-8B83-12C0D6CD3741}" type="parTrans" cxnId="{8659238F-2401-4016-84F1-88AF31E03114}">
      <dgm:prSet/>
      <dgm:spPr/>
      <dgm:t>
        <a:bodyPr/>
        <a:lstStyle/>
        <a:p>
          <a:endParaRPr lang="en-US"/>
        </a:p>
      </dgm:t>
    </dgm:pt>
    <dgm:pt modelId="{2D9E7A4A-87F1-474C-8E8C-DD7B843E04BF}" type="sibTrans" cxnId="{8659238F-2401-4016-84F1-88AF31E03114}">
      <dgm:prSet/>
      <dgm:spPr/>
      <dgm:t>
        <a:bodyPr/>
        <a:lstStyle/>
        <a:p>
          <a:endParaRPr lang="en-US"/>
        </a:p>
      </dgm:t>
    </dgm:pt>
    <dgm:pt modelId="{048FEDD7-4684-462A-8B9B-71D93D12A00C}" type="pres">
      <dgm:prSet presAssocID="{E50E07D4-5D61-493B-AF4C-68CD4120B7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FD4DB-0CD1-4BA9-80E3-F45498DC2962}" type="pres">
      <dgm:prSet presAssocID="{403679FF-6EEE-4058-A16B-F430FB7F9DA0}" presName="composite" presStyleCnt="0"/>
      <dgm:spPr/>
    </dgm:pt>
    <dgm:pt modelId="{D040D893-2EC3-4797-A23F-28E90E1EB85A}" type="pres">
      <dgm:prSet presAssocID="{403679FF-6EEE-4058-A16B-F430FB7F9D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D9850-D78E-464D-B697-91BBE0C37F4E}" type="pres">
      <dgm:prSet presAssocID="{403679FF-6EEE-4058-A16B-F430FB7F9DA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2271-423C-49F1-B569-FA3107406FB2}" type="pres">
      <dgm:prSet presAssocID="{E06F8E2C-EEF9-44A2-9BD6-A3F75867840D}" presName="space" presStyleCnt="0"/>
      <dgm:spPr/>
    </dgm:pt>
    <dgm:pt modelId="{AD12BBC9-CDDF-4F5C-A4E8-225A2195FCEE}" type="pres">
      <dgm:prSet presAssocID="{308EF87A-D7C2-4A07-BD09-CB8EE5414D03}" presName="composite" presStyleCnt="0"/>
      <dgm:spPr/>
    </dgm:pt>
    <dgm:pt modelId="{893AAF90-BBDE-44D3-9CF1-247C48E8CC83}" type="pres">
      <dgm:prSet presAssocID="{308EF87A-D7C2-4A07-BD09-CB8EE5414D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0C68E-19B1-487D-8F81-6E3DAD5DDB5C}" type="pres">
      <dgm:prSet presAssocID="{308EF87A-D7C2-4A07-BD09-CB8EE5414D0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CF052-1289-41DB-850C-30BFACF9FCFC}" type="pres">
      <dgm:prSet presAssocID="{54C663A4-895C-4A63-AF65-F887600F8625}" presName="space" presStyleCnt="0"/>
      <dgm:spPr/>
    </dgm:pt>
    <dgm:pt modelId="{417ABE52-4722-4445-8E7A-39244FC3059C}" type="pres">
      <dgm:prSet presAssocID="{D832A9F0-075E-463A-B8F0-D6E4FF2628C8}" presName="composite" presStyleCnt="0"/>
      <dgm:spPr/>
    </dgm:pt>
    <dgm:pt modelId="{6EC8ACA1-267B-4567-89F1-8AFB409527E3}" type="pres">
      <dgm:prSet presAssocID="{D832A9F0-075E-463A-B8F0-D6E4FF2628C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89F30-385A-479E-8996-CA0F89070AF9}" type="pres">
      <dgm:prSet presAssocID="{D832A9F0-075E-463A-B8F0-D6E4FF2628C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59238F-2401-4016-84F1-88AF31E03114}" srcId="{D832A9F0-075E-463A-B8F0-D6E4FF2628C8}" destId="{D5448B22-50A0-41A1-8DDE-9BEC7C09401A}" srcOrd="1" destOrd="0" parTransId="{BF226F55-7F6E-4E72-8B83-12C0D6CD3741}" sibTransId="{2D9E7A4A-87F1-474C-8E8C-DD7B843E04BF}"/>
    <dgm:cxn modelId="{DA7E6213-342C-4584-85ED-64F4B1DA0F7E}" type="presOf" srcId="{E50E07D4-5D61-493B-AF4C-68CD4120B78D}" destId="{048FEDD7-4684-462A-8B9B-71D93D12A00C}" srcOrd="0" destOrd="0" presId="urn:microsoft.com/office/officeart/2005/8/layout/hList1"/>
    <dgm:cxn modelId="{EA725E3A-1407-47DE-B4DD-2B48583C118A}" type="presOf" srcId="{403679FF-6EEE-4058-A16B-F430FB7F9DA0}" destId="{D040D893-2EC3-4797-A23F-28E90E1EB85A}" srcOrd="0" destOrd="0" presId="urn:microsoft.com/office/officeart/2005/8/layout/hList1"/>
    <dgm:cxn modelId="{F9D9CC9E-BE9D-4FE7-A7EA-504C2A6A5D36}" srcId="{D832A9F0-075E-463A-B8F0-D6E4FF2628C8}" destId="{90447AEF-55D7-4B5D-BCA0-A92B65C8A83A}" srcOrd="0" destOrd="0" parTransId="{689F3A67-3BD0-4754-9399-F8700B7ECC86}" sibTransId="{DD82FC30-FD22-422B-9E51-8454638187DA}"/>
    <dgm:cxn modelId="{624AC59A-4603-461D-9432-37EEC8F9CADE}" srcId="{E50E07D4-5D61-493B-AF4C-68CD4120B78D}" destId="{D832A9F0-075E-463A-B8F0-D6E4FF2628C8}" srcOrd="2" destOrd="0" parTransId="{C97F622D-5A79-4037-98E7-BC00D2DBD7DD}" sibTransId="{441D0BD1-2898-4DFE-B19D-28BDC8056B7B}"/>
    <dgm:cxn modelId="{4609DC1A-E138-450C-8A8F-E50A8C269DB2}" type="presOf" srcId="{308EF87A-D7C2-4A07-BD09-CB8EE5414D03}" destId="{893AAF90-BBDE-44D3-9CF1-247C48E8CC83}" srcOrd="0" destOrd="0" presId="urn:microsoft.com/office/officeart/2005/8/layout/hList1"/>
    <dgm:cxn modelId="{9600A0EF-52B2-4477-A071-DDA1A93BA9D8}" type="presOf" srcId="{D5448B22-50A0-41A1-8DDE-9BEC7C09401A}" destId="{29D89F30-385A-479E-8996-CA0F89070AF9}" srcOrd="0" destOrd="1" presId="urn:microsoft.com/office/officeart/2005/8/layout/hList1"/>
    <dgm:cxn modelId="{87078EE4-53F4-4C12-9232-5E3315302266}" srcId="{308EF87A-D7C2-4A07-BD09-CB8EE5414D03}" destId="{5C4B8B99-4DAB-4BBD-B8A8-5F886C9AEDC5}" srcOrd="0" destOrd="0" parTransId="{42FC626E-EB1B-494D-A30B-6A8E85191DC1}" sibTransId="{36B26CA3-C9F1-442D-B480-0C417A7EAA56}"/>
    <dgm:cxn modelId="{BB2ACBF1-859D-4AB1-A561-DF5F01BB683E}" type="presOf" srcId="{D832A9F0-075E-463A-B8F0-D6E4FF2628C8}" destId="{6EC8ACA1-267B-4567-89F1-8AFB409527E3}" srcOrd="0" destOrd="0" presId="urn:microsoft.com/office/officeart/2005/8/layout/hList1"/>
    <dgm:cxn modelId="{16817278-1CDA-47A7-A7C1-4A3EDAEE479D}" srcId="{403679FF-6EEE-4058-A16B-F430FB7F9DA0}" destId="{338691A4-4A13-4FE6-8BD4-7C61FC11B0E2}" srcOrd="0" destOrd="0" parTransId="{68270413-9BC6-4CFC-8752-4641A010F604}" sibTransId="{69E721FE-9F87-406F-A4D8-9F1E4E215BA4}"/>
    <dgm:cxn modelId="{FAB0A538-1F91-4DA0-BECA-9B64ECAD2A7A}" srcId="{E50E07D4-5D61-493B-AF4C-68CD4120B78D}" destId="{308EF87A-D7C2-4A07-BD09-CB8EE5414D03}" srcOrd="1" destOrd="0" parTransId="{1081157C-DD6A-4F33-8F9F-F05E871766FA}" sibTransId="{54C663A4-895C-4A63-AF65-F887600F8625}"/>
    <dgm:cxn modelId="{BBA4F291-3C23-421A-9266-CC205F442794}" type="presOf" srcId="{5C4B8B99-4DAB-4BBD-B8A8-5F886C9AEDC5}" destId="{FF10C68E-19B1-487D-8F81-6E3DAD5DDB5C}" srcOrd="0" destOrd="0" presId="urn:microsoft.com/office/officeart/2005/8/layout/hList1"/>
    <dgm:cxn modelId="{C271F213-A505-466A-9415-854C06432205}" type="presOf" srcId="{90447AEF-55D7-4B5D-BCA0-A92B65C8A83A}" destId="{29D89F30-385A-479E-8996-CA0F89070AF9}" srcOrd="0" destOrd="0" presId="urn:microsoft.com/office/officeart/2005/8/layout/hList1"/>
    <dgm:cxn modelId="{CCFCD051-3132-4A4F-91EC-DEBEE7EE1773}" type="presOf" srcId="{338691A4-4A13-4FE6-8BD4-7C61FC11B0E2}" destId="{F0ED9850-D78E-464D-B697-91BBE0C37F4E}" srcOrd="0" destOrd="0" presId="urn:microsoft.com/office/officeart/2005/8/layout/hList1"/>
    <dgm:cxn modelId="{F00E5BC4-7122-4C8A-9B61-67BD9769A7C8}" srcId="{E50E07D4-5D61-493B-AF4C-68CD4120B78D}" destId="{403679FF-6EEE-4058-A16B-F430FB7F9DA0}" srcOrd="0" destOrd="0" parTransId="{1E195DF7-7876-4D5C-B6F1-6680767B7297}" sibTransId="{E06F8E2C-EEF9-44A2-9BD6-A3F75867840D}"/>
    <dgm:cxn modelId="{FBB7825C-9028-4E2B-A3F8-82D005888773}" type="presParOf" srcId="{048FEDD7-4684-462A-8B9B-71D93D12A00C}" destId="{232FD4DB-0CD1-4BA9-80E3-F45498DC2962}" srcOrd="0" destOrd="0" presId="urn:microsoft.com/office/officeart/2005/8/layout/hList1"/>
    <dgm:cxn modelId="{B248E753-D690-4521-AD44-2BDC3074497B}" type="presParOf" srcId="{232FD4DB-0CD1-4BA9-80E3-F45498DC2962}" destId="{D040D893-2EC3-4797-A23F-28E90E1EB85A}" srcOrd="0" destOrd="0" presId="urn:microsoft.com/office/officeart/2005/8/layout/hList1"/>
    <dgm:cxn modelId="{C49C5878-1F0D-4E67-B60F-D9715E98124D}" type="presParOf" srcId="{232FD4DB-0CD1-4BA9-80E3-F45498DC2962}" destId="{F0ED9850-D78E-464D-B697-91BBE0C37F4E}" srcOrd="1" destOrd="0" presId="urn:microsoft.com/office/officeart/2005/8/layout/hList1"/>
    <dgm:cxn modelId="{F940F2DC-BD11-4904-B0E5-81C8152135ED}" type="presParOf" srcId="{048FEDD7-4684-462A-8B9B-71D93D12A00C}" destId="{41D22271-423C-49F1-B569-FA3107406FB2}" srcOrd="1" destOrd="0" presId="urn:microsoft.com/office/officeart/2005/8/layout/hList1"/>
    <dgm:cxn modelId="{970BE48A-FFEA-4528-8D8D-9E152D726EF6}" type="presParOf" srcId="{048FEDD7-4684-462A-8B9B-71D93D12A00C}" destId="{AD12BBC9-CDDF-4F5C-A4E8-225A2195FCEE}" srcOrd="2" destOrd="0" presId="urn:microsoft.com/office/officeart/2005/8/layout/hList1"/>
    <dgm:cxn modelId="{BA075473-AE75-4B2A-B8CA-092526BB88F1}" type="presParOf" srcId="{AD12BBC9-CDDF-4F5C-A4E8-225A2195FCEE}" destId="{893AAF90-BBDE-44D3-9CF1-247C48E8CC83}" srcOrd="0" destOrd="0" presId="urn:microsoft.com/office/officeart/2005/8/layout/hList1"/>
    <dgm:cxn modelId="{CECA9942-8A97-4070-B3ED-066C112B4F4D}" type="presParOf" srcId="{AD12BBC9-CDDF-4F5C-A4E8-225A2195FCEE}" destId="{FF10C68E-19B1-487D-8F81-6E3DAD5DDB5C}" srcOrd="1" destOrd="0" presId="urn:microsoft.com/office/officeart/2005/8/layout/hList1"/>
    <dgm:cxn modelId="{74B83168-A820-4FCF-B3ED-FAC7A2BEF5E7}" type="presParOf" srcId="{048FEDD7-4684-462A-8B9B-71D93D12A00C}" destId="{A64CF052-1289-41DB-850C-30BFACF9FCFC}" srcOrd="3" destOrd="0" presId="urn:microsoft.com/office/officeart/2005/8/layout/hList1"/>
    <dgm:cxn modelId="{4DB78C7F-1FF2-4432-A903-841DF6D6FC0F}" type="presParOf" srcId="{048FEDD7-4684-462A-8B9B-71D93D12A00C}" destId="{417ABE52-4722-4445-8E7A-39244FC3059C}" srcOrd="4" destOrd="0" presId="urn:microsoft.com/office/officeart/2005/8/layout/hList1"/>
    <dgm:cxn modelId="{0C308929-692A-421A-9AA7-97B0FA392245}" type="presParOf" srcId="{417ABE52-4722-4445-8E7A-39244FC3059C}" destId="{6EC8ACA1-267B-4567-89F1-8AFB409527E3}" srcOrd="0" destOrd="0" presId="urn:microsoft.com/office/officeart/2005/8/layout/hList1"/>
    <dgm:cxn modelId="{D5760B4C-1FDB-4C6D-AF97-2D085943FE66}" type="presParOf" srcId="{417ABE52-4722-4445-8E7A-39244FC3059C}" destId="{29D89F30-385A-479E-8996-CA0F89070A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FECAB7-6A2E-464F-B0B4-09D82189CFA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35C378-15F0-4508-81DB-4F60C130F9EB}">
      <dgm:prSet phldrT="[Text]"/>
      <dgm:spPr/>
      <dgm:t>
        <a:bodyPr/>
        <a:lstStyle/>
        <a:p>
          <a:r>
            <a:rPr lang="en-US" dirty="0"/>
            <a:t>Standard</a:t>
          </a:r>
        </a:p>
      </dgm:t>
    </dgm:pt>
    <dgm:pt modelId="{FA20C445-B302-484F-ABA9-C63CB75C4D08}" type="parTrans" cxnId="{0DEFC371-36A9-4A55-BF61-CD50D3463DF4}">
      <dgm:prSet/>
      <dgm:spPr/>
      <dgm:t>
        <a:bodyPr/>
        <a:lstStyle/>
        <a:p>
          <a:endParaRPr lang="en-US"/>
        </a:p>
      </dgm:t>
    </dgm:pt>
    <dgm:pt modelId="{A029F09E-7E25-4E54-996A-F52920FA7803}" type="sibTrans" cxnId="{0DEFC371-36A9-4A55-BF61-CD50D3463DF4}">
      <dgm:prSet/>
      <dgm:spPr/>
      <dgm:t>
        <a:bodyPr/>
        <a:lstStyle/>
        <a:p>
          <a:endParaRPr lang="en-US"/>
        </a:p>
      </dgm:t>
    </dgm:pt>
    <dgm:pt modelId="{57545BB8-7928-4AD8-8CF7-EFD6A4BEB768}">
      <dgm:prSet phldrT="[Text]"/>
      <dgm:spPr/>
      <dgm:t>
        <a:bodyPr/>
        <a:lstStyle/>
        <a:p>
          <a:r>
            <a:rPr lang="en-US" dirty="0"/>
            <a:t>Define compulsory requirements</a:t>
          </a:r>
        </a:p>
      </dgm:t>
    </dgm:pt>
    <dgm:pt modelId="{AD9E7AE9-BEF5-4F9A-8891-9F367589469A}" type="parTrans" cxnId="{51E48E5B-7295-42FE-96F2-2ABE81BFA901}">
      <dgm:prSet/>
      <dgm:spPr/>
      <dgm:t>
        <a:bodyPr/>
        <a:lstStyle/>
        <a:p>
          <a:endParaRPr lang="en-US"/>
        </a:p>
      </dgm:t>
    </dgm:pt>
    <dgm:pt modelId="{FC424590-6C98-47D4-B21B-C7D0DC9B21F2}" type="sibTrans" cxnId="{51E48E5B-7295-42FE-96F2-2ABE81BFA901}">
      <dgm:prSet/>
      <dgm:spPr/>
      <dgm:t>
        <a:bodyPr/>
        <a:lstStyle/>
        <a:p>
          <a:endParaRPr lang="en-US"/>
        </a:p>
      </dgm:t>
    </dgm:pt>
    <dgm:pt modelId="{7423E4F9-9C23-4D9C-B758-B6B6B92FAD38}">
      <dgm:prSet phldrT="[Text]"/>
      <dgm:spPr/>
      <dgm:t>
        <a:bodyPr/>
        <a:lstStyle/>
        <a:p>
          <a:r>
            <a:rPr lang="en-US" dirty="0"/>
            <a:t>Baseline </a:t>
          </a:r>
        </a:p>
      </dgm:t>
    </dgm:pt>
    <dgm:pt modelId="{A65F15C3-7842-4E0C-A37A-40681CEC6F79}" type="parTrans" cxnId="{A03DDFA6-4E9C-4049-833F-B06698B6EDF7}">
      <dgm:prSet/>
      <dgm:spPr/>
      <dgm:t>
        <a:bodyPr/>
        <a:lstStyle/>
        <a:p>
          <a:endParaRPr lang="en-US"/>
        </a:p>
      </dgm:t>
    </dgm:pt>
    <dgm:pt modelId="{15368C39-1199-4192-BDF2-488439C7521F}" type="sibTrans" cxnId="{A03DDFA6-4E9C-4049-833F-B06698B6EDF7}">
      <dgm:prSet/>
      <dgm:spPr/>
      <dgm:t>
        <a:bodyPr/>
        <a:lstStyle/>
        <a:p>
          <a:endParaRPr lang="en-US"/>
        </a:p>
      </dgm:t>
    </dgm:pt>
    <dgm:pt modelId="{94405C85-19AE-4D52-8A35-83E993FA25D4}">
      <dgm:prSet phldrT="[Text]"/>
      <dgm:spPr/>
      <dgm:t>
        <a:bodyPr/>
        <a:lstStyle/>
        <a:p>
          <a:r>
            <a:rPr lang="en-US" dirty="0"/>
            <a:t>Defines minimum level of security that every system must meet</a:t>
          </a:r>
        </a:p>
      </dgm:t>
    </dgm:pt>
    <dgm:pt modelId="{AB7AA761-13A2-4501-ADBE-5CD484C09ABE}" type="parTrans" cxnId="{19CFB435-F278-468C-A13D-9D6088CCE3B9}">
      <dgm:prSet/>
      <dgm:spPr/>
      <dgm:t>
        <a:bodyPr/>
        <a:lstStyle/>
        <a:p>
          <a:endParaRPr lang="en-US"/>
        </a:p>
      </dgm:t>
    </dgm:pt>
    <dgm:pt modelId="{93841291-76BD-4356-B799-F4C2EAFF1995}" type="sibTrans" cxnId="{19CFB435-F278-468C-A13D-9D6088CCE3B9}">
      <dgm:prSet/>
      <dgm:spPr/>
      <dgm:t>
        <a:bodyPr/>
        <a:lstStyle/>
        <a:p>
          <a:endParaRPr lang="en-US"/>
        </a:p>
      </dgm:t>
    </dgm:pt>
    <dgm:pt modelId="{58AE00F9-368E-46C2-BD5A-8903D045BE5C}">
      <dgm:prSet phldrT="[Text]"/>
      <dgm:spPr/>
      <dgm:t>
        <a:bodyPr/>
        <a:lstStyle/>
        <a:p>
          <a:r>
            <a:rPr lang="en-US" dirty="0"/>
            <a:t>System-specific</a:t>
          </a:r>
        </a:p>
      </dgm:t>
    </dgm:pt>
    <dgm:pt modelId="{7499D45A-DBAE-4F54-9AC0-5DA0204EA20F}" type="parTrans" cxnId="{1FC2EEE8-63DD-4392-AE89-B5ECF5D4F047}">
      <dgm:prSet/>
      <dgm:spPr/>
      <dgm:t>
        <a:bodyPr/>
        <a:lstStyle/>
        <a:p>
          <a:endParaRPr lang="en-US"/>
        </a:p>
      </dgm:t>
    </dgm:pt>
    <dgm:pt modelId="{8B3AB9AB-B7C8-487A-8A04-980D6038D035}" type="sibTrans" cxnId="{1FC2EEE8-63DD-4392-AE89-B5ECF5D4F047}">
      <dgm:prSet/>
      <dgm:spPr/>
      <dgm:t>
        <a:bodyPr/>
        <a:lstStyle/>
        <a:p>
          <a:endParaRPr lang="en-US"/>
        </a:p>
      </dgm:t>
    </dgm:pt>
    <dgm:pt modelId="{A4C36274-7627-43A0-A025-E1489E8F6915}">
      <dgm:prSet phldrT="[Text]"/>
      <dgm:spPr/>
      <dgm:t>
        <a:bodyPr/>
        <a:lstStyle/>
        <a:p>
          <a:r>
            <a:rPr lang="en-US" dirty="0"/>
            <a:t>Guideline</a:t>
          </a:r>
        </a:p>
      </dgm:t>
    </dgm:pt>
    <dgm:pt modelId="{2D2238A3-85BF-4905-A13E-24FC08CDF0C2}" type="parTrans" cxnId="{540C2215-4751-405F-B875-69EDB6DC28CE}">
      <dgm:prSet/>
      <dgm:spPr/>
      <dgm:t>
        <a:bodyPr/>
        <a:lstStyle/>
        <a:p>
          <a:endParaRPr lang="en-US"/>
        </a:p>
      </dgm:t>
    </dgm:pt>
    <dgm:pt modelId="{D138522E-6724-49A2-A746-EC9408B4B107}" type="sibTrans" cxnId="{540C2215-4751-405F-B875-69EDB6DC28CE}">
      <dgm:prSet/>
      <dgm:spPr/>
      <dgm:t>
        <a:bodyPr/>
        <a:lstStyle/>
        <a:p>
          <a:endParaRPr lang="en-US"/>
        </a:p>
      </dgm:t>
    </dgm:pt>
    <dgm:pt modelId="{3E9B57B6-FC67-4662-AC47-F5BCBA008B6B}">
      <dgm:prSet phldrT="[Text]"/>
      <dgm:spPr/>
      <dgm:t>
        <a:bodyPr/>
        <a:lstStyle/>
        <a:p>
          <a:r>
            <a:rPr lang="en-US" dirty="0"/>
            <a:t>Offers recommendations on implementation</a:t>
          </a:r>
        </a:p>
      </dgm:t>
    </dgm:pt>
    <dgm:pt modelId="{4AD60B07-3D8F-4106-A7EB-FA6CEFEDB2E3}" type="parTrans" cxnId="{CD6D7577-33B3-4C02-8A7B-039F67F56870}">
      <dgm:prSet/>
      <dgm:spPr/>
      <dgm:t>
        <a:bodyPr/>
        <a:lstStyle/>
        <a:p>
          <a:endParaRPr lang="en-US"/>
        </a:p>
      </dgm:t>
    </dgm:pt>
    <dgm:pt modelId="{2FB87C2B-0CBD-40F9-BE4D-132FDA1C8B38}" type="sibTrans" cxnId="{CD6D7577-33B3-4C02-8A7B-039F67F56870}">
      <dgm:prSet/>
      <dgm:spPr/>
      <dgm:t>
        <a:bodyPr/>
        <a:lstStyle/>
        <a:p>
          <a:endParaRPr lang="en-US"/>
        </a:p>
      </dgm:t>
    </dgm:pt>
    <dgm:pt modelId="{877AEEE6-824C-4C0F-B61A-9F7852353F18}">
      <dgm:prSet phldrT="[Text]"/>
      <dgm:spPr/>
      <dgm:t>
        <a:bodyPr/>
        <a:lstStyle/>
        <a:p>
          <a:r>
            <a:rPr lang="en-US" dirty="0"/>
            <a:t>Procedure</a:t>
          </a:r>
        </a:p>
      </dgm:t>
    </dgm:pt>
    <dgm:pt modelId="{EE053C01-5C3F-4920-B7A8-054E566FE268}" type="parTrans" cxnId="{D97F1693-58CB-42C8-949B-9ECBA0DAA360}">
      <dgm:prSet/>
      <dgm:spPr/>
      <dgm:t>
        <a:bodyPr/>
        <a:lstStyle/>
        <a:p>
          <a:endParaRPr lang="en-US"/>
        </a:p>
      </dgm:t>
    </dgm:pt>
    <dgm:pt modelId="{E327BC01-FD32-466D-A205-3077BB691742}" type="sibTrans" cxnId="{D97F1693-58CB-42C8-949B-9ECBA0DAA360}">
      <dgm:prSet/>
      <dgm:spPr/>
      <dgm:t>
        <a:bodyPr/>
        <a:lstStyle/>
        <a:p>
          <a:endParaRPr lang="en-US"/>
        </a:p>
      </dgm:t>
    </dgm:pt>
    <dgm:pt modelId="{3A38F0D9-77E1-4A16-B564-2CCB1FBC284D}">
      <dgm:prSet phldrT="[Text]"/>
      <dgm:spPr/>
      <dgm:t>
        <a:bodyPr/>
        <a:lstStyle/>
        <a:p>
          <a:r>
            <a:rPr lang="en-US" dirty="0"/>
            <a:t>Provides a course of action for uniform deployment of technology</a:t>
          </a:r>
        </a:p>
      </dgm:t>
    </dgm:pt>
    <dgm:pt modelId="{A342F67D-65E1-4B4D-A663-ED0942982118}" type="parTrans" cxnId="{6B732C7F-C72A-43D9-9D3A-32B7E9409BB6}">
      <dgm:prSet/>
      <dgm:spPr/>
      <dgm:t>
        <a:bodyPr/>
        <a:lstStyle/>
        <a:p>
          <a:endParaRPr lang="en-US"/>
        </a:p>
      </dgm:t>
    </dgm:pt>
    <dgm:pt modelId="{B81324FF-E79E-4179-A2F2-9352E4A64180}" type="sibTrans" cxnId="{6B732C7F-C72A-43D9-9D3A-32B7E9409BB6}">
      <dgm:prSet/>
      <dgm:spPr/>
      <dgm:t>
        <a:bodyPr/>
        <a:lstStyle/>
        <a:p>
          <a:endParaRPr lang="en-US"/>
        </a:p>
      </dgm:t>
    </dgm:pt>
    <dgm:pt modelId="{B64D2C9A-23FF-4C04-ABB8-9D95BFBE7C0A}">
      <dgm:prSet phldrT="[Text]"/>
      <dgm:spPr/>
      <dgm:t>
        <a:bodyPr/>
        <a:lstStyle/>
        <a:p>
          <a:r>
            <a:rPr lang="en-US" dirty="0"/>
            <a:t>Tactical documents</a:t>
          </a:r>
        </a:p>
      </dgm:t>
    </dgm:pt>
    <dgm:pt modelId="{FFC7522E-6C96-44A3-8482-A1BF2F4386DF}" type="parTrans" cxnId="{920A4193-1509-4955-AC6B-24026782F863}">
      <dgm:prSet/>
      <dgm:spPr/>
      <dgm:t>
        <a:bodyPr/>
        <a:lstStyle/>
        <a:p>
          <a:endParaRPr lang="en-US"/>
        </a:p>
      </dgm:t>
    </dgm:pt>
    <dgm:pt modelId="{2A92617A-B3B1-4CAB-B1B4-B0EAB2AFA7E0}" type="sibTrans" cxnId="{920A4193-1509-4955-AC6B-24026782F863}">
      <dgm:prSet/>
      <dgm:spPr/>
      <dgm:t>
        <a:bodyPr/>
        <a:lstStyle/>
        <a:p>
          <a:endParaRPr lang="en-US"/>
        </a:p>
      </dgm:t>
    </dgm:pt>
    <dgm:pt modelId="{63E56C18-BBC6-4AED-9996-EC398C858F56}">
      <dgm:prSet phldrT="[Text]"/>
      <dgm:spPr/>
      <dgm:t>
        <a:bodyPr/>
        <a:lstStyle/>
        <a:p>
          <a:r>
            <a:rPr lang="en-US" dirty="0"/>
            <a:t>Establishes common secure state</a:t>
          </a:r>
        </a:p>
      </dgm:t>
    </dgm:pt>
    <dgm:pt modelId="{BF51B1C9-9E1E-4D41-B010-820F99CB14C6}" type="parTrans" cxnId="{8225AB17-FD45-479B-AA97-731FBD067877}">
      <dgm:prSet/>
      <dgm:spPr/>
      <dgm:t>
        <a:bodyPr/>
        <a:lstStyle/>
        <a:p>
          <a:endParaRPr lang="en-US"/>
        </a:p>
      </dgm:t>
    </dgm:pt>
    <dgm:pt modelId="{F86E5079-103A-4F64-B400-8EEA0D1CDA0B}" type="sibTrans" cxnId="{8225AB17-FD45-479B-AA97-731FBD067877}">
      <dgm:prSet/>
      <dgm:spPr/>
      <dgm:t>
        <a:bodyPr/>
        <a:lstStyle/>
        <a:p>
          <a:endParaRPr lang="en-US"/>
        </a:p>
      </dgm:t>
    </dgm:pt>
    <dgm:pt modelId="{7681E1FB-58E2-4052-BDAE-844B46166C7C}">
      <dgm:prSet phldrT="[Text]"/>
      <dgm:spPr/>
      <dgm:t>
        <a:bodyPr/>
        <a:lstStyle/>
        <a:p>
          <a:r>
            <a:rPr lang="en-US" dirty="0"/>
            <a:t>Servers as an operating guide</a:t>
          </a:r>
        </a:p>
      </dgm:t>
    </dgm:pt>
    <dgm:pt modelId="{0FDBB5FD-1AE9-4FDC-A58C-B3734CBB4069}" type="parTrans" cxnId="{EC8844A0-05BD-4E2E-8A25-48A8016AA2F0}">
      <dgm:prSet/>
      <dgm:spPr/>
      <dgm:t>
        <a:bodyPr/>
        <a:lstStyle/>
        <a:p>
          <a:endParaRPr lang="en-US"/>
        </a:p>
      </dgm:t>
    </dgm:pt>
    <dgm:pt modelId="{631202AD-F4D1-4D85-8943-EDA0598859CC}" type="sibTrans" cxnId="{EC8844A0-05BD-4E2E-8A25-48A8016AA2F0}">
      <dgm:prSet/>
      <dgm:spPr/>
      <dgm:t>
        <a:bodyPr/>
        <a:lstStyle/>
        <a:p>
          <a:endParaRPr lang="en-US"/>
        </a:p>
      </dgm:t>
    </dgm:pt>
    <dgm:pt modelId="{E35C8A4E-BB13-40E8-B77D-5BDDB3EFB0D5}">
      <dgm:prSet phldrT="[Text]"/>
      <dgm:spPr/>
      <dgm:t>
        <a:bodyPr/>
        <a:lstStyle/>
        <a:p>
          <a:r>
            <a:rPr lang="en-US" dirty="0"/>
            <a:t>Flexible – can be customized for each unique system</a:t>
          </a:r>
        </a:p>
      </dgm:t>
    </dgm:pt>
    <dgm:pt modelId="{362D72A2-93B0-48B2-A38B-E5E756B34E98}" type="parTrans" cxnId="{E0FE385F-978C-4AF6-94D8-22FB5D7671A0}">
      <dgm:prSet/>
      <dgm:spPr/>
      <dgm:t>
        <a:bodyPr/>
        <a:lstStyle/>
        <a:p>
          <a:endParaRPr lang="en-US"/>
        </a:p>
      </dgm:t>
    </dgm:pt>
    <dgm:pt modelId="{30654C6F-4586-486B-912A-FF12DAE2C3D4}" type="sibTrans" cxnId="{E0FE385F-978C-4AF6-94D8-22FB5D7671A0}">
      <dgm:prSet/>
      <dgm:spPr/>
      <dgm:t>
        <a:bodyPr/>
        <a:lstStyle/>
        <a:p>
          <a:endParaRPr lang="en-US"/>
        </a:p>
      </dgm:t>
    </dgm:pt>
    <dgm:pt modelId="{197251A2-D266-466F-80C5-AACCB5B01356}">
      <dgm:prSet/>
      <dgm:spPr/>
      <dgm:t>
        <a:bodyPr/>
        <a:lstStyle/>
        <a:p>
          <a:r>
            <a:rPr lang="en-US" dirty="0"/>
            <a:t>Final element of the formalized security policy structure</a:t>
          </a:r>
        </a:p>
      </dgm:t>
    </dgm:pt>
    <dgm:pt modelId="{7A8942D4-E4C3-4693-B518-9973825811B4}" type="parTrans" cxnId="{4A9BD11C-F2F0-4728-9358-0561AE71C61D}">
      <dgm:prSet/>
      <dgm:spPr/>
      <dgm:t>
        <a:bodyPr/>
        <a:lstStyle/>
        <a:p>
          <a:endParaRPr lang="en-US"/>
        </a:p>
      </dgm:t>
    </dgm:pt>
    <dgm:pt modelId="{566142A1-BB60-48CC-9E03-7C669390D547}" type="sibTrans" cxnId="{4A9BD11C-F2F0-4728-9358-0561AE71C61D}">
      <dgm:prSet/>
      <dgm:spPr/>
      <dgm:t>
        <a:bodyPr/>
        <a:lstStyle/>
        <a:p>
          <a:endParaRPr lang="en-US"/>
        </a:p>
      </dgm:t>
    </dgm:pt>
    <dgm:pt modelId="{2BCA2D48-C5C6-4F25-A12A-93DCEB6666FE}">
      <dgm:prSet/>
      <dgm:spPr/>
      <dgm:t>
        <a:bodyPr/>
        <a:lstStyle/>
        <a:p>
          <a:r>
            <a:rPr lang="en-US" dirty="0"/>
            <a:t>Detailed step-by-step document describes actions necessary to implement security mandates</a:t>
          </a:r>
        </a:p>
      </dgm:t>
    </dgm:pt>
    <dgm:pt modelId="{A9D3CE94-DAD5-4B79-890E-140E3923D47C}" type="parTrans" cxnId="{94C046FC-471A-40A5-97B5-92B4F4B8BC20}">
      <dgm:prSet/>
      <dgm:spPr/>
      <dgm:t>
        <a:bodyPr/>
        <a:lstStyle/>
        <a:p>
          <a:endParaRPr lang="en-US"/>
        </a:p>
      </dgm:t>
    </dgm:pt>
    <dgm:pt modelId="{703E7920-D887-44E0-92E9-3F8CFCC237B5}" type="sibTrans" cxnId="{94C046FC-471A-40A5-97B5-92B4F4B8BC20}">
      <dgm:prSet/>
      <dgm:spPr/>
      <dgm:t>
        <a:bodyPr/>
        <a:lstStyle/>
        <a:p>
          <a:endParaRPr lang="en-US"/>
        </a:p>
      </dgm:t>
    </dgm:pt>
    <dgm:pt modelId="{4435C072-E636-4548-9788-06FA5689D758}">
      <dgm:prSet/>
      <dgm:spPr/>
      <dgm:t>
        <a:bodyPr/>
        <a:lstStyle/>
        <a:p>
          <a:r>
            <a:rPr lang="en-US" dirty="0"/>
            <a:t>System and software specific</a:t>
          </a:r>
        </a:p>
      </dgm:t>
    </dgm:pt>
    <dgm:pt modelId="{8D642DAA-0917-4C56-91E2-088C28FB4AE5}" type="parTrans" cxnId="{A5B7AB4A-10EB-44CE-8C21-32C54A8ABC6E}">
      <dgm:prSet/>
      <dgm:spPr/>
      <dgm:t>
        <a:bodyPr/>
        <a:lstStyle/>
        <a:p>
          <a:endParaRPr lang="en-US"/>
        </a:p>
      </dgm:t>
    </dgm:pt>
    <dgm:pt modelId="{02AB81CE-63E1-4AF1-A6BA-1EEA8396182A}" type="sibTrans" cxnId="{A5B7AB4A-10EB-44CE-8C21-32C54A8ABC6E}">
      <dgm:prSet/>
      <dgm:spPr/>
      <dgm:t>
        <a:bodyPr/>
        <a:lstStyle/>
        <a:p>
          <a:endParaRPr lang="en-US"/>
        </a:p>
      </dgm:t>
    </dgm:pt>
    <dgm:pt modelId="{CADB10CC-EF06-4F09-8665-701F9A32B516}">
      <dgm:prSet/>
      <dgm:spPr/>
      <dgm:t>
        <a:bodyPr/>
        <a:lstStyle/>
        <a:p>
          <a:r>
            <a:rPr lang="en-US" dirty="0"/>
            <a:t>Purpose is to ensure integrity of business process</a:t>
          </a:r>
        </a:p>
      </dgm:t>
    </dgm:pt>
    <dgm:pt modelId="{CC0DB2FD-79B2-4AFF-854E-942C71795C12}" type="parTrans" cxnId="{B5D2F7AB-031E-4A9F-99A1-8A1A0B61E492}">
      <dgm:prSet/>
      <dgm:spPr/>
      <dgm:t>
        <a:bodyPr/>
        <a:lstStyle/>
        <a:p>
          <a:endParaRPr lang="en-US"/>
        </a:p>
      </dgm:t>
    </dgm:pt>
    <dgm:pt modelId="{F20BCFB0-1F87-4A4E-BBEE-C3A3BBC0B5CF}" type="sibTrans" cxnId="{B5D2F7AB-031E-4A9F-99A1-8A1A0B61E492}">
      <dgm:prSet/>
      <dgm:spPr/>
      <dgm:t>
        <a:bodyPr/>
        <a:lstStyle/>
        <a:p>
          <a:endParaRPr lang="en-US"/>
        </a:p>
      </dgm:t>
    </dgm:pt>
    <dgm:pt modelId="{88C08F73-5AA5-4883-B62A-7A0C25D6D563}" type="pres">
      <dgm:prSet presAssocID="{1AFECAB7-6A2E-464F-B0B4-09D82189CF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090ACD-41D3-4E8C-9CBF-10AC56D87030}" type="pres">
      <dgm:prSet presAssocID="{4B35C378-15F0-4508-81DB-4F60C130F9EB}" presName="composite" presStyleCnt="0"/>
      <dgm:spPr/>
    </dgm:pt>
    <dgm:pt modelId="{DD21A27E-6258-42EE-9365-811B30CECCD9}" type="pres">
      <dgm:prSet presAssocID="{4B35C378-15F0-4508-81DB-4F60C130F9E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53DEC-CDB6-4693-A0BF-4ACACA6F05E7}" type="pres">
      <dgm:prSet presAssocID="{4B35C378-15F0-4508-81DB-4F60C130F9E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57140-20E9-418F-9F26-C35F13E0EC11}" type="pres">
      <dgm:prSet presAssocID="{A029F09E-7E25-4E54-996A-F52920FA7803}" presName="space" presStyleCnt="0"/>
      <dgm:spPr/>
    </dgm:pt>
    <dgm:pt modelId="{F1894B5A-A376-4BFB-891B-BDAAC000214B}" type="pres">
      <dgm:prSet presAssocID="{7423E4F9-9C23-4D9C-B758-B6B6B92FAD38}" presName="composite" presStyleCnt="0"/>
      <dgm:spPr/>
    </dgm:pt>
    <dgm:pt modelId="{1A23B753-6983-45AE-86F2-EE4217941BFE}" type="pres">
      <dgm:prSet presAssocID="{7423E4F9-9C23-4D9C-B758-B6B6B92FAD3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1BB51-E142-4C3F-85A7-4C0030D62060}" type="pres">
      <dgm:prSet presAssocID="{7423E4F9-9C23-4D9C-B758-B6B6B92FAD3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21F9E-4B64-4AC6-94E6-98EFE5BFF655}" type="pres">
      <dgm:prSet presAssocID="{15368C39-1199-4192-BDF2-488439C7521F}" presName="space" presStyleCnt="0"/>
      <dgm:spPr/>
    </dgm:pt>
    <dgm:pt modelId="{F68C4093-62B7-48D4-A95E-D43200E71B56}" type="pres">
      <dgm:prSet presAssocID="{A4C36274-7627-43A0-A025-E1489E8F6915}" presName="composite" presStyleCnt="0"/>
      <dgm:spPr/>
    </dgm:pt>
    <dgm:pt modelId="{168D3945-4EC8-4FBA-B7C4-1E808D5E65D6}" type="pres">
      <dgm:prSet presAssocID="{A4C36274-7627-43A0-A025-E1489E8F691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D2E73-E4EE-4499-B964-3D6D09E77250}" type="pres">
      <dgm:prSet presAssocID="{A4C36274-7627-43A0-A025-E1489E8F691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59AA-4561-41F3-9295-D643167E1E4C}" type="pres">
      <dgm:prSet presAssocID="{D138522E-6724-49A2-A746-EC9408B4B107}" presName="space" presStyleCnt="0"/>
      <dgm:spPr/>
    </dgm:pt>
    <dgm:pt modelId="{362E3A96-24A6-4216-9855-79FDB5CB0E5B}" type="pres">
      <dgm:prSet presAssocID="{877AEEE6-824C-4C0F-B61A-9F7852353F18}" presName="composite" presStyleCnt="0"/>
      <dgm:spPr/>
    </dgm:pt>
    <dgm:pt modelId="{0A42C303-8B1C-4173-A205-D12BE6DB8B54}" type="pres">
      <dgm:prSet presAssocID="{877AEEE6-824C-4C0F-B61A-9F7852353F1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2BDB4-3AC0-494F-931C-E4DEB2164CEB}" type="pres">
      <dgm:prSet presAssocID="{877AEEE6-824C-4C0F-B61A-9F7852353F1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0C2215-4751-405F-B875-69EDB6DC28CE}" srcId="{1AFECAB7-6A2E-464F-B0B4-09D82189CFA1}" destId="{A4C36274-7627-43A0-A025-E1489E8F6915}" srcOrd="2" destOrd="0" parTransId="{2D2238A3-85BF-4905-A13E-24FC08CDF0C2}" sibTransId="{D138522E-6724-49A2-A746-EC9408B4B107}"/>
    <dgm:cxn modelId="{B1FBFFA9-C3BC-4FE4-83D0-0228D686E482}" type="presOf" srcId="{58AE00F9-368E-46C2-BD5A-8903D045BE5C}" destId="{D7C1BB51-E142-4C3F-85A7-4C0030D62060}" srcOrd="0" destOrd="1" presId="urn:microsoft.com/office/officeart/2005/8/layout/hList1"/>
    <dgm:cxn modelId="{D97F1693-58CB-42C8-949B-9ECBA0DAA360}" srcId="{1AFECAB7-6A2E-464F-B0B4-09D82189CFA1}" destId="{877AEEE6-824C-4C0F-B61A-9F7852353F18}" srcOrd="3" destOrd="0" parTransId="{EE053C01-5C3F-4920-B7A8-054E566FE268}" sibTransId="{E327BC01-FD32-466D-A205-3077BB691742}"/>
    <dgm:cxn modelId="{45A49CEA-BAF1-484F-ACB4-5B6F5437DCC9}" type="presOf" srcId="{B64D2C9A-23FF-4C04-ABB8-9D95BFBE7C0A}" destId="{3B953DEC-CDB6-4693-A0BF-4ACACA6F05E7}" srcOrd="0" destOrd="2" presId="urn:microsoft.com/office/officeart/2005/8/layout/hList1"/>
    <dgm:cxn modelId="{51E48E5B-7295-42FE-96F2-2ABE81BFA901}" srcId="{4B35C378-15F0-4508-81DB-4F60C130F9EB}" destId="{57545BB8-7928-4AD8-8CF7-EFD6A4BEB768}" srcOrd="0" destOrd="0" parTransId="{AD9E7AE9-BEF5-4F9A-8891-9F367589469A}" sibTransId="{FC424590-6C98-47D4-B21B-C7D0DC9B21F2}"/>
    <dgm:cxn modelId="{A5B7AB4A-10EB-44CE-8C21-32C54A8ABC6E}" srcId="{877AEEE6-824C-4C0F-B61A-9F7852353F18}" destId="{4435C072-E636-4548-9788-06FA5689D758}" srcOrd="2" destOrd="0" parTransId="{8D642DAA-0917-4C56-91E2-088C28FB4AE5}" sibTransId="{02AB81CE-63E1-4AF1-A6BA-1EEA8396182A}"/>
    <dgm:cxn modelId="{920A4193-1509-4955-AC6B-24026782F863}" srcId="{4B35C378-15F0-4508-81DB-4F60C130F9EB}" destId="{B64D2C9A-23FF-4C04-ABB8-9D95BFBE7C0A}" srcOrd="2" destOrd="0" parTransId="{FFC7522E-6C96-44A3-8482-A1BF2F4386DF}" sibTransId="{2A92617A-B3B1-4CAB-B1B4-B0EAB2AFA7E0}"/>
    <dgm:cxn modelId="{F38CCC54-AC18-49E3-983E-13FAAB5E33AC}" type="presOf" srcId="{7681E1FB-58E2-4052-BDAE-844B46166C7C}" destId="{1F3D2E73-E4EE-4499-B964-3D6D09E77250}" srcOrd="0" destOrd="1" presId="urn:microsoft.com/office/officeart/2005/8/layout/hList1"/>
    <dgm:cxn modelId="{048698A0-0526-4C1D-AA60-D222150DD5FF}" type="presOf" srcId="{4B35C378-15F0-4508-81DB-4F60C130F9EB}" destId="{DD21A27E-6258-42EE-9365-811B30CECCD9}" srcOrd="0" destOrd="0" presId="urn:microsoft.com/office/officeart/2005/8/layout/hList1"/>
    <dgm:cxn modelId="{C0168A40-911E-4B31-9E15-CB5C05624ECA}" type="presOf" srcId="{CADB10CC-EF06-4F09-8665-701F9A32B516}" destId="{A322BDB4-3AC0-494F-931C-E4DEB2164CEB}" srcOrd="0" destOrd="3" presId="urn:microsoft.com/office/officeart/2005/8/layout/hList1"/>
    <dgm:cxn modelId="{0032FEA4-BC3F-401A-AF8E-AFA45FA1887B}" type="presOf" srcId="{7423E4F9-9C23-4D9C-B758-B6B6B92FAD38}" destId="{1A23B753-6983-45AE-86F2-EE4217941BFE}" srcOrd="0" destOrd="0" presId="urn:microsoft.com/office/officeart/2005/8/layout/hList1"/>
    <dgm:cxn modelId="{F564C21D-544D-4455-9B51-E5B6E02FD0F8}" type="presOf" srcId="{94405C85-19AE-4D52-8A35-83E993FA25D4}" destId="{D7C1BB51-E142-4C3F-85A7-4C0030D62060}" srcOrd="0" destOrd="0" presId="urn:microsoft.com/office/officeart/2005/8/layout/hList1"/>
    <dgm:cxn modelId="{4A4DFC45-9AA3-4092-AEA7-D5B1B7059E4C}" type="presOf" srcId="{2BCA2D48-C5C6-4F25-A12A-93DCEB6666FE}" destId="{A322BDB4-3AC0-494F-931C-E4DEB2164CEB}" srcOrd="0" destOrd="1" presId="urn:microsoft.com/office/officeart/2005/8/layout/hList1"/>
    <dgm:cxn modelId="{C885AE8A-6081-40AD-83A0-725EEDC5D73F}" type="presOf" srcId="{4435C072-E636-4548-9788-06FA5689D758}" destId="{A322BDB4-3AC0-494F-931C-E4DEB2164CEB}" srcOrd="0" destOrd="2" presId="urn:microsoft.com/office/officeart/2005/8/layout/hList1"/>
    <dgm:cxn modelId="{09DF14B0-224D-4BD0-9490-A4CDFD3E1D81}" type="presOf" srcId="{63E56C18-BBC6-4AED-9996-EC398C858F56}" destId="{D7C1BB51-E142-4C3F-85A7-4C0030D62060}" srcOrd="0" destOrd="2" presId="urn:microsoft.com/office/officeart/2005/8/layout/hList1"/>
    <dgm:cxn modelId="{84607C1C-35EC-40D6-99AA-C0DE1B1A961E}" type="presOf" srcId="{197251A2-D266-466F-80C5-AACCB5B01356}" destId="{A322BDB4-3AC0-494F-931C-E4DEB2164CEB}" srcOrd="0" destOrd="0" presId="urn:microsoft.com/office/officeart/2005/8/layout/hList1"/>
    <dgm:cxn modelId="{0DEFC371-36A9-4A55-BF61-CD50D3463DF4}" srcId="{1AFECAB7-6A2E-464F-B0B4-09D82189CFA1}" destId="{4B35C378-15F0-4508-81DB-4F60C130F9EB}" srcOrd="0" destOrd="0" parTransId="{FA20C445-B302-484F-ABA9-C63CB75C4D08}" sibTransId="{A029F09E-7E25-4E54-996A-F52920FA7803}"/>
    <dgm:cxn modelId="{B2FC7D7D-5FAB-49F5-93EE-578378DE8808}" type="presOf" srcId="{E35C8A4E-BB13-40E8-B77D-5BDDB3EFB0D5}" destId="{1F3D2E73-E4EE-4499-B964-3D6D09E77250}" srcOrd="0" destOrd="2" presId="urn:microsoft.com/office/officeart/2005/8/layout/hList1"/>
    <dgm:cxn modelId="{AC5643C8-3EAD-451D-AD5A-6705FD93F3D0}" type="presOf" srcId="{57545BB8-7928-4AD8-8CF7-EFD6A4BEB768}" destId="{3B953DEC-CDB6-4693-A0BF-4ACACA6F05E7}" srcOrd="0" destOrd="0" presId="urn:microsoft.com/office/officeart/2005/8/layout/hList1"/>
    <dgm:cxn modelId="{CD6D7577-33B3-4C02-8A7B-039F67F56870}" srcId="{A4C36274-7627-43A0-A025-E1489E8F6915}" destId="{3E9B57B6-FC67-4662-AC47-F5BCBA008B6B}" srcOrd="0" destOrd="0" parTransId="{4AD60B07-3D8F-4106-A7EB-FA6CEFEDB2E3}" sibTransId="{2FB87C2B-0CBD-40F9-BE4D-132FDA1C8B38}"/>
    <dgm:cxn modelId="{8225AB17-FD45-479B-AA97-731FBD067877}" srcId="{7423E4F9-9C23-4D9C-B758-B6B6B92FAD38}" destId="{63E56C18-BBC6-4AED-9996-EC398C858F56}" srcOrd="2" destOrd="0" parTransId="{BF51B1C9-9E1E-4D41-B010-820F99CB14C6}" sibTransId="{F86E5079-103A-4F64-B400-8EEA0D1CDA0B}"/>
    <dgm:cxn modelId="{A03DDFA6-4E9C-4049-833F-B06698B6EDF7}" srcId="{1AFECAB7-6A2E-464F-B0B4-09D82189CFA1}" destId="{7423E4F9-9C23-4D9C-B758-B6B6B92FAD38}" srcOrd="1" destOrd="0" parTransId="{A65F15C3-7842-4E0C-A37A-40681CEC6F79}" sibTransId="{15368C39-1199-4192-BDF2-488439C7521F}"/>
    <dgm:cxn modelId="{6B732C7F-C72A-43D9-9D3A-32B7E9409BB6}" srcId="{4B35C378-15F0-4508-81DB-4F60C130F9EB}" destId="{3A38F0D9-77E1-4A16-B564-2CCB1FBC284D}" srcOrd="1" destOrd="0" parTransId="{A342F67D-65E1-4B4D-A663-ED0942982118}" sibTransId="{B81324FF-E79E-4179-A2F2-9352E4A64180}"/>
    <dgm:cxn modelId="{B5D2F7AB-031E-4A9F-99A1-8A1A0B61E492}" srcId="{877AEEE6-824C-4C0F-B61A-9F7852353F18}" destId="{CADB10CC-EF06-4F09-8665-701F9A32B516}" srcOrd="3" destOrd="0" parTransId="{CC0DB2FD-79B2-4AFF-854E-942C71795C12}" sibTransId="{F20BCFB0-1F87-4A4E-BBEE-C3A3BBC0B5CF}"/>
    <dgm:cxn modelId="{33C46579-FFE7-4B05-BEE2-9EB73EAEFFE7}" type="presOf" srcId="{A4C36274-7627-43A0-A025-E1489E8F6915}" destId="{168D3945-4EC8-4FBA-B7C4-1E808D5E65D6}" srcOrd="0" destOrd="0" presId="urn:microsoft.com/office/officeart/2005/8/layout/hList1"/>
    <dgm:cxn modelId="{90E19711-C124-4820-95C3-7DE5C0E850CA}" type="presOf" srcId="{3E9B57B6-FC67-4662-AC47-F5BCBA008B6B}" destId="{1F3D2E73-E4EE-4499-B964-3D6D09E77250}" srcOrd="0" destOrd="0" presId="urn:microsoft.com/office/officeart/2005/8/layout/hList1"/>
    <dgm:cxn modelId="{003665AA-70D8-4E81-9B47-9B8BB6F4F44D}" type="presOf" srcId="{877AEEE6-824C-4C0F-B61A-9F7852353F18}" destId="{0A42C303-8B1C-4173-A205-D12BE6DB8B54}" srcOrd="0" destOrd="0" presId="urn:microsoft.com/office/officeart/2005/8/layout/hList1"/>
    <dgm:cxn modelId="{B359F25F-E991-4ED0-A9DE-A6B49F8669E1}" type="presOf" srcId="{3A38F0D9-77E1-4A16-B564-2CCB1FBC284D}" destId="{3B953DEC-CDB6-4693-A0BF-4ACACA6F05E7}" srcOrd="0" destOrd="1" presId="urn:microsoft.com/office/officeart/2005/8/layout/hList1"/>
    <dgm:cxn modelId="{19CFB435-F278-468C-A13D-9D6088CCE3B9}" srcId="{7423E4F9-9C23-4D9C-B758-B6B6B92FAD38}" destId="{94405C85-19AE-4D52-8A35-83E993FA25D4}" srcOrd="0" destOrd="0" parTransId="{AB7AA761-13A2-4501-ADBE-5CD484C09ABE}" sibTransId="{93841291-76BD-4356-B799-F4C2EAFF1995}"/>
    <dgm:cxn modelId="{1FC2EEE8-63DD-4392-AE89-B5ECF5D4F047}" srcId="{7423E4F9-9C23-4D9C-B758-B6B6B92FAD38}" destId="{58AE00F9-368E-46C2-BD5A-8903D045BE5C}" srcOrd="1" destOrd="0" parTransId="{7499D45A-DBAE-4F54-9AC0-5DA0204EA20F}" sibTransId="{8B3AB9AB-B7C8-487A-8A04-980D6038D035}"/>
    <dgm:cxn modelId="{94C046FC-471A-40A5-97B5-92B4F4B8BC20}" srcId="{877AEEE6-824C-4C0F-B61A-9F7852353F18}" destId="{2BCA2D48-C5C6-4F25-A12A-93DCEB6666FE}" srcOrd="1" destOrd="0" parTransId="{A9D3CE94-DAD5-4B79-890E-140E3923D47C}" sibTransId="{703E7920-D887-44E0-92E9-3F8CFCC237B5}"/>
    <dgm:cxn modelId="{EC8844A0-05BD-4E2E-8A25-48A8016AA2F0}" srcId="{A4C36274-7627-43A0-A025-E1489E8F6915}" destId="{7681E1FB-58E2-4052-BDAE-844B46166C7C}" srcOrd="1" destOrd="0" parTransId="{0FDBB5FD-1AE9-4FDC-A58C-B3734CBB4069}" sibTransId="{631202AD-F4D1-4D85-8943-EDA0598859CC}"/>
    <dgm:cxn modelId="{4A9BD11C-F2F0-4728-9358-0561AE71C61D}" srcId="{877AEEE6-824C-4C0F-B61A-9F7852353F18}" destId="{197251A2-D266-466F-80C5-AACCB5B01356}" srcOrd="0" destOrd="0" parTransId="{7A8942D4-E4C3-4693-B518-9973825811B4}" sibTransId="{566142A1-BB60-48CC-9E03-7C669390D547}"/>
    <dgm:cxn modelId="{E0FE385F-978C-4AF6-94D8-22FB5D7671A0}" srcId="{A4C36274-7627-43A0-A025-E1489E8F6915}" destId="{E35C8A4E-BB13-40E8-B77D-5BDDB3EFB0D5}" srcOrd="2" destOrd="0" parTransId="{362D72A2-93B0-48B2-A38B-E5E756B34E98}" sibTransId="{30654C6F-4586-486B-912A-FF12DAE2C3D4}"/>
    <dgm:cxn modelId="{A1100C6C-15F8-44C5-AE9D-74A3697798F9}" type="presOf" srcId="{1AFECAB7-6A2E-464F-B0B4-09D82189CFA1}" destId="{88C08F73-5AA5-4883-B62A-7A0C25D6D563}" srcOrd="0" destOrd="0" presId="urn:microsoft.com/office/officeart/2005/8/layout/hList1"/>
    <dgm:cxn modelId="{131BB5A6-267F-4DD3-8287-1BDDAAB06794}" type="presParOf" srcId="{88C08F73-5AA5-4883-B62A-7A0C25D6D563}" destId="{B4090ACD-41D3-4E8C-9CBF-10AC56D87030}" srcOrd="0" destOrd="0" presId="urn:microsoft.com/office/officeart/2005/8/layout/hList1"/>
    <dgm:cxn modelId="{DCDC1EDD-C793-4F18-A3C0-763997626287}" type="presParOf" srcId="{B4090ACD-41D3-4E8C-9CBF-10AC56D87030}" destId="{DD21A27E-6258-42EE-9365-811B30CECCD9}" srcOrd="0" destOrd="0" presId="urn:microsoft.com/office/officeart/2005/8/layout/hList1"/>
    <dgm:cxn modelId="{8176441F-5FDE-4279-8A82-9FA209C9CFC9}" type="presParOf" srcId="{B4090ACD-41D3-4E8C-9CBF-10AC56D87030}" destId="{3B953DEC-CDB6-4693-A0BF-4ACACA6F05E7}" srcOrd="1" destOrd="0" presId="urn:microsoft.com/office/officeart/2005/8/layout/hList1"/>
    <dgm:cxn modelId="{85F54227-3644-4F4B-A952-623D34520E24}" type="presParOf" srcId="{88C08F73-5AA5-4883-B62A-7A0C25D6D563}" destId="{70A57140-20E9-418F-9F26-C35F13E0EC11}" srcOrd="1" destOrd="0" presId="urn:microsoft.com/office/officeart/2005/8/layout/hList1"/>
    <dgm:cxn modelId="{0FB898A5-7059-482A-AC99-9141828A21B1}" type="presParOf" srcId="{88C08F73-5AA5-4883-B62A-7A0C25D6D563}" destId="{F1894B5A-A376-4BFB-891B-BDAAC000214B}" srcOrd="2" destOrd="0" presId="urn:microsoft.com/office/officeart/2005/8/layout/hList1"/>
    <dgm:cxn modelId="{D0B79572-FEFF-4F09-8AEB-E121605AE2AF}" type="presParOf" srcId="{F1894B5A-A376-4BFB-891B-BDAAC000214B}" destId="{1A23B753-6983-45AE-86F2-EE4217941BFE}" srcOrd="0" destOrd="0" presId="urn:microsoft.com/office/officeart/2005/8/layout/hList1"/>
    <dgm:cxn modelId="{3A864977-0587-471F-BCE7-6FF071850FC2}" type="presParOf" srcId="{F1894B5A-A376-4BFB-891B-BDAAC000214B}" destId="{D7C1BB51-E142-4C3F-85A7-4C0030D62060}" srcOrd="1" destOrd="0" presId="urn:microsoft.com/office/officeart/2005/8/layout/hList1"/>
    <dgm:cxn modelId="{E6CAF66D-CA23-4EBA-9A20-B8AD8059351C}" type="presParOf" srcId="{88C08F73-5AA5-4883-B62A-7A0C25D6D563}" destId="{A0C21F9E-4B64-4AC6-94E6-98EFE5BFF655}" srcOrd="3" destOrd="0" presId="urn:microsoft.com/office/officeart/2005/8/layout/hList1"/>
    <dgm:cxn modelId="{04231FD8-385E-443B-B99B-DCF1332C3D21}" type="presParOf" srcId="{88C08F73-5AA5-4883-B62A-7A0C25D6D563}" destId="{F68C4093-62B7-48D4-A95E-D43200E71B56}" srcOrd="4" destOrd="0" presId="urn:microsoft.com/office/officeart/2005/8/layout/hList1"/>
    <dgm:cxn modelId="{E3C1B107-5886-49F0-80DD-CA9FFFBE9079}" type="presParOf" srcId="{F68C4093-62B7-48D4-A95E-D43200E71B56}" destId="{168D3945-4EC8-4FBA-B7C4-1E808D5E65D6}" srcOrd="0" destOrd="0" presId="urn:microsoft.com/office/officeart/2005/8/layout/hList1"/>
    <dgm:cxn modelId="{30940C0A-DD78-4A47-875E-7879DD90948E}" type="presParOf" srcId="{F68C4093-62B7-48D4-A95E-D43200E71B56}" destId="{1F3D2E73-E4EE-4499-B964-3D6D09E77250}" srcOrd="1" destOrd="0" presId="urn:microsoft.com/office/officeart/2005/8/layout/hList1"/>
    <dgm:cxn modelId="{EFD2B8F1-707A-4A83-9970-D7D911B522D6}" type="presParOf" srcId="{88C08F73-5AA5-4883-B62A-7A0C25D6D563}" destId="{9FC159AA-4561-41F3-9295-D643167E1E4C}" srcOrd="5" destOrd="0" presId="urn:microsoft.com/office/officeart/2005/8/layout/hList1"/>
    <dgm:cxn modelId="{B6C2E070-F0B3-47CC-A34D-01DA2A25A071}" type="presParOf" srcId="{88C08F73-5AA5-4883-B62A-7A0C25D6D563}" destId="{362E3A96-24A6-4216-9855-79FDB5CB0E5B}" srcOrd="6" destOrd="0" presId="urn:microsoft.com/office/officeart/2005/8/layout/hList1"/>
    <dgm:cxn modelId="{76DAF743-7200-41EB-9221-C9C095598459}" type="presParOf" srcId="{362E3A96-24A6-4216-9855-79FDB5CB0E5B}" destId="{0A42C303-8B1C-4173-A205-D12BE6DB8B54}" srcOrd="0" destOrd="0" presId="urn:microsoft.com/office/officeart/2005/8/layout/hList1"/>
    <dgm:cxn modelId="{BA0A931C-7D7A-464D-B10E-62B120D9A55C}" type="presParOf" srcId="{362E3A96-24A6-4216-9855-79FDB5CB0E5B}" destId="{A322BDB4-3AC0-494F-931C-E4DEB2164C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15ACA3-E511-40E4-8B19-3ED25D98C129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B2A2F7A-7B3B-4704-8667-9B9E3235BCAC}">
      <dgm:prSet phldrT="[Text]"/>
      <dgm:spPr/>
      <dgm:t>
        <a:bodyPr/>
        <a:lstStyle/>
        <a:p>
          <a:r>
            <a:rPr lang="en-US" dirty="0"/>
            <a:t>Identifying Threats</a:t>
          </a:r>
        </a:p>
      </dgm:t>
    </dgm:pt>
    <dgm:pt modelId="{3D81BD07-5875-4B88-BE6F-87BF604D5065}" type="parTrans" cxnId="{5D96838F-1F5F-4B6B-8C78-2AE5A4AED859}">
      <dgm:prSet/>
      <dgm:spPr/>
      <dgm:t>
        <a:bodyPr/>
        <a:lstStyle/>
        <a:p>
          <a:endParaRPr lang="en-US"/>
        </a:p>
      </dgm:t>
    </dgm:pt>
    <dgm:pt modelId="{8D615532-955D-4AE5-A9A9-8DF4CD05405C}" type="sibTrans" cxnId="{5D96838F-1F5F-4B6B-8C78-2AE5A4AED859}">
      <dgm:prSet/>
      <dgm:spPr/>
      <dgm:t>
        <a:bodyPr/>
        <a:lstStyle/>
        <a:p>
          <a:endParaRPr lang="en-US"/>
        </a:p>
      </dgm:t>
    </dgm:pt>
    <dgm:pt modelId="{460741DC-5FDE-4492-9E35-2A1C12B1BF61}">
      <dgm:prSet phldrT="[Text]"/>
      <dgm:spPr/>
      <dgm:t>
        <a:bodyPr/>
        <a:lstStyle/>
        <a:p>
          <a:r>
            <a:rPr lang="en-US" dirty="0"/>
            <a:t>Determining and Diagramming Potential attacks</a:t>
          </a:r>
        </a:p>
      </dgm:t>
    </dgm:pt>
    <dgm:pt modelId="{007BFA1D-4A90-4E71-B9D9-EAD103428B81}" type="parTrans" cxnId="{F04544F4-4782-447C-9FF8-BB0A19E280E7}">
      <dgm:prSet/>
      <dgm:spPr/>
      <dgm:t>
        <a:bodyPr/>
        <a:lstStyle/>
        <a:p>
          <a:endParaRPr lang="en-US"/>
        </a:p>
      </dgm:t>
    </dgm:pt>
    <dgm:pt modelId="{25279453-ED9B-4E60-9124-9E81FF63C1CC}" type="sibTrans" cxnId="{F04544F4-4782-447C-9FF8-BB0A19E280E7}">
      <dgm:prSet/>
      <dgm:spPr/>
      <dgm:t>
        <a:bodyPr/>
        <a:lstStyle/>
        <a:p>
          <a:endParaRPr lang="en-US"/>
        </a:p>
      </dgm:t>
    </dgm:pt>
    <dgm:pt modelId="{AAEAC6E9-7836-4C4F-BA8D-8B21AC5FBF5A}">
      <dgm:prSet phldrT="[Text]"/>
      <dgm:spPr/>
      <dgm:t>
        <a:bodyPr/>
        <a:lstStyle/>
        <a:p>
          <a:r>
            <a:rPr lang="en-US" dirty="0"/>
            <a:t>Performing Reduction Analysis</a:t>
          </a:r>
        </a:p>
      </dgm:t>
    </dgm:pt>
    <dgm:pt modelId="{164D35CA-BADB-431A-A464-0409B1DF8949}" type="parTrans" cxnId="{D7EC49DF-FE77-4D29-81C8-8B5A5A71DA2C}">
      <dgm:prSet/>
      <dgm:spPr/>
      <dgm:t>
        <a:bodyPr/>
        <a:lstStyle/>
        <a:p>
          <a:endParaRPr lang="en-US"/>
        </a:p>
      </dgm:t>
    </dgm:pt>
    <dgm:pt modelId="{9DBB6581-BCBB-4EC4-95CC-8794CBFEE7B4}" type="sibTrans" cxnId="{D7EC49DF-FE77-4D29-81C8-8B5A5A71DA2C}">
      <dgm:prSet/>
      <dgm:spPr/>
      <dgm:t>
        <a:bodyPr/>
        <a:lstStyle/>
        <a:p>
          <a:endParaRPr lang="en-US"/>
        </a:p>
      </dgm:t>
    </dgm:pt>
    <dgm:pt modelId="{14E1FAFB-A31B-4DEB-9F21-5223F376B4C8}">
      <dgm:prSet phldrT="[Text]"/>
      <dgm:spPr/>
      <dgm:t>
        <a:bodyPr/>
        <a:lstStyle/>
        <a:p>
          <a:r>
            <a:rPr lang="en-US" dirty="0"/>
            <a:t>Prioritization and Response	</a:t>
          </a:r>
        </a:p>
      </dgm:t>
    </dgm:pt>
    <dgm:pt modelId="{BED97521-1E8A-4606-8842-B7962F6ADC4E}" type="parTrans" cxnId="{6E8AE2DC-9528-455B-B667-819CFE2C52A5}">
      <dgm:prSet/>
      <dgm:spPr/>
      <dgm:t>
        <a:bodyPr/>
        <a:lstStyle/>
        <a:p>
          <a:endParaRPr lang="en-US"/>
        </a:p>
      </dgm:t>
    </dgm:pt>
    <dgm:pt modelId="{BB94A1A6-6000-4520-A83D-EAECD940ED6D}" type="sibTrans" cxnId="{6E8AE2DC-9528-455B-B667-819CFE2C52A5}">
      <dgm:prSet/>
      <dgm:spPr/>
      <dgm:t>
        <a:bodyPr/>
        <a:lstStyle/>
        <a:p>
          <a:endParaRPr lang="en-US"/>
        </a:p>
      </dgm:t>
    </dgm:pt>
    <dgm:pt modelId="{2E047EF3-AF30-4392-ABE0-EBEAB7CD74C1}" type="pres">
      <dgm:prSet presAssocID="{A815ACA3-E511-40E4-8B19-3ED25D98C129}" presName="Name0" presStyleCnt="0">
        <dgm:presLayoutVars>
          <dgm:dir/>
          <dgm:resizeHandles val="exact"/>
        </dgm:presLayoutVars>
      </dgm:prSet>
      <dgm:spPr/>
    </dgm:pt>
    <dgm:pt modelId="{12819374-0019-4055-8D93-7C6568762CB7}" type="pres">
      <dgm:prSet presAssocID="{6B2A2F7A-7B3B-4704-8667-9B9E3235BCA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F8A6A-8094-4A1C-9A85-C51EA66B0B28}" type="pres">
      <dgm:prSet presAssocID="{8D615532-955D-4AE5-A9A9-8DF4CD05405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8177E3D-0B25-4A7D-B3A3-CE19AD98154C}" type="pres">
      <dgm:prSet presAssocID="{8D615532-955D-4AE5-A9A9-8DF4CD05405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FED2731-915A-41BE-8105-83908689F2B4}" type="pres">
      <dgm:prSet presAssocID="{460741DC-5FDE-4492-9E35-2A1C12B1BF6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EBA13-7740-4B76-B87F-958753982A69}" type="pres">
      <dgm:prSet presAssocID="{25279453-ED9B-4E60-9124-9E81FF63C1C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992F4E-FDCE-422B-9EB8-507AD88B9CAD}" type="pres">
      <dgm:prSet presAssocID="{25279453-ED9B-4E60-9124-9E81FF63C1C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0342A1B-2163-460D-AFB6-1E0C03518EB3}" type="pres">
      <dgm:prSet presAssocID="{AAEAC6E9-7836-4C4F-BA8D-8B21AC5FBF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B7890-CC09-47D7-B570-ABCE04CD5F26}" type="pres">
      <dgm:prSet presAssocID="{9DBB6581-BCBB-4EC4-95CC-8794CBFEE7B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B5C3301-96EC-4656-A2CA-5AF21ABCB4CF}" type="pres">
      <dgm:prSet presAssocID="{9DBB6581-BCBB-4EC4-95CC-8794CBFEE7B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8180B53-1F25-477A-86C4-BEB78D6CE094}" type="pres">
      <dgm:prSet presAssocID="{14E1FAFB-A31B-4DEB-9F21-5223F376B4C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42164-A10B-4CB0-BA8B-8EFF5537921E}" type="presOf" srcId="{8D615532-955D-4AE5-A9A9-8DF4CD05405C}" destId="{0C2F8A6A-8094-4A1C-9A85-C51EA66B0B28}" srcOrd="0" destOrd="0" presId="urn:microsoft.com/office/officeart/2005/8/layout/process1"/>
    <dgm:cxn modelId="{721C5DDC-2C28-4127-B412-7C57681EA732}" type="presOf" srcId="{8D615532-955D-4AE5-A9A9-8DF4CD05405C}" destId="{98177E3D-0B25-4A7D-B3A3-CE19AD98154C}" srcOrd="1" destOrd="0" presId="urn:microsoft.com/office/officeart/2005/8/layout/process1"/>
    <dgm:cxn modelId="{689D4028-FDE1-4C9B-B986-FBF5E89564DD}" type="presOf" srcId="{460741DC-5FDE-4492-9E35-2A1C12B1BF61}" destId="{8FED2731-915A-41BE-8105-83908689F2B4}" srcOrd="0" destOrd="0" presId="urn:microsoft.com/office/officeart/2005/8/layout/process1"/>
    <dgm:cxn modelId="{0A61FB4C-9093-4268-AB62-69C7B93549C5}" type="presOf" srcId="{25279453-ED9B-4E60-9124-9E81FF63C1CC}" destId="{53992F4E-FDCE-422B-9EB8-507AD88B9CAD}" srcOrd="1" destOrd="0" presId="urn:microsoft.com/office/officeart/2005/8/layout/process1"/>
    <dgm:cxn modelId="{EB20DAB3-91DD-4319-96B7-1782076C0E87}" type="presOf" srcId="{25279453-ED9B-4E60-9124-9E81FF63C1CC}" destId="{489EBA13-7740-4B76-B87F-958753982A69}" srcOrd="0" destOrd="0" presId="urn:microsoft.com/office/officeart/2005/8/layout/process1"/>
    <dgm:cxn modelId="{F04544F4-4782-447C-9FF8-BB0A19E280E7}" srcId="{A815ACA3-E511-40E4-8B19-3ED25D98C129}" destId="{460741DC-5FDE-4492-9E35-2A1C12B1BF61}" srcOrd="1" destOrd="0" parTransId="{007BFA1D-4A90-4E71-B9D9-EAD103428B81}" sibTransId="{25279453-ED9B-4E60-9124-9E81FF63C1CC}"/>
    <dgm:cxn modelId="{9A030D90-6D65-4D60-BED8-37A4A347B140}" type="presOf" srcId="{6B2A2F7A-7B3B-4704-8667-9B9E3235BCAC}" destId="{12819374-0019-4055-8D93-7C6568762CB7}" srcOrd="0" destOrd="0" presId="urn:microsoft.com/office/officeart/2005/8/layout/process1"/>
    <dgm:cxn modelId="{7DB43FA7-A3D7-4B86-925B-3534FFB1E483}" type="presOf" srcId="{14E1FAFB-A31B-4DEB-9F21-5223F376B4C8}" destId="{D8180B53-1F25-477A-86C4-BEB78D6CE094}" srcOrd="0" destOrd="0" presId="urn:microsoft.com/office/officeart/2005/8/layout/process1"/>
    <dgm:cxn modelId="{4D90BC0D-2EFF-4A48-BFD9-F1BCB44DDCDC}" type="presOf" srcId="{A815ACA3-E511-40E4-8B19-3ED25D98C129}" destId="{2E047EF3-AF30-4392-ABE0-EBEAB7CD74C1}" srcOrd="0" destOrd="0" presId="urn:microsoft.com/office/officeart/2005/8/layout/process1"/>
    <dgm:cxn modelId="{BAC94CAF-0ADD-48F2-A7F5-46123F48F9C6}" type="presOf" srcId="{AAEAC6E9-7836-4C4F-BA8D-8B21AC5FBF5A}" destId="{70342A1B-2163-460D-AFB6-1E0C03518EB3}" srcOrd="0" destOrd="0" presId="urn:microsoft.com/office/officeart/2005/8/layout/process1"/>
    <dgm:cxn modelId="{44266FAA-CBD3-44E3-9102-C01548C14E66}" type="presOf" srcId="{9DBB6581-BCBB-4EC4-95CC-8794CBFEE7B4}" destId="{2B5C3301-96EC-4656-A2CA-5AF21ABCB4CF}" srcOrd="1" destOrd="0" presId="urn:microsoft.com/office/officeart/2005/8/layout/process1"/>
    <dgm:cxn modelId="{D7EC49DF-FE77-4D29-81C8-8B5A5A71DA2C}" srcId="{A815ACA3-E511-40E4-8B19-3ED25D98C129}" destId="{AAEAC6E9-7836-4C4F-BA8D-8B21AC5FBF5A}" srcOrd="2" destOrd="0" parTransId="{164D35CA-BADB-431A-A464-0409B1DF8949}" sibTransId="{9DBB6581-BCBB-4EC4-95CC-8794CBFEE7B4}"/>
    <dgm:cxn modelId="{365FCDF0-A158-4B2F-98AB-CE247B74158A}" type="presOf" srcId="{9DBB6581-BCBB-4EC4-95CC-8794CBFEE7B4}" destId="{E31B7890-CC09-47D7-B570-ABCE04CD5F26}" srcOrd="0" destOrd="0" presId="urn:microsoft.com/office/officeart/2005/8/layout/process1"/>
    <dgm:cxn modelId="{5D96838F-1F5F-4B6B-8C78-2AE5A4AED859}" srcId="{A815ACA3-E511-40E4-8B19-3ED25D98C129}" destId="{6B2A2F7A-7B3B-4704-8667-9B9E3235BCAC}" srcOrd="0" destOrd="0" parTransId="{3D81BD07-5875-4B88-BE6F-87BF604D5065}" sibTransId="{8D615532-955D-4AE5-A9A9-8DF4CD05405C}"/>
    <dgm:cxn modelId="{6E8AE2DC-9528-455B-B667-819CFE2C52A5}" srcId="{A815ACA3-E511-40E4-8B19-3ED25D98C129}" destId="{14E1FAFB-A31B-4DEB-9F21-5223F376B4C8}" srcOrd="3" destOrd="0" parTransId="{BED97521-1E8A-4606-8842-B7962F6ADC4E}" sibTransId="{BB94A1A6-6000-4520-A83D-EAECD940ED6D}"/>
    <dgm:cxn modelId="{CF80B71B-1458-40C3-978A-F0357DEAA660}" type="presParOf" srcId="{2E047EF3-AF30-4392-ABE0-EBEAB7CD74C1}" destId="{12819374-0019-4055-8D93-7C6568762CB7}" srcOrd="0" destOrd="0" presId="urn:microsoft.com/office/officeart/2005/8/layout/process1"/>
    <dgm:cxn modelId="{FB017826-D8FD-4E05-8A26-FB18A4120368}" type="presParOf" srcId="{2E047EF3-AF30-4392-ABE0-EBEAB7CD74C1}" destId="{0C2F8A6A-8094-4A1C-9A85-C51EA66B0B28}" srcOrd="1" destOrd="0" presId="urn:microsoft.com/office/officeart/2005/8/layout/process1"/>
    <dgm:cxn modelId="{F94957AD-CC17-4FC3-BF28-C62ED870921C}" type="presParOf" srcId="{0C2F8A6A-8094-4A1C-9A85-C51EA66B0B28}" destId="{98177E3D-0B25-4A7D-B3A3-CE19AD98154C}" srcOrd="0" destOrd="0" presId="urn:microsoft.com/office/officeart/2005/8/layout/process1"/>
    <dgm:cxn modelId="{CA3DB97D-1628-444C-8D46-137F2A7F6B26}" type="presParOf" srcId="{2E047EF3-AF30-4392-ABE0-EBEAB7CD74C1}" destId="{8FED2731-915A-41BE-8105-83908689F2B4}" srcOrd="2" destOrd="0" presId="urn:microsoft.com/office/officeart/2005/8/layout/process1"/>
    <dgm:cxn modelId="{AC8872B5-5C5D-4ADB-8BE8-7D3DA94370CF}" type="presParOf" srcId="{2E047EF3-AF30-4392-ABE0-EBEAB7CD74C1}" destId="{489EBA13-7740-4B76-B87F-958753982A69}" srcOrd="3" destOrd="0" presId="urn:microsoft.com/office/officeart/2005/8/layout/process1"/>
    <dgm:cxn modelId="{92651F1A-51CB-4102-80DE-DD4CA06EBBAD}" type="presParOf" srcId="{489EBA13-7740-4B76-B87F-958753982A69}" destId="{53992F4E-FDCE-422B-9EB8-507AD88B9CAD}" srcOrd="0" destOrd="0" presId="urn:microsoft.com/office/officeart/2005/8/layout/process1"/>
    <dgm:cxn modelId="{31386EF3-B1D3-4635-B1F5-995498033F01}" type="presParOf" srcId="{2E047EF3-AF30-4392-ABE0-EBEAB7CD74C1}" destId="{70342A1B-2163-460D-AFB6-1E0C03518EB3}" srcOrd="4" destOrd="0" presId="urn:microsoft.com/office/officeart/2005/8/layout/process1"/>
    <dgm:cxn modelId="{4082C16E-4E2C-45F9-B3B5-90229BEB494F}" type="presParOf" srcId="{2E047EF3-AF30-4392-ABE0-EBEAB7CD74C1}" destId="{E31B7890-CC09-47D7-B570-ABCE04CD5F26}" srcOrd="5" destOrd="0" presId="urn:microsoft.com/office/officeart/2005/8/layout/process1"/>
    <dgm:cxn modelId="{F951CC6A-9EBA-48D6-B8FE-889B90974ADA}" type="presParOf" srcId="{E31B7890-CC09-47D7-B570-ABCE04CD5F26}" destId="{2B5C3301-96EC-4656-A2CA-5AF21ABCB4CF}" srcOrd="0" destOrd="0" presId="urn:microsoft.com/office/officeart/2005/8/layout/process1"/>
    <dgm:cxn modelId="{90759740-0572-482D-A87A-4A2C2C1107A0}" type="presParOf" srcId="{2E047EF3-AF30-4392-ABE0-EBEAB7CD74C1}" destId="{D8180B53-1F25-477A-86C4-BEB78D6CE09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571286-C1A2-4488-ADE6-F8B104A59C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9C4B81-52FE-419C-82BE-F0331BB0CE7A}">
      <dgm:prSet phldrT="[Text]"/>
      <dgm:spPr/>
      <dgm:t>
        <a:bodyPr/>
        <a:lstStyle/>
        <a:p>
          <a:r>
            <a:rPr lang="en-US" dirty="0"/>
            <a:t>Threats</a:t>
          </a:r>
        </a:p>
      </dgm:t>
    </dgm:pt>
    <dgm:pt modelId="{75B11F78-AAA2-4640-BD00-FD44D81CEF36}" type="parTrans" cxnId="{A43F454C-EF15-46F0-BF8F-488B9CD79AE7}">
      <dgm:prSet/>
      <dgm:spPr/>
      <dgm:t>
        <a:bodyPr/>
        <a:lstStyle/>
        <a:p>
          <a:endParaRPr lang="en-US"/>
        </a:p>
      </dgm:t>
    </dgm:pt>
    <dgm:pt modelId="{537CC4DE-48FD-4F02-BE80-681AEE5B2792}" type="sibTrans" cxnId="{A43F454C-EF15-46F0-BF8F-488B9CD79AE7}">
      <dgm:prSet/>
      <dgm:spPr/>
      <dgm:t>
        <a:bodyPr/>
        <a:lstStyle/>
        <a:p>
          <a:endParaRPr lang="en-US"/>
        </a:p>
      </dgm:t>
    </dgm:pt>
    <dgm:pt modelId="{CAE9BB03-CAF8-4996-8EDB-C0E37DD05351}">
      <dgm:prSet phldrT="[Text]"/>
      <dgm:spPr/>
      <dgm:t>
        <a:bodyPr/>
        <a:lstStyle/>
        <a:p>
          <a:r>
            <a:rPr lang="en-US" dirty="0"/>
            <a:t>Virus</a:t>
          </a:r>
        </a:p>
      </dgm:t>
    </dgm:pt>
    <dgm:pt modelId="{3F771016-3DE4-49E9-9F2C-705774B99EC3}" type="parTrans" cxnId="{C392D537-C304-4C4B-A32B-42B3B1597CB3}">
      <dgm:prSet/>
      <dgm:spPr/>
      <dgm:t>
        <a:bodyPr/>
        <a:lstStyle/>
        <a:p>
          <a:endParaRPr lang="en-US"/>
        </a:p>
      </dgm:t>
    </dgm:pt>
    <dgm:pt modelId="{B7D74D70-ABA7-4420-A8AF-303491A7CCBD}" type="sibTrans" cxnId="{C392D537-C304-4C4B-A32B-42B3B1597CB3}">
      <dgm:prSet/>
      <dgm:spPr/>
      <dgm:t>
        <a:bodyPr/>
        <a:lstStyle/>
        <a:p>
          <a:endParaRPr lang="en-US"/>
        </a:p>
      </dgm:t>
    </dgm:pt>
    <dgm:pt modelId="{00580546-A32E-4C2F-8BF1-B89294A4E425}">
      <dgm:prSet phldrT="[Text]"/>
      <dgm:spPr/>
      <dgm:t>
        <a:bodyPr/>
        <a:lstStyle/>
        <a:p>
          <a:r>
            <a:rPr lang="en-US" dirty="0"/>
            <a:t>Countermeasures</a:t>
          </a:r>
        </a:p>
      </dgm:t>
    </dgm:pt>
    <dgm:pt modelId="{BFA34A58-65ED-49E8-BAF6-6BFC249290C4}" type="parTrans" cxnId="{AD34EC9D-C548-4BFF-9D72-E67DEC9FCBE7}">
      <dgm:prSet/>
      <dgm:spPr/>
      <dgm:t>
        <a:bodyPr/>
        <a:lstStyle/>
        <a:p>
          <a:endParaRPr lang="en-US"/>
        </a:p>
      </dgm:t>
    </dgm:pt>
    <dgm:pt modelId="{1B0A5FB7-1D9B-4E3D-BD39-D5F1A981CBB4}" type="sibTrans" cxnId="{AD34EC9D-C548-4BFF-9D72-E67DEC9FCBE7}">
      <dgm:prSet/>
      <dgm:spPr/>
      <dgm:t>
        <a:bodyPr/>
        <a:lstStyle/>
        <a:p>
          <a:endParaRPr lang="en-US"/>
        </a:p>
      </dgm:t>
    </dgm:pt>
    <dgm:pt modelId="{41F8FB22-7B77-4392-9E0A-C54DF0D047A1}">
      <dgm:prSet phldrT="[Text]"/>
      <dgm:spPr/>
      <dgm:t>
        <a:bodyPr/>
        <a:lstStyle/>
        <a:p>
          <a:r>
            <a:rPr lang="en-US" dirty="0"/>
            <a:t>Activity logging</a:t>
          </a:r>
        </a:p>
      </dgm:t>
    </dgm:pt>
    <dgm:pt modelId="{63CF41CE-AAE0-49B6-BA95-C481098BB463}" type="parTrans" cxnId="{5B23F47A-7119-45BE-AC44-81B6171D06A6}">
      <dgm:prSet/>
      <dgm:spPr/>
      <dgm:t>
        <a:bodyPr/>
        <a:lstStyle/>
        <a:p>
          <a:endParaRPr lang="en-US"/>
        </a:p>
      </dgm:t>
    </dgm:pt>
    <dgm:pt modelId="{46D92499-A003-4A59-B370-FBC69B584907}" type="sibTrans" cxnId="{5B23F47A-7119-45BE-AC44-81B6171D06A6}">
      <dgm:prSet/>
      <dgm:spPr/>
      <dgm:t>
        <a:bodyPr/>
        <a:lstStyle/>
        <a:p>
          <a:endParaRPr lang="en-US"/>
        </a:p>
      </dgm:t>
    </dgm:pt>
    <dgm:pt modelId="{761D5F0F-09D9-42F0-A1E9-96AF0370DAC9}">
      <dgm:prSet phldrT="[Text]"/>
      <dgm:spPr/>
      <dgm:t>
        <a:bodyPr/>
        <a:lstStyle/>
        <a:p>
          <a:r>
            <a:rPr lang="en-US" dirty="0"/>
            <a:t>Logic bombs</a:t>
          </a:r>
        </a:p>
      </dgm:t>
    </dgm:pt>
    <dgm:pt modelId="{9C74DAC9-0E2A-4B51-9E51-4A769646D8C6}" type="parTrans" cxnId="{C14B1752-D993-4AD4-BFE2-454FADD0E1EB}">
      <dgm:prSet/>
      <dgm:spPr/>
      <dgm:t>
        <a:bodyPr/>
        <a:lstStyle/>
        <a:p>
          <a:endParaRPr lang="en-US"/>
        </a:p>
      </dgm:t>
    </dgm:pt>
    <dgm:pt modelId="{F32160F9-ADD2-4C2B-A42B-BFF27D09C9E1}" type="sibTrans" cxnId="{C14B1752-D993-4AD4-BFE2-454FADD0E1EB}">
      <dgm:prSet/>
      <dgm:spPr/>
      <dgm:t>
        <a:bodyPr/>
        <a:lstStyle/>
        <a:p>
          <a:endParaRPr lang="en-US"/>
        </a:p>
      </dgm:t>
    </dgm:pt>
    <dgm:pt modelId="{B16CA183-7260-4A59-B3F9-22B7EA21FE71}">
      <dgm:prSet phldrT="[Text]"/>
      <dgm:spPr/>
      <dgm:t>
        <a:bodyPr/>
        <a:lstStyle/>
        <a:p>
          <a:r>
            <a:rPr lang="en-US" dirty="0"/>
            <a:t>Errors</a:t>
          </a:r>
        </a:p>
      </dgm:t>
    </dgm:pt>
    <dgm:pt modelId="{966E6D83-0386-4D46-80B5-73230F2E26D9}" type="parTrans" cxnId="{A62B006A-EB85-4D29-9C3D-03F4F28F5406}">
      <dgm:prSet/>
      <dgm:spPr/>
      <dgm:t>
        <a:bodyPr/>
        <a:lstStyle/>
        <a:p>
          <a:endParaRPr lang="en-US"/>
        </a:p>
      </dgm:t>
    </dgm:pt>
    <dgm:pt modelId="{2C6E4FF5-7BF7-4855-9534-1350C52B1339}" type="sibTrans" cxnId="{A62B006A-EB85-4D29-9C3D-03F4F28F5406}">
      <dgm:prSet/>
      <dgm:spPr/>
      <dgm:t>
        <a:bodyPr/>
        <a:lstStyle/>
        <a:p>
          <a:endParaRPr lang="en-US"/>
        </a:p>
      </dgm:t>
    </dgm:pt>
    <dgm:pt modelId="{82AE981A-2D0C-4146-BC04-C0749473E42D}">
      <dgm:prSet phldrT="[Text]"/>
      <dgm:spPr/>
      <dgm:t>
        <a:bodyPr/>
        <a:lstStyle/>
        <a:p>
          <a:r>
            <a:rPr lang="en-US" dirty="0"/>
            <a:t>Malicious modifications</a:t>
          </a:r>
        </a:p>
      </dgm:t>
    </dgm:pt>
    <dgm:pt modelId="{D6B03964-35FF-42B4-975D-924E41822953}" type="parTrans" cxnId="{1D0AF10D-3A62-4A44-9C74-7B7AE0D2ED83}">
      <dgm:prSet/>
      <dgm:spPr/>
      <dgm:t>
        <a:bodyPr/>
        <a:lstStyle/>
        <a:p>
          <a:endParaRPr lang="en-US"/>
        </a:p>
      </dgm:t>
    </dgm:pt>
    <dgm:pt modelId="{53EE80E5-0819-4841-8FE7-855094831EA1}" type="sibTrans" cxnId="{1D0AF10D-3A62-4A44-9C74-7B7AE0D2ED83}">
      <dgm:prSet/>
      <dgm:spPr/>
      <dgm:t>
        <a:bodyPr/>
        <a:lstStyle/>
        <a:p>
          <a:endParaRPr lang="en-US"/>
        </a:p>
      </dgm:t>
    </dgm:pt>
    <dgm:pt modelId="{CDE8B23F-69C8-4946-8DDB-7A8A4998F8FC}">
      <dgm:prSet phldrT="[Text]"/>
      <dgm:spPr/>
      <dgm:t>
        <a:bodyPr/>
        <a:lstStyle/>
        <a:p>
          <a:r>
            <a:rPr lang="en-US" dirty="0"/>
            <a:t>Intentional replacement</a:t>
          </a:r>
        </a:p>
      </dgm:t>
    </dgm:pt>
    <dgm:pt modelId="{9DECED0B-768E-4150-A38B-F53ACF398EFB}" type="parTrans" cxnId="{C8DDD256-7BD8-468F-AB79-37AD09051F2D}">
      <dgm:prSet/>
      <dgm:spPr/>
      <dgm:t>
        <a:bodyPr/>
        <a:lstStyle/>
        <a:p>
          <a:endParaRPr lang="en-US"/>
        </a:p>
      </dgm:t>
    </dgm:pt>
    <dgm:pt modelId="{7CFDE845-0066-4183-A662-3F5090F48C8B}" type="sibTrans" cxnId="{C8DDD256-7BD8-468F-AB79-37AD09051F2D}">
      <dgm:prSet/>
      <dgm:spPr/>
      <dgm:t>
        <a:bodyPr/>
        <a:lstStyle/>
        <a:p>
          <a:endParaRPr lang="en-US"/>
        </a:p>
      </dgm:t>
    </dgm:pt>
    <dgm:pt modelId="{E3F75676-772F-4BDE-AB96-FD00B3EEE70C}">
      <dgm:prSet phldrT="[Text]"/>
      <dgm:spPr/>
      <dgm:t>
        <a:bodyPr/>
        <a:lstStyle/>
        <a:p>
          <a:r>
            <a:rPr lang="en-US" dirty="0"/>
            <a:t>System back door</a:t>
          </a:r>
        </a:p>
      </dgm:t>
    </dgm:pt>
    <dgm:pt modelId="{2AEE8586-BF08-40E0-A46A-C09B87E285B7}" type="parTrans" cxnId="{A6FDE1FC-9692-4CE0-AFD7-08B034EAA13A}">
      <dgm:prSet/>
      <dgm:spPr/>
      <dgm:t>
        <a:bodyPr/>
        <a:lstStyle/>
        <a:p>
          <a:endParaRPr lang="en-US"/>
        </a:p>
      </dgm:t>
    </dgm:pt>
    <dgm:pt modelId="{9C1CA91E-A03C-4BD4-B142-94F488B53653}" type="sibTrans" cxnId="{A6FDE1FC-9692-4CE0-AFD7-08B034EAA13A}">
      <dgm:prSet/>
      <dgm:spPr/>
      <dgm:t>
        <a:bodyPr/>
        <a:lstStyle/>
        <a:p>
          <a:endParaRPr lang="en-US"/>
        </a:p>
      </dgm:t>
    </dgm:pt>
    <dgm:pt modelId="{55D42848-30B4-4AFD-ABE4-A592907707DC}">
      <dgm:prSet phldrT="[Text]"/>
      <dgm:spPr/>
      <dgm:t>
        <a:bodyPr/>
        <a:lstStyle/>
        <a:p>
          <a:r>
            <a:rPr lang="en-US" dirty="0"/>
            <a:t>Access control</a:t>
          </a:r>
        </a:p>
      </dgm:t>
    </dgm:pt>
    <dgm:pt modelId="{531219A2-421B-483B-8216-807D144C7EDE}" type="parTrans" cxnId="{7DFF0849-4A64-4C8F-9BF0-A6B89A45C126}">
      <dgm:prSet/>
      <dgm:spPr/>
      <dgm:t>
        <a:bodyPr/>
        <a:lstStyle/>
        <a:p>
          <a:endParaRPr lang="en-US"/>
        </a:p>
      </dgm:t>
    </dgm:pt>
    <dgm:pt modelId="{C6AEB65F-B46F-4F7C-A1C4-CDF26A464FEE}" type="sibTrans" cxnId="{7DFF0849-4A64-4C8F-9BF0-A6B89A45C126}">
      <dgm:prSet/>
      <dgm:spPr/>
      <dgm:t>
        <a:bodyPr/>
        <a:lstStyle/>
        <a:p>
          <a:endParaRPr lang="en-US"/>
        </a:p>
      </dgm:t>
    </dgm:pt>
    <dgm:pt modelId="{6D236C00-A244-47DB-B032-E695E71DEEC8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06B62131-3A9C-4240-B2C8-63D6B3592157}" type="parTrans" cxnId="{EEBC2AF0-5A0D-422C-A01B-6FC066BC8702}">
      <dgm:prSet/>
      <dgm:spPr/>
      <dgm:t>
        <a:bodyPr/>
        <a:lstStyle/>
        <a:p>
          <a:endParaRPr lang="en-US"/>
        </a:p>
      </dgm:t>
    </dgm:pt>
    <dgm:pt modelId="{ED0ACE8F-7924-4080-A8F7-617DEC7DB151}" type="sibTrans" cxnId="{EEBC2AF0-5A0D-422C-A01B-6FC066BC8702}">
      <dgm:prSet/>
      <dgm:spPr/>
      <dgm:t>
        <a:bodyPr/>
        <a:lstStyle/>
        <a:p>
          <a:endParaRPr lang="en-US"/>
        </a:p>
      </dgm:t>
    </dgm:pt>
    <dgm:pt modelId="{E92B7E10-15B5-4A97-8936-5BBCBB14D2F4}">
      <dgm:prSet phldrT="[Text]"/>
      <dgm:spPr/>
      <dgm:t>
        <a:bodyPr/>
        <a:lstStyle/>
        <a:p>
          <a:r>
            <a:rPr lang="en-US" dirty="0"/>
            <a:t>Hashing</a:t>
          </a:r>
        </a:p>
      </dgm:t>
    </dgm:pt>
    <dgm:pt modelId="{590CB237-813C-4AC1-B906-BFF07D541593}" type="parTrans" cxnId="{F7F99279-D451-453E-9BAF-C0FAF127C0BC}">
      <dgm:prSet/>
      <dgm:spPr/>
      <dgm:t>
        <a:bodyPr/>
        <a:lstStyle/>
        <a:p>
          <a:endParaRPr lang="en-US"/>
        </a:p>
      </dgm:t>
    </dgm:pt>
    <dgm:pt modelId="{D5A74037-7B91-4E26-BDE2-A67CC3C998F7}" type="sibTrans" cxnId="{F7F99279-D451-453E-9BAF-C0FAF127C0BC}">
      <dgm:prSet/>
      <dgm:spPr/>
      <dgm:t>
        <a:bodyPr/>
        <a:lstStyle/>
        <a:p>
          <a:endParaRPr lang="en-US"/>
        </a:p>
      </dgm:t>
    </dgm:pt>
    <dgm:pt modelId="{1DC93AD4-1393-4AFF-A356-93D25CE025D3}">
      <dgm:prSet phldrT="[Text]"/>
      <dgm:spPr/>
      <dgm:t>
        <a:bodyPr/>
        <a:lstStyle/>
        <a:p>
          <a:r>
            <a:rPr lang="en-US" dirty="0"/>
            <a:t>Encryption</a:t>
          </a:r>
        </a:p>
      </dgm:t>
    </dgm:pt>
    <dgm:pt modelId="{2C9CEDB1-8F1D-4CB3-AEE1-E6B37B8303DF}" type="parTrans" cxnId="{FB2A6807-696F-4E3A-A7BC-47C8942FFCDE}">
      <dgm:prSet/>
      <dgm:spPr/>
      <dgm:t>
        <a:bodyPr/>
        <a:lstStyle/>
        <a:p>
          <a:endParaRPr lang="en-US"/>
        </a:p>
      </dgm:t>
    </dgm:pt>
    <dgm:pt modelId="{FCC5CA73-F8BD-4D67-95AC-782B75D3B6FB}" type="sibTrans" cxnId="{FB2A6807-696F-4E3A-A7BC-47C8942FFCDE}">
      <dgm:prSet/>
      <dgm:spPr/>
      <dgm:t>
        <a:bodyPr/>
        <a:lstStyle/>
        <a:p>
          <a:endParaRPr lang="en-US"/>
        </a:p>
      </dgm:t>
    </dgm:pt>
    <dgm:pt modelId="{9EE3EC92-8DF1-473B-9D6B-3FFF99800EF7}">
      <dgm:prSet phldrT="[Text]"/>
      <dgm:spPr/>
      <dgm:t>
        <a:bodyPr/>
        <a:lstStyle/>
        <a:p>
          <a:r>
            <a:rPr lang="en-US" dirty="0"/>
            <a:t>Intrusion detection systems</a:t>
          </a:r>
        </a:p>
      </dgm:t>
    </dgm:pt>
    <dgm:pt modelId="{5BD483FA-7438-4C3F-A877-C615D0A34DC3}" type="parTrans" cxnId="{10DB31AD-F7E7-42C6-A6EA-4291B756240F}">
      <dgm:prSet/>
      <dgm:spPr/>
      <dgm:t>
        <a:bodyPr/>
        <a:lstStyle/>
        <a:p>
          <a:endParaRPr lang="en-US"/>
        </a:p>
      </dgm:t>
    </dgm:pt>
    <dgm:pt modelId="{943E49E7-FE54-49C6-96A3-C9748A0B0B85}" type="sibTrans" cxnId="{10DB31AD-F7E7-42C6-A6EA-4291B756240F}">
      <dgm:prSet/>
      <dgm:spPr/>
      <dgm:t>
        <a:bodyPr/>
        <a:lstStyle/>
        <a:p>
          <a:endParaRPr lang="en-US"/>
        </a:p>
      </dgm:t>
    </dgm:pt>
    <dgm:pt modelId="{1A0AE1A5-36AB-4D53-833D-92CFE1913377}" type="pres">
      <dgm:prSet presAssocID="{26571286-C1A2-4488-ADE6-F8B104A59C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2BD7EE-2803-408B-B6F8-ED1D751A6D34}" type="pres">
      <dgm:prSet presAssocID="{A49C4B81-52FE-419C-82BE-F0331BB0CE7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6A975-3044-4E78-845C-03E967C9C245}" type="pres">
      <dgm:prSet presAssocID="{A49C4B81-52FE-419C-82BE-F0331BB0CE7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5B366-995E-4FB0-AC24-A145D17D2819}" type="pres">
      <dgm:prSet presAssocID="{00580546-A32E-4C2F-8BF1-B89294A4E4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7AE56-767B-426C-BDF5-483CB66D8108}" type="pres">
      <dgm:prSet presAssocID="{00580546-A32E-4C2F-8BF1-B89294A4E4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1C6070-6A59-440C-9167-CB334091A908}" type="presOf" srcId="{00580546-A32E-4C2F-8BF1-B89294A4E425}" destId="{B8B5B366-995E-4FB0-AC24-A145D17D2819}" srcOrd="0" destOrd="0" presId="urn:microsoft.com/office/officeart/2005/8/layout/vList2"/>
    <dgm:cxn modelId="{A6FDE1FC-9692-4CE0-AFD7-08B034EAA13A}" srcId="{A49C4B81-52FE-419C-82BE-F0331BB0CE7A}" destId="{E3F75676-772F-4BDE-AB96-FD00B3EEE70C}" srcOrd="5" destOrd="0" parTransId="{2AEE8586-BF08-40E0-A46A-C09B87E285B7}" sibTransId="{9C1CA91E-A03C-4BD4-B142-94F488B53653}"/>
    <dgm:cxn modelId="{00DBD8FA-DE40-414C-827D-8D1163301D6D}" type="presOf" srcId="{E92B7E10-15B5-4A97-8936-5BBCBB14D2F4}" destId="{4CF7AE56-767B-426C-BDF5-483CB66D8108}" srcOrd="0" destOrd="3" presId="urn:microsoft.com/office/officeart/2005/8/layout/vList2"/>
    <dgm:cxn modelId="{1CEB3C62-5A73-42D1-82F3-3506CA0F124E}" type="presOf" srcId="{1DC93AD4-1393-4AFF-A356-93D25CE025D3}" destId="{4CF7AE56-767B-426C-BDF5-483CB66D8108}" srcOrd="0" destOrd="4" presId="urn:microsoft.com/office/officeart/2005/8/layout/vList2"/>
    <dgm:cxn modelId="{10DB31AD-F7E7-42C6-A6EA-4291B756240F}" srcId="{00580546-A32E-4C2F-8BF1-B89294A4E425}" destId="{9EE3EC92-8DF1-473B-9D6B-3FFF99800EF7}" srcOrd="5" destOrd="0" parTransId="{5BD483FA-7438-4C3F-A877-C615D0A34DC3}" sibTransId="{943E49E7-FE54-49C6-96A3-C9748A0B0B85}"/>
    <dgm:cxn modelId="{1FF61705-8346-402F-A686-EEC19EE28B48}" type="presOf" srcId="{CDE8B23F-69C8-4946-8DDB-7A8A4998F8FC}" destId="{7BA6A975-3044-4E78-845C-03E967C9C245}" srcOrd="0" destOrd="4" presId="urn:microsoft.com/office/officeart/2005/8/layout/vList2"/>
    <dgm:cxn modelId="{F7F99279-D451-453E-9BAF-C0FAF127C0BC}" srcId="{00580546-A32E-4C2F-8BF1-B89294A4E425}" destId="{E92B7E10-15B5-4A97-8936-5BBCBB14D2F4}" srcOrd="3" destOrd="0" parTransId="{590CB237-813C-4AC1-B906-BFF07D541593}" sibTransId="{D5A74037-7B91-4E26-BDE2-A67CC3C998F7}"/>
    <dgm:cxn modelId="{F0BDFD84-471E-4913-AE02-9FA8A95CBF46}" type="presOf" srcId="{9EE3EC92-8DF1-473B-9D6B-3FFF99800EF7}" destId="{4CF7AE56-767B-426C-BDF5-483CB66D8108}" srcOrd="0" destOrd="5" presId="urn:microsoft.com/office/officeart/2005/8/layout/vList2"/>
    <dgm:cxn modelId="{49242D9D-8DAF-40AD-8244-C15B9DA46FD7}" type="presOf" srcId="{761D5F0F-09D9-42F0-A1E9-96AF0370DAC9}" destId="{7BA6A975-3044-4E78-845C-03E967C9C245}" srcOrd="0" destOrd="1" presId="urn:microsoft.com/office/officeart/2005/8/layout/vList2"/>
    <dgm:cxn modelId="{AD34EC9D-C548-4BFF-9D72-E67DEC9FCBE7}" srcId="{26571286-C1A2-4488-ADE6-F8B104A59C47}" destId="{00580546-A32E-4C2F-8BF1-B89294A4E425}" srcOrd="1" destOrd="0" parTransId="{BFA34A58-65ED-49E8-BAF6-6BFC249290C4}" sibTransId="{1B0A5FB7-1D9B-4E3D-BD39-D5F1A981CBB4}"/>
    <dgm:cxn modelId="{5E3CE603-091F-4B5D-A8BA-343FC5D382AC}" type="presOf" srcId="{E3F75676-772F-4BDE-AB96-FD00B3EEE70C}" destId="{7BA6A975-3044-4E78-845C-03E967C9C245}" srcOrd="0" destOrd="5" presId="urn:microsoft.com/office/officeart/2005/8/layout/vList2"/>
    <dgm:cxn modelId="{FB2A6807-696F-4E3A-A7BC-47C8942FFCDE}" srcId="{00580546-A32E-4C2F-8BF1-B89294A4E425}" destId="{1DC93AD4-1393-4AFF-A356-93D25CE025D3}" srcOrd="4" destOrd="0" parTransId="{2C9CEDB1-8F1D-4CB3-AEE1-E6B37B8303DF}" sibTransId="{FCC5CA73-F8BD-4D67-95AC-782B75D3B6FB}"/>
    <dgm:cxn modelId="{0D6BBF27-17DD-4F7F-B1E4-207EFC289095}" type="presOf" srcId="{55D42848-30B4-4AFD-ABE4-A592907707DC}" destId="{4CF7AE56-767B-426C-BDF5-483CB66D8108}" srcOrd="0" destOrd="1" presId="urn:microsoft.com/office/officeart/2005/8/layout/vList2"/>
    <dgm:cxn modelId="{A62B006A-EB85-4D29-9C3D-03F4F28F5406}" srcId="{A49C4B81-52FE-419C-82BE-F0331BB0CE7A}" destId="{B16CA183-7260-4A59-B3F9-22B7EA21FE71}" srcOrd="2" destOrd="0" parTransId="{966E6D83-0386-4D46-80B5-73230F2E26D9}" sibTransId="{2C6E4FF5-7BF7-4855-9534-1350C52B1339}"/>
    <dgm:cxn modelId="{C8DDD256-7BD8-468F-AB79-37AD09051F2D}" srcId="{A49C4B81-52FE-419C-82BE-F0331BB0CE7A}" destId="{CDE8B23F-69C8-4946-8DDB-7A8A4998F8FC}" srcOrd="4" destOrd="0" parTransId="{9DECED0B-768E-4150-A38B-F53ACF398EFB}" sibTransId="{7CFDE845-0066-4183-A662-3F5090F48C8B}"/>
    <dgm:cxn modelId="{1D0AF10D-3A62-4A44-9C74-7B7AE0D2ED83}" srcId="{A49C4B81-52FE-419C-82BE-F0331BB0CE7A}" destId="{82AE981A-2D0C-4146-BC04-C0749473E42D}" srcOrd="3" destOrd="0" parTransId="{D6B03964-35FF-42B4-975D-924E41822953}" sibTransId="{53EE80E5-0819-4841-8FE7-855094831EA1}"/>
    <dgm:cxn modelId="{C392D537-C304-4C4B-A32B-42B3B1597CB3}" srcId="{A49C4B81-52FE-419C-82BE-F0331BB0CE7A}" destId="{CAE9BB03-CAF8-4996-8EDB-C0E37DD05351}" srcOrd="0" destOrd="0" parTransId="{3F771016-3DE4-49E9-9F2C-705774B99EC3}" sibTransId="{B7D74D70-ABA7-4420-A8AF-303491A7CCBD}"/>
    <dgm:cxn modelId="{C0D1572F-1DCC-4E0C-AF48-BBAB669E3326}" type="presOf" srcId="{CAE9BB03-CAF8-4996-8EDB-C0E37DD05351}" destId="{7BA6A975-3044-4E78-845C-03E967C9C245}" srcOrd="0" destOrd="0" presId="urn:microsoft.com/office/officeart/2005/8/layout/vList2"/>
    <dgm:cxn modelId="{7DFF0849-4A64-4C8F-9BF0-A6B89A45C126}" srcId="{00580546-A32E-4C2F-8BF1-B89294A4E425}" destId="{55D42848-30B4-4AFD-ABE4-A592907707DC}" srcOrd="1" destOrd="0" parTransId="{531219A2-421B-483B-8216-807D144C7EDE}" sibTransId="{C6AEB65F-B46F-4F7C-A1C4-CDF26A464FEE}"/>
    <dgm:cxn modelId="{5B23F47A-7119-45BE-AC44-81B6171D06A6}" srcId="{00580546-A32E-4C2F-8BF1-B89294A4E425}" destId="{41F8FB22-7B77-4392-9E0A-C54DF0D047A1}" srcOrd="0" destOrd="0" parTransId="{63CF41CE-AAE0-49B6-BA95-C481098BB463}" sibTransId="{46D92499-A003-4A59-B370-FBC69B584907}"/>
    <dgm:cxn modelId="{B0BEA543-8F45-460E-A376-842151812CD7}" type="presOf" srcId="{82AE981A-2D0C-4146-BC04-C0749473E42D}" destId="{7BA6A975-3044-4E78-845C-03E967C9C245}" srcOrd="0" destOrd="3" presId="urn:microsoft.com/office/officeart/2005/8/layout/vList2"/>
    <dgm:cxn modelId="{0DF2FD40-FC5B-4FED-9596-E73290D5F24C}" type="presOf" srcId="{41F8FB22-7B77-4392-9E0A-C54DF0D047A1}" destId="{4CF7AE56-767B-426C-BDF5-483CB66D8108}" srcOrd="0" destOrd="0" presId="urn:microsoft.com/office/officeart/2005/8/layout/vList2"/>
    <dgm:cxn modelId="{EEBC2AF0-5A0D-422C-A01B-6FC066BC8702}" srcId="{00580546-A32E-4C2F-8BF1-B89294A4E425}" destId="{6D236C00-A244-47DB-B032-E695E71DEEC8}" srcOrd="2" destOrd="0" parTransId="{06B62131-3A9C-4240-B2C8-63D6B3592157}" sibTransId="{ED0ACE8F-7924-4080-A8F7-617DEC7DB151}"/>
    <dgm:cxn modelId="{3223890D-182D-4E3A-ABA1-1F5F3C987687}" type="presOf" srcId="{A49C4B81-52FE-419C-82BE-F0331BB0CE7A}" destId="{DA2BD7EE-2803-408B-B6F8-ED1D751A6D34}" srcOrd="0" destOrd="0" presId="urn:microsoft.com/office/officeart/2005/8/layout/vList2"/>
    <dgm:cxn modelId="{8171069D-DBA9-4D35-A774-9AFA86402128}" type="presOf" srcId="{B16CA183-7260-4A59-B3F9-22B7EA21FE71}" destId="{7BA6A975-3044-4E78-845C-03E967C9C245}" srcOrd="0" destOrd="2" presId="urn:microsoft.com/office/officeart/2005/8/layout/vList2"/>
    <dgm:cxn modelId="{A9176CE0-D511-4E24-A57D-93B5F2A8AF31}" type="presOf" srcId="{26571286-C1A2-4488-ADE6-F8B104A59C47}" destId="{1A0AE1A5-36AB-4D53-833D-92CFE1913377}" srcOrd="0" destOrd="0" presId="urn:microsoft.com/office/officeart/2005/8/layout/vList2"/>
    <dgm:cxn modelId="{159DB3EE-6C87-41FA-9A3E-B4F12EEA4EBA}" type="presOf" srcId="{6D236C00-A244-47DB-B032-E695E71DEEC8}" destId="{4CF7AE56-767B-426C-BDF5-483CB66D8108}" srcOrd="0" destOrd="2" presId="urn:microsoft.com/office/officeart/2005/8/layout/vList2"/>
    <dgm:cxn modelId="{C14B1752-D993-4AD4-BFE2-454FADD0E1EB}" srcId="{A49C4B81-52FE-419C-82BE-F0331BB0CE7A}" destId="{761D5F0F-09D9-42F0-A1E9-96AF0370DAC9}" srcOrd="1" destOrd="0" parTransId="{9C74DAC9-0E2A-4B51-9E51-4A769646D8C6}" sibTransId="{F32160F9-ADD2-4C2B-A42B-BFF27D09C9E1}"/>
    <dgm:cxn modelId="{A43F454C-EF15-46F0-BF8F-488B9CD79AE7}" srcId="{26571286-C1A2-4488-ADE6-F8B104A59C47}" destId="{A49C4B81-52FE-419C-82BE-F0331BB0CE7A}" srcOrd="0" destOrd="0" parTransId="{75B11F78-AAA2-4640-BD00-FD44D81CEF36}" sibTransId="{537CC4DE-48FD-4F02-BE80-681AEE5B2792}"/>
    <dgm:cxn modelId="{677F4A4A-F3CC-4609-AFF2-A2E2D1638F0D}" type="presParOf" srcId="{1A0AE1A5-36AB-4D53-833D-92CFE1913377}" destId="{DA2BD7EE-2803-408B-B6F8-ED1D751A6D34}" srcOrd="0" destOrd="0" presId="urn:microsoft.com/office/officeart/2005/8/layout/vList2"/>
    <dgm:cxn modelId="{953838E4-263D-40A7-8C75-42F61BB7AB78}" type="presParOf" srcId="{1A0AE1A5-36AB-4D53-833D-92CFE1913377}" destId="{7BA6A975-3044-4E78-845C-03E967C9C245}" srcOrd="1" destOrd="0" presId="urn:microsoft.com/office/officeart/2005/8/layout/vList2"/>
    <dgm:cxn modelId="{868CD575-F8A9-46F3-BB99-30B3E4FA9A36}" type="presParOf" srcId="{1A0AE1A5-36AB-4D53-833D-92CFE1913377}" destId="{B8B5B366-995E-4FB0-AC24-A145D17D2819}" srcOrd="2" destOrd="0" presId="urn:microsoft.com/office/officeart/2005/8/layout/vList2"/>
    <dgm:cxn modelId="{9AD450EC-0C2D-42CE-B545-515E5313B776}" type="presParOf" srcId="{1A0AE1A5-36AB-4D53-833D-92CFE1913377}" destId="{4CF7AE56-767B-426C-BDF5-483CB66D810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571286-C1A2-4488-ADE6-F8B104A59C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9C4B81-52FE-419C-82BE-F0331BB0CE7A}">
      <dgm:prSet phldrT="[Text]"/>
      <dgm:spPr/>
      <dgm:t>
        <a:bodyPr/>
        <a:lstStyle/>
        <a:p>
          <a:r>
            <a:rPr lang="en-US" dirty="0"/>
            <a:t>Threats</a:t>
          </a:r>
        </a:p>
      </dgm:t>
    </dgm:pt>
    <dgm:pt modelId="{75B11F78-AAA2-4640-BD00-FD44D81CEF36}" type="parTrans" cxnId="{A43F454C-EF15-46F0-BF8F-488B9CD79AE7}">
      <dgm:prSet/>
      <dgm:spPr/>
      <dgm:t>
        <a:bodyPr/>
        <a:lstStyle/>
        <a:p>
          <a:endParaRPr lang="en-US"/>
        </a:p>
      </dgm:t>
    </dgm:pt>
    <dgm:pt modelId="{537CC4DE-48FD-4F02-BE80-681AEE5B2792}" type="sibTrans" cxnId="{A43F454C-EF15-46F0-BF8F-488B9CD79AE7}">
      <dgm:prSet/>
      <dgm:spPr/>
      <dgm:t>
        <a:bodyPr/>
        <a:lstStyle/>
        <a:p>
          <a:endParaRPr lang="en-US"/>
        </a:p>
      </dgm:t>
    </dgm:pt>
    <dgm:pt modelId="{CAE9BB03-CAF8-4996-8EDB-C0E37DD05351}">
      <dgm:prSet phldrT="[Text]"/>
      <dgm:spPr/>
      <dgm:t>
        <a:bodyPr/>
        <a:lstStyle/>
        <a:p>
          <a:r>
            <a:rPr lang="en-US" dirty="0"/>
            <a:t>Device failure</a:t>
          </a:r>
        </a:p>
      </dgm:t>
    </dgm:pt>
    <dgm:pt modelId="{3F771016-3DE4-49E9-9F2C-705774B99EC3}" type="parTrans" cxnId="{C392D537-C304-4C4B-A32B-42B3B1597CB3}">
      <dgm:prSet/>
      <dgm:spPr/>
      <dgm:t>
        <a:bodyPr/>
        <a:lstStyle/>
        <a:p>
          <a:endParaRPr lang="en-US"/>
        </a:p>
      </dgm:t>
    </dgm:pt>
    <dgm:pt modelId="{B7D74D70-ABA7-4420-A8AF-303491A7CCBD}" type="sibTrans" cxnId="{C392D537-C304-4C4B-A32B-42B3B1597CB3}">
      <dgm:prSet/>
      <dgm:spPr/>
      <dgm:t>
        <a:bodyPr/>
        <a:lstStyle/>
        <a:p>
          <a:endParaRPr lang="en-US"/>
        </a:p>
      </dgm:t>
    </dgm:pt>
    <dgm:pt modelId="{00580546-A32E-4C2F-8BF1-B89294A4E425}">
      <dgm:prSet phldrT="[Text]"/>
      <dgm:spPr/>
      <dgm:t>
        <a:bodyPr/>
        <a:lstStyle/>
        <a:p>
          <a:r>
            <a:rPr lang="en-US" dirty="0"/>
            <a:t>Countermeasures</a:t>
          </a:r>
        </a:p>
      </dgm:t>
    </dgm:pt>
    <dgm:pt modelId="{BFA34A58-65ED-49E8-BAF6-6BFC249290C4}" type="parTrans" cxnId="{AD34EC9D-C548-4BFF-9D72-E67DEC9FCBE7}">
      <dgm:prSet/>
      <dgm:spPr/>
      <dgm:t>
        <a:bodyPr/>
        <a:lstStyle/>
        <a:p>
          <a:endParaRPr lang="en-US"/>
        </a:p>
      </dgm:t>
    </dgm:pt>
    <dgm:pt modelId="{1B0A5FB7-1D9B-4E3D-BD39-D5F1A981CBB4}" type="sibTrans" cxnId="{AD34EC9D-C548-4BFF-9D72-E67DEC9FCBE7}">
      <dgm:prSet/>
      <dgm:spPr/>
      <dgm:t>
        <a:bodyPr/>
        <a:lstStyle/>
        <a:p>
          <a:endParaRPr lang="en-US"/>
        </a:p>
      </dgm:t>
    </dgm:pt>
    <dgm:pt modelId="{41F8FB22-7B77-4392-9E0A-C54DF0D047A1}">
      <dgm:prSet phldrT="[Text]"/>
      <dgm:spPr/>
      <dgm:t>
        <a:bodyPr/>
        <a:lstStyle/>
        <a:p>
          <a:r>
            <a:rPr lang="en-US" dirty="0"/>
            <a:t>RAID</a:t>
          </a:r>
        </a:p>
      </dgm:t>
    </dgm:pt>
    <dgm:pt modelId="{63CF41CE-AAE0-49B6-BA95-C481098BB463}" type="parTrans" cxnId="{5B23F47A-7119-45BE-AC44-81B6171D06A6}">
      <dgm:prSet/>
      <dgm:spPr/>
      <dgm:t>
        <a:bodyPr/>
        <a:lstStyle/>
        <a:p>
          <a:endParaRPr lang="en-US"/>
        </a:p>
      </dgm:t>
    </dgm:pt>
    <dgm:pt modelId="{46D92499-A003-4A59-B370-FBC69B584907}" type="sibTrans" cxnId="{5B23F47A-7119-45BE-AC44-81B6171D06A6}">
      <dgm:prSet/>
      <dgm:spPr/>
      <dgm:t>
        <a:bodyPr/>
        <a:lstStyle/>
        <a:p>
          <a:endParaRPr lang="en-US"/>
        </a:p>
      </dgm:t>
    </dgm:pt>
    <dgm:pt modelId="{0AFF9CFC-3C78-4E7A-9207-9FC593F0BCFF}">
      <dgm:prSet phldrT="[Text]"/>
      <dgm:spPr/>
      <dgm:t>
        <a:bodyPr/>
        <a:lstStyle/>
        <a:p>
          <a:r>
            <a:rPr lang="en-US" dirty="0"/>
            <a:t>Software error</a:t>
          </a:r>
        </a:p>
      </dgm:t>
    </dgm:pt>
    <dgm:pt modelId="{F1FE9855-7D4F-4257-B467-2FCBED702349}" type="parTrans" cxnId="{FA5F9224-FBC0-4E5E-A3D8-524CD15D624E}">
      <dgm:prSet/>
      <dgm:spPr/>
      <dgm:t>
        <a:bodyPr/>
        <a:lstStyle/>
        <a:p>
          <a:endParaRPr lang="en-US"/>
        </a:p>
      </dgm:t>
    </dgm:pt>
    <dgm:pt modelId="{ACE40C0E-66FA-4539-AB8D-5BDBC3BA7F76}" type="sibTrans" cxnId="{FA5F9224-FBC0-4E5E-A3D8-524CD15D624E}">
      <dgm:prSet/>
      <dgm:spPr/>
      <dgm:t>
        <a:bodyPr/>
        <a:lstStyle/>
        <a:p>
          <a:endParaRPr lang="en-US"/>
        </a:p>
      </dgm:t>
    </dgm:pt>
    <dgm:pt modelId="{D4FAA284-01AC-4661-955B-27A538A84B23}">
      <dgm:prSet phldrT="[Text]"/>
      <dgm:spPr/>
      <dgm:t>
        <a:bodyPr/>
        <a:lstStyle/>
        <a:p>
          <a:r>
            <a:rPr lang="en-US" dirty="0"/>
            <a:t>Natural calamity</a:t>
          </a:r>
        </a:p>
      </dgm:t>
    </dgm:pt>
    <dgm:pt modelId="{969BC2F9-6FC3-454C-A1EA-6A3C6D4EB38D}" type="parTrans" cxnId="{BA3C0DB8-1A50-43FC-85B9-6A893A39BD97}">
      <dgm:prSet/>
      <dgm:spPr/>
      <dgm:t>
        <a:bodyPr/>
        <a:lstStyle/>
        <a:p>
          <a:endParaRPr lang="en-US"/>
        </a:p>
      </dgm:t>
    </dgm:pt>
    <dgm:pt modelId="{1179363F-DF23-4D96-ABEC-73150F92E424}" type="sibTrans" cxnId="{BA3C0DB8-1A50-43FC-85B9-6A893A39BD97}">
      <dgm:prSet/>
      <dgm:spPr/>
      <dgm:t>
        <a:bodyPr/>
        <a:lstStyle/>
        <a:p>
          <a:endParaRPr lang="en-US"/>
        </a:p>
      </dgm:t>
    </dgm:pt>
    <dgm:pt modelId="{0B9A46D3-5B57-4337-92CA-018CFFF1616A}">
      <dgm:prSet phldrT="[Text]"/>
      <dgm:spPr/>
      <dgm:t>
        <a:bodyPr/>
        <a:lstStyle/>
        <a:p>
          <a:r>
            <a:rPr lang="en-US" dirty="0"/>
            <a:t>Power</a:t>
          </a:r>
        </a:p>
      </dgm:t>
    </dgm:pt>
    <dgm:pt modelId="{17708628-E5D3-47CB-BC00-4F4B1648FCA8}" type="parTrans" cxnId="{750B5DD6-F967-4B16-A5BE-E6680841DD4A}">
      <dgm:prSet/>
      <dgm:spPr/>
      <dgm:t>
        <a:bodyPr/>
        <a:lstStyle/>
        <a:p>
          <a:endParaRPr lang="en-US"/>
        </a:p>
      </dgm:t>
    </dgm:pt>
    <dgm:pt modelId="{D81BD8BA-A799-4F17-A4CE-992EB8D5DC67}" type="sibTrans" cxnId="{750B5DD6-F967-4B16-A5BE-E6680841DD4A}">
      <dgm:prSet/>
      <dgm:spPr/>
      <dgm:t>
        <a:bodyPr/>
        <a:lstStyle/>
        <a:p>
          <a:endParaRPr lang="en-US"/>
        </a:p>
      </dgm:t>
    </dgm:pt>
    <dgm:pt modelId="{3CAC0FC2-3A06-44FD-9B9A-1A1440EC0E55}">
      <dgm:prSet phldrT="[Text]"/>
      <dgm:spPr/>
      <dgm:t>
        <a:bodyPr/>
        <a:lstStyle/>
        <a:p>
          <a:r>
            <a:rPr lang="en-US" dirty="0"/>
            <a:t>Human error</a:t>
          </a:r>
        </a:p>
      </dgm:t>
    </dgm:pt>
    <dgm:pt modelId="{77941B35-38B7-41BB-82E8-B247FD854D87}" type="parTrans" cxnId="{4CBB3EF9-FDE8-40AE-A04D-6F55D161BEB2}">
      <dgm:prSet/>
      <dgm:spPr/>
      <dgm:t>
        <a:bodyPr/>
        <a:lstStyle/>
        <a:p>
          <a:endParaRPr lang="en-US"/>
        </a:p>
      </dgm:t>
    </dgm:pt>
    <dgm:pt modelId="{A14BC039-99A9-4CF1-B6EE-A9FFCF7F48E6}" type="sibTrans" cxnId="{4CBB3EF9-FDE8-40AE-A04D-6F55D161BEB2}">
      <dgm:prSet/>
      <dgm:spPr/>
      <dgm:t>
        <a:bodyPr/>
        <a:lstStyle/>
        <a:p>
          <a:endParaRPr lang="en-US"/>
        </a:p>
      </dgm:t>
    </dgm:pt>
    <dgm:pt modelId="{95F40D2F-C5AA-4D66-AED3-C1794AA3CD2A}">
      <dgm:prSet phldrT="[Text]"/>
      <dgm:spPr/>
      <dgm:t>
        <a:bodyPr/>
        <a:lstStyle/>
        <a:p>
          <a:r>
            <a:rPr lang="en-US" dirty="0"/>
            <a:t>oversight</a:t>
          </a:r>
        </a:p>
      </dgm:t>
    </dgm:pt>
    <dgm:pt modelId="{72C827F6-6036-410E-B49D-5E80DE4132AC}" type="parTrans" cxnId="{6AC065E1-593A-4418-8361-C859A970012C}">
      <dgm:prSet/>
      <dgm:spPr/>
      <dgm:t>
        <a:bodyPr/>
        <a:lstStyle/>
        <a:p>
          <a:endParaRPr lang="en-US"/>
        </a:p>
      </dgm:t>
    </dgm:pt>
    <dgm:pt modelId="{300B1336-9F42-4392-8247-49AC0BEB2B27}" type="sibTrans" cxnId="{6AC065E1-593A-4418-8361-C859A970012C}">
      <dgm:prSet/>
      <dgm:spPr/>
      <dgm:t>
        <a:bodyPr/>
        <a:lstStyle/>
        <a:p>
          <a:endParaRPr lang="en-US"/>
        </a:p>
      </dgm:t>
    </dgm:pt>
    <dgm:pt modelId="{21393D7B-D74E-4A15-A3B2-9AFD181C19F4}">
      <dgm:prSet phldrT="[Text]"/>
      <dgm:spPr/>
      <dgm:t>
        <a:bodyPr/>
        <a:lstStyle/>
        <a:p>
          <a:r>
            <a:rPr lang="en-US" dirty="0"/>
            <a:t>Redundant systems</a:t>
          </a:r>
        </a:p>
      </dgm:t>
    </dgm:pt>
    <dgm:pt modelId="{A4B7EAAE-8A74-47C0-837F-B7A4376E4CBB}" type="parTrans" cxnId="{D2972EA8-0D59-4213-B237-3276AA0610EA}">
      <dgm:prSet/>
      <dgm:spPr/>
      <dgm:t>
        <a:bodyPr/>
        <a:lstStyle/>
        <a:p>
          <a:endParaRPr lang="en-US"/>
        </a:p>
      </dgm:t>
    </dgm:pt>
    <dgm:pt modelId="{7C67DED6-DC44-412D-95B5-76F9F82430D4}" type="sibTrans" cxnId="{D2972EA8-0D59-4213-B237-3276AA0610EA}">
      <dgm:prSet/>
      <dgm:spPr/>
      <dgm:t>
        <a:bodyPr/>
        <a:lstStyle/>
        <a:p>
          <a:endParaRPr lang="en-US"/>
        </a:p>
      </dgm:t>
    </dgm:pt>
    <dgm:pt modelId="{6016602C-6DCA-414C-B9C8-A33A96B28821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E4A34A82-225C-4E75-91A4-8F64D6504F3C}" type="parTrans" cxnId="{2C4F874B-B0AA-43E5-B9A2-37D4B42EF4D1}">
      <dgm:prSet/>
      <dgm:spPr/>
      <dgm:t>
        <a:bodyPr/>
        <a:lstStyle/>
        <a:p>
          <a:endParaRPr lang="en-US"/>
        </a:p>
      </dgm:t>
    </dgm:pt>
    <dgm:pt modelId="{B05FA647-B34A-4A45-9178-581F1BDA4A83}" type="sibTrans" cxnId="{2C4F874B-B0AA-43E5-B9A2-37D4B42EF4D1}">
      <dgm:prSet/>
      <dgm:spPr/>
      <dgm:t>
        <a:bodyPr/>
        <a:lstStyle/>
        <a:p>
          <a:endParaRPr lang="en-US"/>
        </a:p>
      </dgm:t>
    </dgm:pt>
    <dgm:pt modelId="{CC05ED7B-6BED-4B06-8A7E-100BB1394954}">
      <dgm:prSet phldrT="[Text]"/>
      <dgm:spPr/>
      <dgm:t>
        <a:bodyPr/>
        <a:lstStyle/>
        <a:p>
          <a:r>
            <a:rPr lang="en-US" dirty="0"/>
            <a:t>Access control</a:t>
          </a:r>
        </a:p>
      </dgm:t>
    </dgm:pt>
    <dgm:pt modelId="{05705B63-BB8D-4ECC-8CAA-F8619C94F307}" type="parTrans" cxnId="{64766428-AE19-46F4-AF54-DF2C78DDCE7E}">
      <dgm:prSet/>
      <dgm:spPr/>
      <dgm:t>
        <a:bodyPr/>
        <a:lstStyle/>
        <a:p>
          <a:endParaRPr lang="en-US"/>
        </a:p>
      </dgm:t>
    </dgm:pt>
    <dgm:pt modelId="{878E7136-12B2-4932-B072-133756171B22}" type="sibTrans" cxnId="{64766428-AE19-46F4-AF54-DF2C78DDCE7E}">
      <dgm:prSet/>
      <dgm:spPr/>
      <dgm:t>
        <a:bodyPr/>
        <a:lstStyle/>
        <a:p>
          <a:endParaRPr lang="en-US"/>
        </a:p>
      </dgm:t>
    </dgm:pt>
    <dgm:pt modelId="{48EE84AE-4315-4F82-8EF1-613E8804238C}">
      <dgm:prSet phldrT="[Text]"/>
      <dgm:spPr/>
      <dgm:t>
        <a:bodyPr/>
        <a:lstStyle/>
        <a:p>
          <a:r>
            <a:rPr lang="en-US" dirty="0"/>
            <a:t>BCP/DR</a:t>
          </a:r>
        </a:p>
      </dgm:t>
    </dgm:pt>
    <dgm:pt modelId="{6AEED5B2-8C89-4CEA-911D-BDAF9BFF7A44}" type="parTrans" cxnId="{7EB36C40-CF06-47B6-9238-D81AA784B859}">
      <dgm:prSet/>
      <dgm:spPr/>
      <dgm:t>
        <a:bodyPr/>
        <a:lstStyle/>
        <a:p>
          <a:endParaRPr lang="en-US"/>
        </a:p>
      </dgm:t>
    </dgm:pt>
    <dgm:pt modelId="{5A9A3E27-9C7A-4F00-90DD-4A3F324F2CA4}" type="sibTrans" cxnId="{7EB36C40-CF06-47B6-9238-D81AA784B859}">
      <dgm:prSet/>
      <dgm:spPr/>
      <dgm:t>
        <a:bodyPr/>
        <a:lstStyle/>
        <a:p>
          <a:endParaRPr lang="en-US"/>
        </a:p>
      </dgm:t>
    </dgm:pt>
    <dgm:pt modelId="{CBAA151D-7556-4B9C-BDA1-997CEBE98DD7}">
      <dgm:prSet phldrT="[Text]"/>
      <dgm:spPr/>
      <dgm:t>
        <a:bodyPr/>
        <a:lstStyle/>
        <a:p>
          <a:r>
            <a:rPr lang="en-US" dirty="0"/>
            <a:t>Fault tolerance</a:t>
          </a:r>
        </a:p>
      </dgm:t>
    </dgm:pt>
    <dgm:pt modelId="{FB9EEC6E-D3E4-4C09-9AAE-559C4A87CC01}" type="parTrans" cxnId="{34CE56D5-B6FE-4B17-B281-C6D7EA148C22}">
      <dgm:prSet/>
      <dgm:spPr/>
      <dgm:t>
        <a:bodyPr/>
        <a:lstStyle/>
        <a:p>
          <a:endParaRPr lang="en-US"/>
        </a:p>
      </dgm:t>
    </dgm:pt>
    <dgm:pt modelId="{D3E840B0-CFDC-482B-9C2F-95ACA0E2FDC8}" type="sibTrans" cxnId="{34CE56D5-B6FE-4B17-B281-C6D7EA148C22}">
      <dgm:prSet/>
      <dgm:spPr/>
      <dgm:t>
        <a:bodyPr/>
        <a:lstStyle/>
        <a:p>
          <a:endParaRPr lang="en-US"/>
        </a:p>
      </dgm:t>
    </dgm:pt>
    <dgm:pt modelId="{1A0AE1A5-36AB-4D53-833D-92CFE1913377}" type="pres">
      <dgm:prSet presAssocID="{26571286-C1A2-4488-ADE6-F8B104A59C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2BD7EE-2803-408B-B6F8-ED1D751A6D34}" type="pres">
      <dgm:prSet presAssocID="{A49C4B81-52FE-419C-82BE-F0331BB0CE7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6A975-3044-4E78-845C-03E967C9C245}" type="pres">
      <dgm:prSet presAssocID="{A49C4B81-52FE-419C-82BE-F0331BB0CE7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5B366-995E-4FB0-AC24-A145D17D2819}" type="pres">
      <dgm:prSet presAssocID="{00580546-A32E-4C2F-8BF1-B89294A4E42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7AE56-767B-426C-BDF5-483CB66D8108}" type="pres">
      <dgm:prSet presAssocID="{00580546-A32E-4C2F-8BF1-B89294A4E42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1C6070-6A59-440C-9167-CB334091A908}" type="presOf" srcId="{00580546-A32E-4C2F-8BF1-B89294A4E425}" destId="{B8B5B366-995E-4FB0-AC24-A145D17D2819}" srcOrd="0" destOrd="0" presId="urn:microsoft.com/office/officeart/2005/8/layout/vList2"/>
    <dgm:cxn modelId="{9019A78C-3F44-4235-A0E8-19A3FB59ECC0}" type="presOf" srcId="{95F40D2F-C5AA-4D66-AED3-C1794AA3CD2A}" destId="{7BA6A975-3044-4E78-845C-03E967C9C245}" srcOrd="0" destOrd="5" presId="urn:microsoft.com/office/officeart/2005/8/layout/vList2"/>
    <dgm:cxn modelId="{603276D1-EC7F-4B62-8183-56757D5F5AC1}" type="presOf" srcId="{CBAA151D-7556-4B9C-BDA1-997CEBE98DD7}" destId="{4CF7AE56-767B-426C-BDF5-483CB66D8108}" srcOrd="0" destOrd="5" presId="urn:microsoft.com/office/officeart/2005/8/layout/vList2"/>
    <dgm:cxn modelId="{4CBB3EF9-FDE8-40AE-A04D-6F55D161BEB2}" srcId="{A49C4B81-52FE-419C-82BE-F0331BB0CE7A}" destId="{3CAC0FC2-3A06-44FD-9B9A-1A1440EC0E55}" srcOrd="4" destOrd="0" parTransId="{77941B35-38B7-41BB-82E8-B247FD854D87}" sibTransId="{A14BC039-99A9-4CF1-B6EE-A9FFCF7F48E6}"/>
    <dgm:cxn modelId="{D4A801B3-0B5F-4833-9C27-3996AB974BBE}" type="presOf" srcId="{21393D7B-D74E-4A15-A3B2-9AFD181C19F4}" destId="{4CF7AE56-767B-426C-BDF5-483CB66D8108}" srcOrd="0" destOrd="1" presId="urn:microsoft.com/office/officeart/2005/8/layout/vList2"/>
    <dgm:cxn modelId="{AD34EC9D-C548-4BFF-9D72-E67DEC9FCBE7}" srcId="{26571286-C1A2-4488-ADE6-F8B104A59C47}" destId="{00580546-A32E-4C2F-8BF1-B89294A4E425}" srcOrd="1" destOrd="0" parTransId="{BFA34A58-65ED-49E8-BAF6-6BFC249290C4}" sibTransId="{1B0A5FB7-1D9B-4E3D-BD39-D5F1A981CBB4}"/>
    <dgm:cxn modelId="{FA5F9224-FBC0-4E5E-A3D8-524CD15D624E}" srcId="{A49C4B81-52FE-419C-82BE-F0331BB0CE7A}" destId="{0AFF9CFC-3C78-4E7A-9207-9FC593F0BCFF}" srcOrd="1" destOrd="0" parTransId="{F1FE9855-7D4F-4257-B467-2FCBED702349}" sibTransId="{ACE40C0E-66FA-4539-AB8D-5BDBC3BA7F76}"/>
    <dgm:cxn modelId="{EC864127-E9C7-4F9D-8676-7A1640EFA7C1}" type="presOf" srcId="{48EE84AE-4315-4F82-8EF1-613E8804238C}" destId="{4CF7AE56-767B-426C-BDF5-483CB66D8108}" srcOrd="0" destOrd="4" presId="urn:microsoft.com/office/officeart/2005/8/layout/vList2"/>
    <dgm:cxn modelId="{34CE56D5-B6FE-4B17-B281-C6D7EA148C22}" srcId="{00580546-A32E-4C2F-8BF1-B89294A4E425}" destId="{CBAA151D-7556-4B9C-BDA1-997CEBE98DD7}" srcOrd="5" destOrd="0" parTransId="{FB9EEC6E-D3E4-4C09-9AAE-559C4A87CC01}" sibTransId="{D3E840B0-CFDC-482B-9C2F-95ACA0E2FDC8}"/>
    <dgm:cxn modelId="{7966F3A5-2594-4D9B-AC7E-B6B125377B2C}" type="presOf" srcId="{0B9A46D3-5B57-4337-92CA-018CFFF1616A}" destId="{7BA6A975-3044-4E78-845C-03E967C9C245}" srcOrd="0" destOrd="3" presId="urn:microsoft.com/office/officeart/2005/8/layout/vList2"/>
    <dgm:cxn modelId="{FD9FF8E5-55D0-4A6E-B73E-710785C74339}" type="presOf" srcId="{6016602C-6DCA-414C-B9C8-A33A96B28821}" destId="{4CF7AE56-767B-426C-BDF5-483CB66D8108}" srcOrd="0" destOrd="2" presId="urn:microsoft.com/office/officeart/2005/8/layout/vList2"/>
    <dgm:cxn modelId="{4D2EC77A-36A7-4D13-8679-38CF66ACE6EC}" type="presOf" srcId="{3CAC0FC2-3A06-44FD-9B9A-1A1440EC0E55}" destId="{7BA6A975-3044-4E78-845C-03E967C9C245}" srcOrd="0" destOrd="4" presId="urn:microsoft.com/office/officeart/2005/8/layout/vList2"/>
    <dgm:cxn modelId="{2C4F874B-B0AA-43E5-B9A2-37D4B42EF4D1}" srcId="{00580546-A32E-4C2F-8BF1-B89294A4E425}" destId="{6016602C-6DCA-414C-B9C8-A33A96B28821}" srcOrd="2" destOrd="0" parTransId="{E4A34A82-225C-4E75-91A4-8F64D6504F3C}" sibTransId="{B05FA647-B34A-4A45-9178-581F1BDA4A83}"/>
    <dgm:cxn modelId="{BA3C0DB8-1A50-43FC-85B9-6A893A39BD97}" srcId="{A49C4B81-52FE-419C-82BE-F0331BB0CE7A}" destId="{D4FAA284-01AC-4661-955B-27A538A84B23}" srcOrd="2" destOrd="0" parTransId="{969BC2F9-6FC3-454C-A1EA-6A3C6D4EB38D}" sibTransId="{1179363F-DF23-4D96-ABEC-73150F92E424}"/>
    <dgm:cxn modelId="{64766428-AE19-46F4-AF54-DF2C78DDCE7E}" srcId="{00580546-A32E-4C2F-8BF1-B89294A4E425}" destId="{CC05ED7B-6BED-4B06-8A7E-100BB1394954}" srcOrd="3" destOrd="0" parTransId="{05705B63-BB8D-4ECC-8CAA-F8619C94F307}" sibTransId="{878E7136-12B2-4932-B072-133756171B22}"/>
    <dgm:cxn modelId="{3F1F8A27-F78F-4B33-9D79-0437FAD1BA91}" type="presOf" srcId="{D4FAA284-01AC-4661-955B-27A538A84B23}" destId="{7BA6A975-3044-4E78-845C-03E967C9C245}" srcOrd="0" destOrd="2" presId="urn:microsoft.com/office/officeart/2005/8/layout/vList2"/>
    <dgm:cxn modelId="{C392D537-C304-4C4B-A32B-42B3B1597CB3}" srcId="{A49C4B81-52FE-419C-82BE-F0331BB0CE7A}" destId="{CAE9BB03-CAF8-4996-8EDB-C0E37DD05351}" srcOrd="0" destOrd="0" parTransId="{3F771016-3DE4-49E9-9F2C-705774B99EC3}" sibTransId="{B7D74D70-ABA7-4420-A8AF-303491A7CCBD}"/>
    <dgm:cxn modelId="{226FA590-E6DE-48D2-B791-E007B2B3A1C5}" type="presOf" srcId="{CC05ED7B-6BED-4B06-8A7E-100BB1394954}" destId="{4CF7AE56-767B-426C-BDF5-483CB66D8108}" srcOrd="0" destOrd="3" presId="urn:microsoft.com/office/officeart/2005/8/layout/vList2"/>
    <dgm:cxn modelId="{6AC065E1-593A-4418-8361-C859A970012C}" srcId="{A49C4B81-52FE-419C-82BE-F0331BB0CE7A}" destId="{95F40D2F-C5AA-4D66-AED3-C1794AA3CD2A}" srcOrd="5" destOrd="0" parTransId="{72C827F6-6036-410E-B49D-5E80DE4132AC}" sibTransId="{300B1336-9F42-4392-8247-49AC0BEB2B27}"/>
    <dgm:cxn modelId="{7EB36C40-CF06-47B6-9238-D81AA784B859}" srcId="{00580546-A32E-4C2F-8BF1-B89294A4E425}" destId="{48EE84AE-4315-4F82-8EF1-613E8804238C}" srcOrd="4" destOrd="0" parTransId="{6AEED5B2-8C89-4CEA-911D-BDAF9BFF7A44}" sibTransId="{5A9A3E27-9C7A-4F00-90DD-4A3F324F2CA4}"/>
    <dgm:cxn modelId="{DA91AF29-2115-4525-B407-CD0360FBA680}" type="presOf" srcId="{0AFF9CFC-3C78-4E7A-9207-9FC593F0BCFF}" destId="{7BA6A975-3044-4E78-845C-03E967C9C245}" srcOrd="0" destOrd="1" presId="urn:microsoft.com/office/officeart/2005/8/layout/vList2"/>
    <dgm:cxn modelId="{D2972EA8-0D59-4213-B237-3276AA0610EA}" srcId="{00580546-A32E-4C2F-8BF1-B89294A4E425}" destId="{21393D7B-D74E-4A15-A3B2-9AFD181C19F4}" srcOrd="1" destOrd="0" parTransId="{A4B7EAAE-8A74-47C0-837F-B7A4376E4CBB}" sibTransId="{7C67DED6-DC44-412D-95B5-76F9F82430D4}"/>
    <dgm:cxn modelId="{C0D1572F-1DCC-4E0C-AF48-BBAB669E3326}" type="presOf" srcId="{CAE9BB03-CAF8-4996-8EDB-C0E37DD05351}" destId="{7BA6A975-3044-4E78-845C-03E967C9C245}" srcOrd="0" destOrd="0" presId="urn:microsoft.com/office/officeart/2005/8/layout/vList2"/>
    <dgm:cxn modelId="{5B23F47A-7119-45BE-AC44-81B6171D06A6}" srcId="{00580546-A32E-4C2F-8BF1-B89294A4E425}" destId="{41F8FB22-7B77-4392-9E0A-C54DF0D047A1}" srcOrd="0" destOrd="0" parTransId="{63CF41CE-AAE0-49B6-BA95-C481098BB463}" sibTransId="{46D92499-A003-4A59-B370-FBC69B584907}"/>
    <dgm:cxn modelId="{0DF2FD40-FC5B-4FED-9596-E73290D5F24C}" type="presOf" srcId="{41F8FB22-7B77-4392-9E0A-C54DF0D047A1}" destId="{4CF7AE56-767B-426C-BDF5-483CB66D8108}" srcOrd="0" destOrd="0" presId="urn:microsoft.com/office/officeart/2005/8/layout/vList2"/>
    <dgm:cxn modelId="{3223890D-182D-4E3A-ABA1-1F5F3C987687}" type="presOf" srcId="{A49C4B81-52FE-419C-82BE-F0331BB0CE7A}" destId="{DA2BD7EE-2803-408B-B6F8-ED1D751A6D34}" srcOrd="0" destOrd="0" presId="urn:microsoft.com/office/officeart/2005/8/layout/vList2"/>
    <dgm:cxn modelId="{A9176CE0-D511-4E24-A57D-93B5F2A8AF31}" type="presOf" srcId="{26571286-C1A2-4488-ADE6-F8B104A59C47}" destId="{1A0AE1A5-36AB-4D53-833D-92CFE1913377}" srcOrd="0" destOrd="0" presId="urn:microsoft.com/office/officeart/2005/8/layout/vList2"/>
    <dgm:cxn modelId="{750B5DD6-F967-4B16-A5BE-E6680841DD4A}" srcId="{A49C4B81-52FE-419C-82BE-F0331BB0CE7A}" destId="{0B9A46D3-5B57-4337-92CA-018CFFF1616A}" srcOrd="3" destOrd="0" parTransId="{17708628-E5D3-47CB-BC00-4F4B1648FCA8}" sibTransId="{D81BD8BA-A799-4F17-A4CE-992EB8D5DC67}"/>
    <dgm:cxn modelId="{A43F454C-EF15-46F0-BF8F-488B9CD79AE7}" srcId="{26571286-C1A2-4488-ADE6-F8B104A59C47}" destId="{A49C4B81-52FE-419C-82BE-F0331BB0CE7A}" srcOrd="0" destOrd="0" parTransId="{75B11F78-AAA2-4640-BD00-FD44D81CEF36}" sibTransId="{537CC4DE-48FD-4F02-BE80-681AEE5B2792}"/>
    <dgm:cxn modelId="{677F4A4A-F3CC-4609-AFF2-A2E2D1638F0D}" type="presParOf" srcId="{1A0AE1A5-36AB-4D53-833D-92CFE1913377}" destId="{DA2BD7EE-2803-408B-B6F8-ED1D751A6D34}" srcOrd="0" destOrd="0" presId="urn:microsoft.com/office/officeart/2005/8/layout/vList2"/>
    <dgm:cxn modelId="{953838E4-263D-40A7-8C75-42F61BB7AB78}" type="presParOf" srcId="{1A0AE1A5-36AB-4D53-833D-92CFE1913377}" destId="{7BA6A975-3044-4E78-845C-03E967C9C245}" srcOrd="1" destOrd="0" presId="urn:microsoft.com/office/officeart/2005/8/layout/vList2"/>
    <dgm:cxn modelId="{868CD575-F8A9-46F3-BB99-30B3E4FA9A36}" type="presParOf" srcId="{1A0AE1A5-36AB-4D53-833D-92CFE1913377}" destId="{B8B5B366-995E-4FB0-AC24-A145D17D2819}" srcOrd="2" destOrd="0" presId="urn:microsoft.com/office/officeart/2005/8/layout/vList2"/>
    <dgm:cxn modelId="{9AD450EC-0C2D-42CE-B545-515E5313B776}" type="presParOf" srcId="{1A0AE1A5-36AB-4D53-833D-92CFE1913377}" destId="{4CF7AE56-767B-426C-BDF5-483CB66D810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3B3142-EB62-4573-8B3F-A19DFD653C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1A749F-F86D-406E-ACE5-F534067116F5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EAEB75A4-9C0A-4561-9573-C6DBB66A4B4A}" type="parTrans" cxnId="{F944C4DB-7B2E-4417-A9C6-2803B82793DE}">
      <dgm:prSet/>
      <dgm:spPr/>
      <dgm:t>
        <a:bodyPr/>
        <a:lstStyle/>
        <a:p>
          <a:endParaRPr lang="en-US"/>
        </a:p>
      </dgm:t>
    </dgm:pt>
    <dgm:pt modelId="{EE89A3A3-8035-461B-B157-B13530478C06}" type="sibTrans" cxnId="{F944C4DB-7B2E-4417-A9C6-2803B82793DE}">
      <dgm:prSet/>
      <dgm:spPr/>
      <dgm:t>
        <a:bodyPr/>
        <a:lstStyle/>
        <a:p>
          <a:endParaRPr lang="en-US"/>
        </a:p>
      </dgm:t>
    </dgm:pt>
    <dgm:pt modelId="{49E983F8-DB17-4A15-B6F6-3159CD730C04}">
      <dgm:prSet phldrT="[Text]"/>
      <dgm:spPr/>
      <dgm:t>
        <a:bodyPr/>
        <a:lstStyle/>
        <a:p>
          <a:pPr>
            <a:buFontTx/>
            <a:buChar char="-"/>
          </a:pPr>
          <a:r>
            <a:rPr lang="en-IN" dirty="0"/>
            <a:t>Benefits</a:t>
          </a:r>
          <a:endParaRPr lang="en-US" dirty="0"/>
        </a:p>
      </dgm:t>
    </dgm:pt>
    <dgm:pt modelId="{E120F82D-96BD-4C88-A7E5-33DC57212E4E}" type="parTrans" cxnId="{1B83F47B-BB25-4C95-876F-489F8C241334}">
      <dgm:prSet/>
      <dgm:spPr/>
      <dgm:t>
        <a:bodyPr/>
        <a:lstStyle/>
        <a:p>
          <a:endParaRPr lang="en-US"/>
        </a:p>
      </dgm:t>
    </dgm:pt>
    <dgm:pt modelId="{3FD43D2A-7267-43F8-959A-BD035A44E51C}" type="sibTrans" cxnId="{1B83F47B-BB25-4C95-876F-489F8C241334}">
      <dgm:prSet/>
      <dgm:spPr/>
      <dgm:t>
        <a:bodyPr/>
        <a:lstStyle/>
        <a:p>
          <a:endParaRPr lang="en-US"/>
        </a:p>
      </dgm:t>
    </dgm:pt>
    <dgm:pt modelId="{224A25F0-768E-4BEC-B879-FFA59E799A44}">
      <dgm:prSet/>
      <dgm:spPr/>
      <dgm:t>
        <a:bodyPr/>
        <a:lstStyle/>
        <a:p>
          <a:r>
            <a:rPr lang="en-IN" dirty="0"/>
            <a:t>Criteria</a:t>
          </a:r>
          <a:endParaRPr lang="en-US" dirty="0"/>
        </a:p>
      </dgm:t>
    </dgm:pt>
    <dgm:pt modelId="{A94645D9-9055-43B0-8895-87FDC69BF97B}" type="parTrans" cxnId="{5272425D-8A9C-475E-9984-BF9D0AD6FEAD}">
      <dgm:prSet/>
      <dgm:spPr/>
      <dgm:t>
        <a:bodyPr/>
        <a:lstStyle/>
        <a:p>
          <a:endParaRPr lang="en-US"/>
        </a:p>
      </dgm:t>
    </dgm:pt>
    <dgm:pt modelId="{7D89432F-DF15-4478-A9EA-8681A694EC56}" type="sibTrans" cxnId="{5272425D-8A9C-475E-9984-BF9D0AD6FEAD}">
      <dgm:prSet/>
      <dgm:spPr/>
      <dgm:t>
        <a:bodyPr/>
        <a:lstStyle/>
        <a:p>
          <a:endParaRPr lang="en-US"/>
        </a:p>
      </dgm:t>
    </dgm:pt>
    <dgm:pt modelId="{2C0FE6E4-ADC1-4EA7-A19E-3D04594A31F7}">
      <dgm:prSet/>
      <dgm:spPr/>
      <dgm:t>
        <a:bodyPr/>
        <a:lstStyle/>
        <a:p>
          <a:r>
            <a:rPr lang="en-IN"/>
            <a:t>Demonstrates organization’s commitment to protecting assets</a:t>
          </a:r>
          <a:endParaRPr lang="en-IN" dirty="0"/>
        </a:p>
      </dgm:t>
    </dgm:pt>
    <dgm:pt modelId="{D19F2625-A98E-40D5-B6DD-034390DB5468}" type="parTrans" cxnId="{6D144417-D520-4FDF-9324-74BA107D0B79}">
      <dgm:prSet/>
      <dgm:spPr/>
      <dgm:t>
        <a:bodyPr/>
        <a:lstStyle/>
        <a:p>
          <a:endParaRPr lang="en-US"/>
        </a:p>
      </dgm:t>
    </dgm:pt>
    <dgm:pt modelId="{6C0BDE05-1CCA-4F89-ACDD-8F41C4D504A9}" type="sibTrans" cxnId="{6D144417-D520-4FDF-9324-74BA107D0B79}">
      <dgm:prSet/>
      <dgm:spPr/>
      <dgm:t>
        <a:bodyPr/>
        <a:lstStyle/>
        <a:p>
          <a:endParaRPr lang="en-US"/>
        </a:p>
      </dgm:t>
    </dgm:pt>
    <dgm:pt modelId="{090B4684-2F6F-4705-96DD-2D72EA61CB7B}">
      <dgm:prSet/>
      <dgm:spPr/>
      <dgm:t>
        <a:bodyPr/>
        <a:lstStyle/>
        <a:p>
          <a:r>
            <a:rPr lang="en-IN"/>
            <a:t>Assists in identifying assets that are critical for the organization</a:t>
          </a:r>
          <a:endParaRPr lang="en-IN" dirty="0"/>
        </a:p>
      </dgm:t>
    </dgm:pt>
    <dgm:pt modelId="{F843FCEB-49C0-46CC-879E-0621477DDA54}" type="parTrans" cxnId="{F4547A89-C388-43CB-812A-C49F36D5FD0E}">
      <dgm:prSet/>
      <dgm:spPr/>
      <dgm:t>
        <a:bodyPr/>
        <a:lstStyle/>
        <a:p>
          <a:endParaRPr lang="en-US"/>
        </a:p>
      </dgm:t>
    </dgm:pt>
    <dgm:pt modelId="{07D1A584-55C3-40EC-9D33-232BBC31A869}" type="sibTrans" cxnId="{F4547A89-C388-43CB-812A-C49F36D5FD0E}">
      <dgm:prSet/>
      <dgm:spPr/>
      <dgm:t>
        <a:bodyPr/>
        <a:lstStyle/>
        <a:p>
          <a:endParaRPr lang="en-US"/>
        </a:p>
      </dgm:t>
    </dgm:pt>
    <dgm:pt modelId="{4DE719D6-8627-4D0C-915A-70F24D02310F}">
      <dgm:prSet/>
      <dgm:spPr/>
      <dgm:t>
        <a:bodyPr/>
        <a:lstStyle/>
        <a:p>
          <a:r>
            <a:rPr lang="en-IN"/>
            <a:t>Lends credence to the selection of protection mechanisms</a:t>
          </a:r>
          <a:endParaRPr lang="en-IN" dirty="0"/>
        </a:p>
      </dgm:t>
    </dgm:pt>
    <dgm:pt modelId="{966789C3-F580-42DD-8CF5-039A2B6F82BA}" type="parTrans" cxnId="{D005F298-0DC3-48EA-98C0-35A607F6B678}">
      <dgm:prSet/>
      <dgm:spPr/>
      <dgm:t>
        <a:bodyPr/>
        <a:lstStyle/>
        <a:p>
          <a:endParaRPr lang="en-US"/>
        </a:p>
      </dgm:t>
    </dgm:pt>
    <dgm:pt modelId="{A9D5C8BB-8B37-480B-ADFC-8045CF65A986}" type="sibTrans" cxnId="{D005F298-0DC3-48EA-98C0-35A607F6B678}">
      <dgm:prSet/>
      <dgm:spPr/>
      <dgm:t>
        <a:bodyPr/>
        <a:lstStyle/>
        <a:p>
          <a:endParaRPr lang="en-US"/>
        </a:p>
      </dgm:t>
    </dgm:pt>
    <dgm:pt modelId="{756E3FC8-257F-4B4E-AC67-D5DB947171F4}">
      <dgm:prSet/>
      <dgm:spPr/>
      <dgm:t>
        <a:bodyPr/>
        <a:lstStyle/>
        <a:p>
          <a:r>
            <a:rPr lang="en-IN"/>
            <a:t>Required for regulatory compliance</a:t>
          </a:r>
          <a:endParaRPr lang="en-IN" dirty="0"/>
        </a:p>
      </dgm:t>
    </dgm:pt>
    <dgm:pt modelId="{CBE841AE-86CE-4EEA-A0D3-B6743640BDC8}" type="parTrans" cxnId="{320E0B7C-63ED-4796-BC1A-61EE1CA0D72E}">
      <dgm:prSet/>
      <dgm:spPr/>
      <dgm:t>
        <a:bodyPr/>
        <a:lstStyle/>
        <a:p>
          <a:endParaRPr lang="en-US"/>
        </a:p>
      </dgm:t>
    </dgm:pt>
    <dgm:pt modelId="{2894EE8D-FAAC-48A7-A90D-C71D99202B0C}" type="sibTrans" cxnId="{320E0B7C-63ED-4796-BC1A-61EE1CA0D72E}">
      <dgm:prSet/>
      <dgm:spPr/>
      <dgm:t>
        <a:bodyPr/>
        <a:lstStyle/>
        <a:p>
          <a:endParaRPr lang="en-US"/>
        </a:p>
      </dgm:t>
    </dgm:pt>
    <dgm:pt modelId="{05CF0971-0BC4-4558-ACFC-EA0AD6E09807}">
      <dgm:prSet/>
      <dgm:spPr/>
      <dgm:t>
        <a:bodyPr/>
        <a:lstStyle/>
        <a:p>
          <a:r>
            <a:rPr lang="en-IN"/>
            <a:t>Helps define access levels</a:t>
          </a:r>
          <a:endParaRPr lang="en-IN" dirty="0"/>
        </a:p>
      </dgm:t>
    </dgm:pt>
    <dgm:pt modelId="{87A61E84-5940-49AF-98D7-9D2CA28542EB}" type="parTrans" cxnId="{E1A62F6A-BAA6-4F12-A7A2-EE56A7D8FE21}">
      <dgm:prSet/>
      <dgm:spPr/>
      <dgm:t>
        <a:bodyPr/>
        <a:lstStyle/>
        <a:p>
          <a:endParaRPr lang="en-US"/>
        </a:p>
      </dgm:t>
    </dgm:pt>
    <dgm:pt modelId="{4BDF6ECB-5FBE-4AE1-A205-62C9FAB9CE32}" type="sibTrans" cxnId="{E1A62F6A-BAA6-4F12-A7A2-EE56A7D8FE21}">
      <dgm:prSet/>
      <dgm:spPr/>
      <dgm:t>
        <a:bodyPr/>
        <a:lstStyle/>
        <a:p>
          <a:endParaRPr lang="en-US"/>
        </a:p>
      </dgm:t>
    </dgm:pt>
    <dgm:pt modelId="{1F5C7936-E084-44EE-8453-BAC9D431CEC3}">
      <dgm:prSet/>
      <dgm:spPr/>
      <dgm:t>
        <a:bodyPr/>
        <a:lstStyle/>
        <a:p>
          <a:r>
            <a:rPr lang="en-IN" dirty="0"/>
            <a:t>Helps with data life-cycle management</a:t>
          </a:r>
        </a:p>
      </dgm:t>
    </dgm:pt>
    <dgm:pt modelId="{497D12DC-9837-4775-858C-BCF6FCA3E017}" type="parTrans" cxnId="{36962263-C091-47CC-B04E-48D7FAC7A259}">
      <dgm:prSet/>
      <dgm:spPr/>
      <dgm:t>
        <a:bodyPr/>
        <a:lstStyle/>
        <a:p>
          <a:endParaRPr lang="en-US"/>
        </a:p>
      </dgm:t>
    </dgm:pt>
    <dgm:pt modelId="{969A6401-1A08-416F-91ED-24B68B204EDB}" type="sibTrans" cxnId="{36962263-C091-47CC-B04E-48D7FAC7A259}">
      <dgm:prSet/>
      <dgm:spPr/>
      <dgm:t>
        <a:bodyPr/>
        <a:lstStyle/>
        <a:p>
          <a:endParaRPr lang="en-US"/>
        </a:p>
      </dgm:t>
    </dgm:pt>
    <dgm:pt modelId="{12BDFA68-113A-4422-96FB-8930652A4C5B}">
      <dgm:prSet/>
      <dgm:spPr/>
      <dgm:t>
        <a:bodyPr/>
        <a:lstStyle/>
        <a:p>
          <a:r>
            <a:rPr lang="en-IN" dirty="0"/>
            <a:t>Usefulness</a:t>
          </a:r>
        </a:p>
      </dgm:t>
    </dgm:pt>
    <dgm:pt modelId="{39CD2D7E-7E72-470A-ABE8-F43EC6C35D58}" type="parTrans" cxnId="{C95C22D4-A8BF-4F8E-8E37-F8265C5215A5}">
      <dgm:prSet/>
      <dgm:spPr/>
      <dgm:t>
        <a:bodyPr/>
        <a:lstStyle/>
        <a:p>
          <a:endParaRPr lang="en-US"/>
        </a:p>
      </dgm:t>
    </dgm:pt>
    <dgm:pt modelId="{307CE6B4-A1E3-479D-8D4B-7BCB2A3562A1}" type="sibTrans" cxnId="{C95C22D4-A8BF-4F8E-8E37-F8265C5215A5}">
      <dgm:prSet/>
      <dgm:spPr/>
      <dgm:t>
        <a:bodyPr/>
        <a:lstStyle/>
        <a:p>
          <a:endParaRPr lang="en-US"/>
        </a:p>
      </dgm:t>
    </dgm:pt>
    <dgm:pt modelId="{1ED29908-008A-4683-98A9-38BA1A250805}">
      <dgm:prSet/>
      <dgm:spPr/>
      <dgm:t>
        <a:bodyPr/>
        <a:lstStyle/>
        <a:p>
          <a:r>
            <a:rPr lang="en-IN" dirty="0"/>
            <a:t>Timeliness</a:t>
          </a:r>
        </a:p>
      </dgm:t>
    </dgm:pt>
    <dgm:pt modelId="{FEC0197D-5219-492D-8787-897037CC54FB}" type="parTrans" cxnId="{FC9D813D-E9D3-4C20-93AE-13DD88EF6CB4}">
      <dgm:prSet/>
      <dgm:spPr/>
      <dgm:t>
        <a:bodyPr/>
        <a:lstStyle/>
        <a:p>
          <a:endParaRPr lang="en-US"/>
        </a:p>
      </dgm:t>
    </dgm:pt>
    <dgm:pt modelId="{8EFA6ED3-6E66-4162-87C1-6C9EFAE2639F}" type="sibTrans" cxnId="{FC9D813D-E9D3-4C20-93AE-13DD88EF6CB4}">
      <dgm:prSet/>
      <dgm:spPr/>
      <dgm:t>
        <a:bodyPr/>
        <a:lstStyle/>
        <a:p>
          <a:endParaRPr lang="en-US"/>
        </a:p>
      </dgm:t>
    </dgm:pt>
    <dgm:pt modelId="{A73472BA-DF84-4605-B096-5681640B4C1E}">
      <dgm:prSet/>
      <dgm:spPr/>
      <dgm:t>
        <a:bodyPr/>
        <a:lstStyle/>
        <a:p>
          <a:r>
            <a:rPr lang="en-IN" dirty="0"/>
            <a:t>Value </a:t>
          </a:r>
        </a:p>
      </dgm:t>
    </dgm:pt>
    <dgm:pt modelId="{C231BFE2-93CC-4440-BCF6-5632B7BEDFB8}" type="parTrans" cxnId="{40D3E6D4-C947-4FC8-9AE6-C8D1D621CADD}">
      <dgm:prSet/>
      <dgm:spPr/>
      <dgm:t>
        <a:bodyPr/>
        <a:lstStyle/>
        <a:p>
          <a:endParaRPr lang="en-US"/>
        </a:p>
      </dgm:t>
    </dgm:pt>
    <dgm:pt modelId="{BBC038EC-0AE1-42A6-91EE-6E1F9A7AF54A}" type="sibTrans" cxnId="{40D3E6D4-C947-4FC8-9AE6-C8D1D621CADD}">
      <dgm:prSet/>
      <dgm:spPr/>
      <dgm:t>
        <a:bodyPr/>
        <a:lstStyle/>
        <a:p>
          <a:endParaRPr lang="en-US"/>
        </a:p>
      </dgm:t>
    </dgm:pt>
    <dgm:pt modelId="{350E6FB1-62E8-4F35-B874-ABF7FA998874}">
      <dgm:prSet/>
      <dgm:spPr/>
      <dgm:t>
        <a:bodyPr/>
        <a:lstStyle/>
        <a:p>
          <a:r>
            <a:rPr lang="en-IN" dirty="0"/>
            <a:t>Maturity or age of data</a:t>
          </a:r>
        </a:p>
      </dgm:t>
    </dgm:pt>
    <dgm:pt modelId="{6B69CFBA-F32F-453B-B305-4EF6327A7AE0}" type="parTrans" cxnId="{E2D55183-18F8-45D1-9D2F-18C6C389D151}">
      <dgm:prSet/>
      <dgm:spPr/>
      <dgm:t>
        <a:bodyPr/>
        <a:lstStyle/>
        <a:p>
          <a:endParaRPr lang="en-US"/>
        </a:p>
      </dgm:t>
    </dgm:pt>
    <dgm:pt modelId="{609336A0-1B79-4066-A35A-B06E849D1CA5}" type="sibTrans" cxnId="{E2D55183-18F8-45D1-9D2F-18C6C389D151}">
      <dgm:prSet/>
      <dgm:spPr/>
      <dgm:t>
        <a:bodyPr/>
        <a:lstStyle/>
        <a:p>
          <a:endParaRPr lang="en-US"/>
        </a:p>
      </dgm:t>
    </dgm:pt>
    <dgm:pt modelId="{70F59DE7-BAC0-42F6-85E9-D1A515877DD5}">
      <dgm:prSet/>
      <dgm:spPr/>
      <dgm:t>
        <a:bodyPr/>
        <a:lstStyle/>
        <a:p>
          <a:r>
            <a:rPr lang="en-IN" dirty="0"/>
            <a:t>Life time of the data</a:t>
          </a:r>
        </a:p>
      </dgm:t>
    </dgm:pt>
    <dgm:pt modelId="{238767EB-E3F6-420A-A823-F6CF72611917}" type="parTrans" cxnId="{16CE84A8-DA97-40C7-9DAC-93EBE3444D56}">
      <dgm:prSet/>
      <dgm:spPr/>
      <dgm:t>
        <a:bodyPr/>
        <a:lstStyle/>
        <a:p>
          <a:endParaRPr lang="en-US"/>
        </a:p>
      </dgm:t>
    </dgm:pt>
    <dgm:pt modelId="{61B7FEB9-589C-4968-9792-879EED957CCA}" type="sibTrans" cxnId="{16CE84A8-DA97-40C7-9DAC-93EBE3444D56}">
      <dgm:prSet/>
      <dgm:spPr/>
      <dgm:t>
        <a:bodyPr/>
        <a:lstStyle/>
        <a:p>
          <a:endParaRPr lang="en-US"/>
        </a:p>
      </dgm:t>
    </dgm:pt>
    <dgm:pt modelId="{86B27A37-0308-49EA-90D8-2F2203FFC3B5}">
      <dgm:prSet/>
      <dgm:spPr/>
      <dgm:t>
        <a:bodyPr/>
        <a:lstStyle/>
        <a:p>
          <a:r>
            <a:rPr lang="en-IN" dirty="0"/>
            <a:t>Association with personal</a:t>
          </a:r>
        </a:p>
      </dgm:t>
    </dgm:pt>
    <dgm:pt modelId="{C83DC20A-82F8-4B59-BED1-AFF5861C4DE8}" type="parTrans" cxnId="{5DA8ED96-7931-42AE-BEF4-2DEA4F8D4BB4}">
      <dgm:prSet/>
      <dgm:spPr/>
      <dgm:t>
        <a:bodyPr/>
        <a:lstStyle/>
        <a:p>
          <a:endParaRPr lang="en-US"/>
        </a:p>
      </dgm:t>
    </dgm:pt>
    <dgm:pt modelId="{28558229-AEC2-411A-9207-368D0D69422C}" type="sibTrans" cxnId="{5DA8ED96-7931-42AE-BEF4-2DEA4F8D4BB4}">
      <dgm:prSet/>
      <dgm:spPr/>
      <dgm:t>
        <a:bodyPr/>
        <a:lstStyle/>
        <a:p>
          <a:endParaRPr lang="en-US"/>
        </a:p>
      </dgm:t>
    </dgm:pt>
    <dgm:pt modelId="{6E57A674-C8B2-49C6-98C0-0B408BAA06E4}">
      <dgm:prSet/>
      <dgm:spPr/>
      <dgm:t>
        <a:bodyPr/>
        <a:lstStyle/>
        <a:p>
          <a:r>
            <a:rPr lang="en-IN" dirty="0"/>
            <a:t>Disclosure damage assessment</a:t>
          </a:r>
        </a:p>
      </dgm:t>
    </dgm:pt>
    <dgm:pt modelId="{35F4CC0D-15B2-4B25-976F-63ECD40BF2E9}" type="parTrans" cxnId="{3785C509-1988-4A97-8C95-DF8E92790E37}">
      <dgm:prSet/>
      <dgm:spPr/>
      <dgm:t>
        <a:bodyPr/>
        <a:lstStyle/>
        <a:p>
          <a:endParaRPr lang="en-US"/>
        </a:p>
      </dgm:t>
    </dgm:pt>
    <dgm:pt modelId="{2FF0944B-4710-4915-9594-CDF60C4C240B}" type="sibTrans" cxnId="{3785C509-1988-4A97-8C95-DF8E92790E37}">
      <dgm:prSet/>
      <dgm:spPr/>
      <dgm:t>
        <a:bodyPr/>
        <a:lstStyle/>
        <a:p>
          <a:endParaRPr lang="en-US"/>
        </a:p>
      </dgm:t>
    </dgm:pt>
    <dgm:pt modelId="{C4B48F12-4FE4-4AF4-9AD5-2D4F892A10EB}">
      <dgm:prSet/>
      <dgm:spPr/>
      <dgm:t>
        <a:bodyPr/>
        <a:lstStyle/>
        <a:p>
          <a:r>
            <a:rPr lang="en-IN" dirty="0"/>
            <a:t>Modification damage</a:t>
          </a:r>
        </a:p>
      </dgm:t>
    </dgm:pt>
    <dgm:pt modelId="{8C93EC19-B10D-4240-B0D7-D930568C3589}" type="parTrans" cxnId="{EED7E6D4-E1FB-4885-8C17-DD522D576C2E}">
      <dgm:prSet/>
      <dgm:spPr/>
      <dgm:t>
        <a:bodyPr/>
        <a:lstStyle/>
        <a:p>
          <a:endParaRPr lang="en-US"/>
        </a:p>
      </dgm:t>
    </dgm:pt>
    <dgm:pt modelId="{9BAE6B46-CD5A-477F-BEC1-6DF50D8AC91F}" type="sibTrans" cxnId="{EED7E6D4-E1FB-4885-8C17-DD522D576C2E}">
      <dgm:prSet/>
      <dgm:spPr/>
      <dgm:t>
        <a:bodyPr/>
        <a:lstStyle/>
        <a:p>
          <a:endParaRPr lang="en-US"/>
        </a:p>
      </dgm:t>
    </dgm:pt>
    <dgm:pt modelId="{605A1859-06D2-4B0E-897C-56E6FEA89879}">
      <dgm:prSet/>
      <dgm:spPr/>
      <dgm:t>
        <a:bodyPr/>
        <a:lstStyle/>
        <a:p>
          <a:endParaRPr lang="en-IN" dirty="0"/>
        </a:p>
      </dgm:t>
    </dgm:pt>
    <dgm:pt modelId="{41E98240-78D3-416A-A656-B292B3E11102}" type="parTrans" cxnId="{6421532B-0A98-43DF-AA83-B3922822DD3A}">
      <dgm:prSet/>
      <dgm:spPr/>
      <dgm:t>
        <a:bodyPr/>
        <a:lstStyle/>
        <a:p>
          <a:endParaRPr lang="en-US"/>
        </a:p>
      </dgm:t>
    </dgm:pt>
    <dgm:pt modelId="{256864F7-901B-4F9B-8369-782C38AF6A0C}" type="sibTrans" cxnId="{6421532B-0A98-43DF-AA83-B3922822DD3A}">
      <dgm:prSet/>
      <dgm:spPr/>
      <dgm:t>
        <a:bodyPr/>
        <a:lstStyle/>
        <a:p>
          <a:endParaRPr lang="en-US"/>
        </a:p>
      </dgm:t>
    </dgm:pt>
    <dgm:pt modelId="{B459FF10-D8D6-411D-9AF8-51DA2466A93D}">
      <dgm:prSet/>
      <dgm:spPr/>
      <dgm:t>
        <a:bodyPr/>
        <a:lstStyle/>
        <a:p>
          <a:r>
            <a:rPr lang="en-IN" dirty="0"/>
            <a:t>National security</a:t>
          </a:r>
        </a:p>
      </dgm:t>
    </dgm:pt>
    <dgm:pt modelId="{6D58BD07-3B41-47A2-81F5-63C4AD3CD1DD}" type="parTrans" cxnId="{3E588A9D-C65D-47D5-98A3-191F0ECB8F97}">
      <dgm:prSet/>
      <dgm:spPr/>
      <dgm:t>
        <a:bodyPr/>
        <a:lstStyle/>
        <a:p>
          <a:endParaRPr lang="en-US"/>
        </a:p>
      </dgm:t>
    </dgm:pt>
    <dgm:pt modelId="{F8E00624-EADA-4BAA-B2F4-93D4F5ACA8B4}" type="sibTrans" cxnId="{3E588A9D-C65D-47D5-98A3-191F0ECB8F97}">
      <dgm:prSet/>
      <dgm:spPr/>
      <dgm:t>
        <a:bodyPr/>
        <a:lstStyle/>
        <a:p>
          <a:endParaRPr lang="en-US"/>
        </a:p>
      </dgm:t>
    </dgm:pt>
    <dgm:pt modelId="{B8998309-4EEE-4466-A116-279D183F3819}">
      <dgm:prSet/>
      <dgm:spPr/>
      <dgm:t>
        <a:bodyPr/>
        <a:lstStyle/>
        <a:p>
          <a:r>
            <a:rPr lang="en-IN" dirty="0"/>
            <a:t>Authorized access to data</a:t>
          </a:r>
        </a:p>
      </dgm:t>
    </dgm:pt>
    <dgm:pt modelId="{B21261B6-92D8-42F0-B99E-45FBD4FC866D}" type="parTrans" cxnId="{C0B69C95-477E-41EB-B00B-79EA518B3FD3}">
      <dgm:prSet/>
      <dgm:spPr/>
      <dgm:t>
        <a:bodyPr/>
        <a:lstStyle/>
        <a:p>
          <a:endParaRPr lang="en-US"/>
        </a:p>
      </dgm:t>
    </dgm:pt>
    <dgm:pt modelId="{0E45648B-09B1-489D-A87C-47DA54D5CE6D}" type="sibTrans" cxnId="{C0B69C95-477E-41EB-B00B-79EA518B3FD3}">
      <dgm:prSet/>
      <dgm:spPr/>
      <dgm:t>
        <a:bodyPr/>
        <a:lstStyle/>
        <a:p>
          <a:endParaRPr lang="en-US"/>
        </a:p>
      </dgm:t>
    </dgm:pt>
    <dgm:pt modelId="{BB2053A9-36F3-480C-BE35-538EBEFAC453}">
      <dgm:prSet/>
      <dgm:spPr/>
      <dgm:t>
        <a:bodyPr/>
        <a:lstStyle/>
        <a:p>
          <a:r>
            <a:rPr lang="en-IN" dirty="0"/>
            <a:t>Restriction from the data</a:t>
          </a:r>
        </a:p>
      </dgm:t>
    </dgm:pt>
    <dgm:pt modelId="{4BE0B3B4-56A5-40D5-A844-33B3D7A73F17}" type="parTrans" cxnId="{CD3C1383-8DEE-4C74-BBDE-6F119EF0A179}">
      <dgm:prSet/>
      <dgm:spPr/>
      <dgm:t>
        <a:bodyPr/>
        <a:lstStyle/>
        <a:p>
          <a:endParaRPr lang="en-US"/>
        </a:p>
      </dgm:t>
    </dgm:pt>
    <dgm:pt modelId="{FBB3C903-161D-45FA-94A5-82D1DC2845C9}" type="sibTrans" cxnId="{CD3C1383-8DEE-4C74-BBDE-6F119EF0A179}">
      <dgm:prSet/>
      <dgm:spPr/>
      <dgm:t>
        <a:bodyPr/>
        <a:lstStyle/>
        <a:p>
          <a:endParaRPr lang="en-US"/>
        </a:p>
      </dgm:t>
    </dgm:pt>
    <dgm:pt modelId="{610097C5-E1D4-4F0A-B420-31EC272B392B}">
      <dgm:prSet/>
      <dgm:spPr/>
      <dgm:t>
        <a:bodyPr/>
        <a:lstStyle/>
        <a:p>
          <a:r>
            <a:rPr lang="en-IN" dirty="0"/>
            <a:t>Maintenance and monitoring</a:t>
          </a:r>
        </a:p>
      </dgm:t>
    </dgm:pt>
    <dgm:pt modelId="{E3CD5138-BA72-4E8D-8024-8FDE4C121440}" type="parTrans" cxnId="{DA59026A-492A-405A-B887-F31AF41AAB26}">
      <dgm:prSet/>
      <dgm:spPr/>
      <dgm:t>
        <a:bodyPr/>
        <a:lstStyle/>
        <a:p>
          <a:endParaRPr lang="en-US"/>
        </a:p>
      </dgm:t>
    </dgm:pt>
    <dgm:pt modelId="{3CFAD661-C249-4D52-AB15-2297CC134737}" type="sibTrans" cxnId="{DA59026A-492A-405A-B887-F31AF41AAB26}">
      <dgm:prSet/>
      <dgm:spPr/>
      <dgm:t>
        <a:bodyPr/>
        <a:lstStyle/>
        <a:p>
          <a:endParaRPr lang="en-US"/>
        </a:p>
      </dgm:t>
    </dgm:pt>
    <dgm:pt modelId="{74B43305-ABB9-41DD-8A22-6B7A5818F965}">
      <dgm:prSet/>
      <dgm:spPr/>
      <dgm:t>
        <a:bodyPr/>
        <a:lstStyle/>
        <a:p>
          <a:r>
            <a:rPr lang="en-IN" dirty="0"/>
            <a:t>Storage</a:t>
          </a:r>
        </a:p>
      </dgm:t>
    </dgm:pt>
    <dgm:pt modelId="{32209578-6FE2-43B1-89DD-9B602CD6A09B}" type="parTrans" cxnId="{8E186D7D-BE89-410B-95A4-4EEE7B19A952}">
      <dgm:prSet/>
      <dgm:spPr/>
      <dgm:t>
        <a:bodyPr/>
        <a:lstStyle/>
        <a:p>
          <a:endParaRPr lang="en-US"/>
        </a:p>
      </dgm:t>
    </dgm:pt>
    <dgm:pt modelId="{30D5A251-6E88-401A-ABB1-65D7EC3D8898}" type="sibTrans" cxnId="{8E186D7D-BE89-410B-95A4-4EEE7B19A952}">
      <dgm:prSet/>
      <dgm:spPr/>
      <dgm:t>
        <a:bodyPr/>
        <a:lstStyle/>
        <a:p>
          <a:endParaRPr lang="en-US"/>
        </a:p>
      </dgm:t>
    </dgm:pt>
    <dgm:pt modelId="{5EB02F19-E8E6-4A0F-A22A-47B14CF1A39B}" type="pres">
      <dgm:prSet presAssocID="{2C3B3142-EB62-4573-8B3F-A19DFD653C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A60E02-6D97-47E3-B8BA-C7276959C5A6}" type="pres">
      <dgm:prSet presAssocID="{EB1A749F-F86D-406E-ACE5-F534067116F5}" presName="composite" presStyleCnt="0"/>
      <dgm:spPr/>
    </dgm:pt>
    <dgm:pt modelId="{F62CBF7E-04AC-4A8C-8904-EFA2EC0550D9}" type="pres">
      <dgm:prSet presAssocID="{EB1A749F-F86D-406E-ACE5-F534067116F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9F7C5-6992-4E3E-A03B-26B4F3223905}" type="pres">
      <dgm:prSet presAssocID="{EB1A749F-F86D-406E-ACE5-F534067116F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55AF4-809E-4847-B37F-1A3198D0C850}" type="pres">
      <dgm:prSet presAssocID="{EE89A3A3-8035-461B-B157-B13530478C06}" presName="space" presStyleCnt="0"/>
      <dgm:spPr/>
    </dgm:pt>
    <dgm:pt modelId="{49D246C4-707A-4458-A42E-1272DD99931A}" type="pres">
      <dgm:prSet presAssocID="{224A25F0-768E-4BEC-B879-FFA59E799A44}" presName="composite" presStyleCnt="0"/>
      <dgm:spPr/>
    </dgm:pt>
    <dgm:pt modelId="{932F700D-4AEA-4B07-A92F-A424C69F0000}" type="pres">
      <dgm:prSet presAssocID="{224A25F0-768E-4BEC-B879-FFA59E799A4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2EAC5-6F97-47D9-AD87-E0C13E8085A5}" type="pres">
      <dgm:prSet presAssocID="{224A25F0-768E-4BEC-B879-FFA59E799A4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DFA998-5E3D-42E1-AB67-C9886EAC0695}" type="presOf" srcId="{1ED29908-008A-4683-98A9-38BA1A250805}" destId="{8912EAC5-6F97-47D9-AD87-E0C13E8085A5}" srcOrd="0" destOrd="1" presId="urn:microsoft.com/office/officeart/2005/8/layout/hList1"/>
    <dgm:cxn modelId="{EA3B230C-3A39-4B1E-ABA9-3A1355B2F427}" type="presOf" srcId="{86B27A37-0308-49EA-90D8-2F2203FFC3B5}" destId="{8912EAC5-6F97-47D9-AD87-E0C13E8085A5}" srcOrd="0" destOrd="5" presId="urn:microsoft.com/office/officeart/2005/8/layout/hList1"/>
    <dgm:cxn modelId="{8728EC08-33E2-4988-820D-AAC880D56614}" type="presOf" srcId="{1F5C7936-E084-44EE-8453-BAC9D431CEC3}" destId="{B209F7C5-6992-4E3E-A03B-26B4F3223905}" srcOrd="0" destOrd="6" presId="urn:microsoft.com/office/officeart/2005/8/layout/hList1"/>
    <dgm:cxn modelId="{3EDFFCA7-86C9-4550-8128-AEBBE90D579D}" type="presOf" srcId="{4DE719D6-8627-4D0C-915A-70F24D02310F}" destId="{B209F7C5-6992-4E3E-A03B-26B4F3223905}" srcOrd="0" destOrd="3" presId="urn:microsoft.com/office/officeart/2005/8/layout/hList1"/>
    <dgm:cxn modelId="{F944C4DB-7B2E-4417-A9C6-2803B82793DE}" srcId="{2C3B3142-EB62-4573-8B3F-A19DFD653C2B}" destId="{EB1A749F-F86D-406E-ACE5-F534067116F5}" srcOrd="0" destOrd="0" parTransId="{EAEB75A4-9C0A-4561-9573-C6DBB66A4B4A}" sibTransId="{EE89A3A3-8035-461B-B157-B13530478C06}"/>
    <dgm:cxn modelId="{5272425D-8A9C-475E-9984-BF9D0AD6FEAD}" srcId="{2C3B3142-EB62-4573-8B3F-A19DFD653C2B}" destId="{224A25F0-768E-4BEC-B879-FFA59E799A44}" srcOrd="1" destOrd="0" parTransId="{A94645D9-9055-43B0-8895-87FDC69BF97B}" sibTransId="{7D89432F-DF15-4478-A9EA-8681A694EC56}"/>
    <dgm:cxn modelId="{1B83F47B-BB25-4C95-876F-489F8C241334}" srcId="{EB1A749F-F86D-406E-ACE5-F534067116F5}" destId="{49E983F8-DB17-4A15-B6F6-3159CD730C04}" srcOrd="0" destOrd="0" parTransId="{E120F82D-96BD-4C88-A7E5-33DC57212E4E}" sibTransId="{3FD43D2A-7267-43F8-959A-BD035A44E51C}"/>
    <dgm:cxn modelId="{C0B69C95-477E-41EB-B00B-79EA518B3FD3}" srcId="{224A25F0-768E-4BEC-B879-FFA59E799A44}" destId="{B8998309-4EEE-4466-A116-279D183F3819}" srcOrd="9" destOrd="0" parTransId="{B21261B6-92D8-42F0-B99E-45FBD4FC866D}" sibTransId="{0E45648B-09B1-489D-A87C-47DA54D5CE6D}"/>
    <dgm:cxn modelId="{3E588A9D-C65D-47D5-98A3-191F0ECB8F97}" srcId="{224A25F0-768E-4BEC-B879-FFA59E799A44}" destId="{B459FF10-D8D6-411D-9AF8-51DA2466A93D}" srcOrd="8" destOrd="0" parTransId="{6D58BD07-3B41-47A2-81F5-63C4AD3CD1DD}" sibTransId="{F8E00624-EADA-4BAA-B2F4-93D4F5ACA8B4}"/>
    <dgm:cxn modelId="{328B24C1-607D-45CC-B7B7-046A08A129A1}" type="presOf" srcId="{610097C5-E1D4-4F0A-B420-31EC272B392B}" destId="{8912EAC5-6F97-47D9-AD87-E0C13E8085A5}" srcOrd="0" destOrd="11" presId="urn:microsoft.com/office/officeart/2005/8/layout/hList1"/>
    <dgm:cxn modelId="{3FADDCA0-B89A-4DFF-BC3D-1D9268FC21B7}" type="presOf" srcId="{6E57A674-C8B2-49C6-98C0-0B408BAA06E4}" destId="{8912EAC5-6F97-47D9-AD87-E0C13E8085A5}" srcOrd="0" destOrd="6" presId="urn:microsoft.com/office/officeart/2005/8/layout/hList1"/>
    <dgm:cxn modelId="{A9C368D5-F01B-4BBF-B7A8-C49A4CE8DC05}" type="presOf" srcId="{605A1859-06D2-4B0E-897C-56E6FEA89879}" destId="{8912EAC5-6F97-47D9-AD87-E0C13E8085A5}" srcOrd="0" destOrd="13" presId="urn:microsoft.com/office/officeart/2005/8/layout/hList1"/>
    <dgm:cxn modelId="{B6C8ABB9-B703-478B-8CD5-4B3E361CBEDE}" type="presOf" srcId="{350E6FB1-62E8-4F35-B874-ABF7FA998874}" destId="{8912EAC5-6F97-47D9-AD87-E0C13E8085A5}" srcOrd="0" destOrd="3" presId="urn:microsoft.com/office/officeart/2005/8/layout/hList1"/>
    <dgm:cxn modelId="{9CD33E65-E56F-4329-A4ED-DAD531CFB7E1}" type="presOf" srcId="{C4B48F12-4FE4-4AF4-9AD5-2D4F892A10EB}" destId="{8912EAC5-6F97-47D9-AD87-E0C13E8085A5}" srcOrd="0" destOrd="7" presId="urn:microsoft.com/office/officeart/2005/8/layout/hList1"/>
    <dgm:cxn modelId="{0A0F5D0E-8414-4D65-B2D2-FBE0FE025590}" type="presOf" srcId="{090B4684-2F6F-4705-96DD-2D72EA61CB7B}" destId="{B209F7C5-6992-4E3E-A03B-26B4F3223905}" srcOrd="0" destOrd="2" presId="urn:microsoft.com/office/officeart/2005/8/layout/hList1"/>
    <dgm:cxn modelId="{02353A18-249D-4BFE-8448-64148ABDC283}" type="presOf" srcId="{70F59DE7-BAC0-42F6-85E9-D1A515877DD5}" destId="{8912EAC5-6F97-47D9-AD87-E0C13E8085A5}" srcOrd="0" destOrd="4" presId="urn:microsoft.com/office/officeart/2005/8/layout/hList1"/>
    <dgm:cxn modelId="{CD3C1383-8DEE-4C74-BBDE-6F119EF0A179}" srcId="{224A25F0-768E-4BEC-B879-FFA59E799A44}" destId="{BB2053A9-36F3-480C-BE35-538EBEFAC453}" srcOrd="10" destOrd="0" parTransId="{4BE0B3B4-56A5-40D5-A844-33B3D7A73F17}" sibTransId="{FBB3C903-161D-45FA-94A5-82D1DC2845C9}"/>
    <dgm:cxn modelId="{290FAF58-F1C7-41CC-A2EA-F41F06B545A4}" type="presOf" srcId="{12BDFA68-113A-4422-96FB-8930652A4C5B}" destId="{8912EAC5-6F97-47D9-AD87-E0C13E8085A5}" srcOrd="0" destOrd="0" presId="urn:microsoft.com/office/officeart/2005/8/layout/hList1"/>
    <dgm:cxn modelId="{6D144417-D520-4FDF-9324-74BA107D0B79}" srcId="{49E983F8-DB17-4A15-B6F6-3159CD730C04}" destId="{2C0FE6E4-ADC1-4EA7-A19E-3D04594A31F7}" srcOrd="0" destOrd="0" parTransId="{D19F2625-A98E-40D5-B6DD-034390DB5468}" sibTransId="{6C0BDE05-1CCA-4F89-ACDD-8F41C4D504A9}"/>
    <dgm:cxn modelId="{36962263-C091-47CC-B04E-48D7FAC7A259}" srcId="{49E983F8-DB17-4A15-B6F6-3159CD730C04}" destId="{1F5C7936-E084-44EE-8453-BAC9D431CEC3}" srcOrd="5" destOrd="0" parTransId="{497D12DC-9837-4775-858C-BCF6FCA3E017}" sibTransId="{969A6401-1A08-416F-91ED-24B68B204EDB}"/>
    <dgm:cxn modelId="{698A683D-074C-45B9-AB98-0C4ECC4C619A}" type="presOf" srcId="{2C3B3142-EB62-4573-8B3F-A19DFD653C2B}" destId="{5EB02F19-E8E6-4A0F-A22A-47B14CF1A39B}" srcOrd="0" destOrd="0" presId="urn:microsoft.com/office/officeart/2005/8/layout/hList1"/>
    <dgm:cxn modelId="{FC9D813D-E9D3-4C20-93AE-13DD88EF6CB4}" srcId="{224A25F0-768E-4BEC-B879-FFA59E799A44}" destId="{1ED29908-008A-4683-98A9-38BA1A250805}" srcOrd="1" destOrd="0" parTransId="{FEC0197D-5219-492D-8787-897037CC54FB}" sibTransId="{8EFA6ED3-6E66-4162-87C1-6C9EFAE2639F}"/>
    <dgm:cxn modelId="{40D3E6D4-C947-4FC8-9AE6-C8D1D621CADD}" srcId="{224A25F0-768E-4BEC-B879-FFA59E799A44}" destId="{A73472BA-DF84-4605-B096-5681640B4C1E}" srcOrd="2" destOrd="0" parTransId="{C231BFE2-93CC-4440-BCF6-5632B7BEDFB8}" sibTransId="{BBC038EC-0AE1-42A6-91EE-6E1F9A7AF54A}"/>
    <dgm:cxn modelId="{C03981DC-162E-4AA5-822C-F31EDB63923D}" type="presOf" srcId="{2C0FE6E4-ADC1-4EA7-A19E-3D04594A31F7}" destId="{B209F7C5-6992-4E3E-A03B-26B4F3223905}" srcOrd="0" destOrd="1" presId="urn:microsoft.com/office/officeart/2005/8/layout/hList1"/>
    <dgm:cxn modelId="{E2D55183-18F8-45D1-9D2F-18C6C389D151}" srcId="{224A25F0-768E-4BEC-B879-FFA59E799A44}" destId="{350E6FB1-62E8-4F35-B874-ABF7FA998874}" srcOrd="3" destOrd="0" parTransId="{6B69CFBA-F32F-453B-B305-4EF6327A7AE0}" sibTransId="{609336A0-1B79-4066-A35A-B06E849D1CA5}"/>
    <dgm:cxn modelId="{C674C56F-3092-4D0C-B982-015BEF3A25BC}" type="presOf" srcId="{A73472BA-DF84-4605-B096-5681640B4C1E}" destId="{8912EAC5-6F97-47D9-AD87-E0C13E8085A5}" srcOrd="0" destOrd="2" presId="urn:microsoft.com/office/officeart/2005/8/layout/hList1"/>
    <dgm:cxn modelId="{DA59026A-492A-405A-B887-F31AF41AAB26}" srcId="{224A25F0-768E-4BEC-B879-FFA59E799A44}" destId="{610097C5-E1D4-4F0A-B420-31EC272B392B}" srcOrd="11" destOrd="0" parTransId="{E3CD5138-BA72-4E8D-8024-8FDE4C121440}" sibTransId="{3CFAD661-C249-4D52-AB15-2297CC134737}"/>
    <dgm:cxn modelId="{A4DC954A-5EB8-46F4-9BE0-7E23415DFB45}" type="presOf" srcId="{BB2053A9-36F3-480C-BE35-538EBEFAC453}" destId="{8912EAC5-6F97-47D9-AD87-E0C13E8085A5}" srcOrd="0" destOrd="10" presId="urn:microsoft.com/office/officeart/2005/8/layout/hList1"/>
    <dgm:cxn modelId="{1FEBFA42-3EAE-429A-B622-F31CCA4BE6B9}" type="presOf" srcId="{B459FF10-D8D6-411D-9AF8-51DA2466A93D}" destId="{8912EAC5-6F97-47D9-AD87-E0C13E8085A5}" srcOrd="0" destOrd="8" presId="urn:microsoft.com/office/officeart/2005/8/layout/hList1"/>
    <dgm:cxn modelId="{AB9C8C6E-7E66-4D09-801C-EC11A783820F}" type="presOf" srcId="{B8998309-4EEE-4466-A116-279D183F3819}" destId="{8912EAC5-6F97-47D9-AD87-E0C13E8085A5}" srcOrd="0" destOrd="9" presId="urn:microsoft.com/office/officeart/2005/8/layout/hList1"/>
    <dgm:cxn modelId="{C95C22D4-A8BF-4F8E-8E37-F8265C5215A5}" srcId="{224A25F0-768E-4BEC-B879-FFA59E799A44}" destId="{12BDFA68-113A-4422-96FB-8930652A4C5B}" srcOrd="0" destOrd="0" parTransId="{39CD2D7E-7E72-470A-ABE8-F43EC6C35D58}" sibTransId="{307CE6B4-A1E3-479D-8D4B-7BCB2A3562A1}"/>
    <dgm:cxn modelId="{F4547A89-C388-43CB-812A-C49F36D5FD0E}" srcId="{49E983F8-DB17-4A15-B6F6-3159CD730C04}" destId="{090B4684-2F6F-4705-96DD-2D72EA61CB7B}" srcOrd="1" destOrd="0" parTransId="{F843FCEB-49C0-46CC-879E-0621477DDA54}" sibTransId="{07D1A584-55C3-40EC-9D33-232BBC31A869}"/>
    <dgm:cxn modelId="{5DA8ED96-7931-42AE-BEF4-2DEA4F8D4BB4}" srcId="{224A25F0-768E-4BEC-B879-FFA59E799A44}" destId="{86B27A37-0308-49EA-90D8-2F2203FFC3B5}" srcOrd="5" destOrd="0" parTransId="{C83DC20A-82F8-4B59-BED1-AFF5861C4DE8}" sibTransId="{28558229-AEC2-411A-9207-368D0D69422C}"/>
    <dgm:cxn modelId="{2AB26FBD-9983-4BC5-A0BA-B9FD2D1502FB}" type="presOf" srcId="{EB1A749F-F86D-406E-ACE5-F534067116F5}" destId="{F62CBF7E-04AC-4A8C-8904-EFA2EC0550D9}" srcOrd="0" destOrd="0" presId="urn:microsoft.com/office/officeart/2005/8/layout/hList1"/>
    <dgm:cxn modelId="{E1A62F6A-BAA6-4F12-A7A2-EE56A7D8FE21}" srcId="{49E983F8-DB17-4A15-B6F6-3159CD730C04}" destId="{05CF0971-0BC4-4558-ACFC-EA0AD6E09807}" srcOrd="4" destOrd="0" parTransId="{87A61E84-5940-49AF-98D7-9D2CA28542EB}" sibTransId="{4BDF6ECB-5FBE-4AE1-A205-62C9FAB9CE32}"/>
    <dgm:cxn modelId="{8E186D7D-BE89-410B-95A4-4EEE7B19A952}" srcId="{224A25F0-768E-4BEC-B879-FFA59E799A44}" destId="{74B43305-ABB9-41DD-8A22-6B7A5818F965}" srcOrd="12" destOrd="0" parTransId="{32209578-6FE2-43B1-89DD-9B602CD6A09B}" sibTransId="{30D5A251-6E88-401A-ABB1-65D7EC3D8898}"/>
    <dgm:cxn modelId="{EED7E6D4-E1FB-4885-8C17-DD522D576C2E}" srcId="{224A25F0-768E-4BEC-B879-FFA59E799A44}" destId="{C4B48F12-4FE4-4AF4-9AD5-2D4F892A10EB}" srcOrd="7" destOrd="0" parTransId="{8C93EC19-B10D-4240-B0D7-D930568C3589}" sibTransId="{9BAE6B46-CD5A-477F-BEC1-6DF50D8AC91F}"/>
    <dgm:cxn modelId="{5B21FC20-3C3F-42EE-9FE8-B081BE03BE3D}" type="presOf" srcId="{224A25F0-768E-4BEC-B879-FFA59E799A44}" destId="{932F700D-4AEA-4B07-A92F-A424C69F0000}" srcOrd="0" destOrd="0" presId="urn:microsoft.com/office/officeart/2005/8/layout/hList1"/>
    <dgm:cxn modelId="{D005F298-0DC3-48EA-98C0-35A607F6B678}" srcId="{49E983F8-DB17-4A15-B6F6-3159CD730C04}" destId="{4DE719D6-8627-4D0C-915A-70F24D02310F}" srcOrd="2" destOrd="0" parTransId="{966789C3-F580-42DD-8CF5-039A2B6F82BA}" sibTransId="{A9D5C8BB-8B37-480B-ADFC-8045CF65A986}"/>
    <dgm:cxn modelId="{320E0B7C-63ED-4796-BC1A-61EE1CA0D72E}" srcId="{49E983F8-DB17-4A15-B6F6-3159CD730C04}" destId="{756E3FC8-257F-4B4E-AC67-D5DB947171F4}" srcOrd="3" destOrd="0" parTransId="{CBE841AE-86CE-4EEA-A0D3-B6743640BDC8}" sibTransId="{2894EE8D-FAAC-48A7-A90D-C71D99202B0C}"/>
    <dgm:cxn modelId="{6A3AF32D-D666-444D-AFB2-D369A1D6EF58}" type="presOf" srcId="{756E3FC8-257F-4B4E-AC67-D5DB947171F4}" destId="{B209F7C5-6992-4E3E-A03B-26B4F3223905}" srcOrd="0" destOrd="4" presId="urn:microsoft.com/office/officeart/2005/8/layout/hList1"/>
    <dgm:cxn modelId="{C77F20BB-9C90-4D0D-A678-89EBFC0D69B0}" type="presOf" srcId="{05CF0971-0BC4-4558-ACFC-EA0AD6E09807}" destId="{B209F7C5-6992-4E3E-A03B-26B4F3223905}" srcOrd="0" destOrd="5" presId="urn:microsoft.com/office/officeart/2005/8/layout/hList1"/>
    <dgm:cxn modelId="{6421532B-0A98-43DF-AA83-B3922822DD3A}" srcId="{224A25F0-768E-4BEC-B879-FFA59E799A44}" destId="{605A1859-06D2-4B0E-897C-56E6FEA89879}" srcOrd="13" destOrd="0" parTransId="{41E98240-78D3-416A-A656-B292B3E11102}" sibTransId="{256864F7-901B-4F9B-8369-782C38AF6A0C}"/>
    <dgm:cxn modelId="{BBC8FA5F-7DBE-427E-ADBF-ED778D70451A}" type="presOf" srcId="{74B43305-ABB9-41DD-8A22-6B7A5818F965}" destId="{8912EAC5-6F97-47D9-AD87-E0C13E8085A5}" srcOrd="0" destOrd="12" presId="urn:microsoft.com/office/officeart/2005/8/layout/hList1"/>
    <dgm:cxn modelId="{B8B8F142-70F9-45F7-ABF5-83E695E25958}" type="presOf" srcId="{49E983F8-DB17-4A15-B6F6-3159CD730C04}" destId="{B209F7C5-6992-4E3E-A03B-26B4F3223905}" srcOrd="0" destOrd="0" presId="urn:microsoft.com/office/officeart/2005/8/layout/hList1"/>
    <dgm:cxn modelId="{16CE84A8-DA97-40C7-9DAC-93EBE3444D56}" srcId="{224A25F0-768E-4BEC-B879-FFA59E799A44}" destId="{70F59DE7-BAC0-42F6-85E9-D1A515877DD5}" srcOrd="4" destOrd="0" parTransId="{238767EB-E3F6-420A-A823-F6CF72611917}" sibTransId="{61B7FEB9-589C-4968-9792-879EED957CCA}"/>
    <dgm:cxn modelId="{3785C509-1988-4A97-8C95-DF8E92790E37}" srcId="{224A25F0-768E-4BEC-B879-FFA59E799A44}" destId="{6E57A674-C8B2-49C6-98C0-0B408BAA06E4}" srcOrd="6" destOrd="0" parTransId="{35F4CC0D-15B2-4B25-976F-63ECD40BF2E9}" sibTransId="{2FF0944B-4710-4915-9594-CDF60C4C240B}"/>
    <dgm:cxn modelId="{56A9E7E0-3AC1-406C-8A62-7163F85F0E4F}" type="presParOf" srcId="{5EB02F19-E8E6-4A0F-A22A-47B14CF1A39B}" destId="{F4A60E02-6D97-47E3-B8BA-C7276959C5A6}" srcOrd="0" destOrd="0" presId="urn:microsoft.com/office/officeart/2005/8/layout/hList1"/>
    <dgm:cxn modelId="{EDCC4B90-AB8B-4EF4-9704-A367797B1909}" type="presParOf" srcId="{F4A60E02-6D97-47E3-B8BA-C7276959C5A6}" destId="{F62CBF7E-04AC-4A8C-8904-EFA2EC0550D9}" srcOrd="0" destOrd="0" presId="urn:microsoft.com/office/officeart/2005/8/layout/hList1"/>
    <dgm:cxn modelId="{53F39D74-8875-42BA-B117-55CB728035DA}" type="presParOf" srcId="{F4A60E02-6D97-47E3-B8BA-C7276959C5A6}" destId="{B209F7C5-6992-4E3E-A03B-26B4F3223905}" srcOrd="1" destOrd="0" presId="urn:microsoft.com/office/officeart/2005/8/layout/hList1"/>
    <dgm:cxn modelId="{E972AE62-B0CC-46BE-B726-139D95DC115F}" type="presParOf" srcId="{5EB02F19-E8E6-4A0F-A22A-47B14CF1A39B}" destId="{88755AF4-809E-4847-B37F-1A3198D0C850}" srcOrd="1" destOrd="0" presId="urn:microsoft.com/office/officeart/2005/8/layout/hList1"/>
    <dgm:cxn modelId="{A83B2409-D625-4CE4-B82C-3B2EB7E20464}" type="presParOf" srcId="{5EB02F19-E8E6-4A0F-A22A-47B14CF1A39B}" destId="{49D246C4-707A-4458-A42E-1272DD99931A}" srcOrd="2" destOrd="0" presId="urn:microsoft.com/office/officeart/2005/8/layout/hList1"/>
    <dgm:cxn modelId="{A1DF0438-9D0F-4E54-8A14-7156C10BEB15}" type="presParOf" srcId="{49D246C4-707A-4458-A42E-1272DD99931A}" destId="{932F700D-4AEA-4B07-A92F-A424C69F0000}" srcOrd="0" destOrd="0" presId="urn:microsoft.com/office/officeart/2005/8/layout/hList1"/>
    <dgm:cxn modelId="{83EE00F2-5019-47F9-A70A-A7003820DDFA}" type="presParOf" srcId="{49D246C4-707A-4458-A42E-1272DD99931A}" destId="{8912EAC5-6F97-47D9-AD87-E0C13E8085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6E4DBE-6A67-4793-8F55-20A9F17AE548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4FA57F-7322-4D7D-B871-651250E0B494}">
      <dgm:prSet phldrT="[Text]"/>
      <dgm:spPr/>
      <dgm:t>
        <a:bodyPr/>
        <a:lstStyle/>
        <a:p>
          <a:r>
            <a:rPr lang="en-US" dirty="0"/>
            <a:t>Identify owner and define Responsibility</a:t>
          </a:r>
        </a:p>
      </dgm:t>
    </dgm:pt>
    <dgm:pt modelId="{2E64696B-7D54-4D56-A459-78315CFFA78E}" type="parTrans" cxnId="{958F45D6-AC4D-4630-BCBD-261D190219A7}">
      <dgm:prSet/>
      <dgm:spPr/>
      <dgm:t>
        <a:bodyPr/>
        <a:lstStyle/>
        <a:p>
          <a:endParaRPr lang="en-US"/>
        </a:p>
      </dgm:t>
    </dgm:pt>
    <dgm:pt modelId="{2E9BE66F-B9C6-42C6-BCF5-95A642030DFB}" type="sibTrans" cxnId="{958F45D6-AC4D-4630-BCBD-261D190219A7}">
      <dgm:prSet/>
      <dgm:spPr/>
      <dgm:t>
        <a:bodyPr/>
        <a:lstStyle/>
        <a:p>
          <a:endParaRPr lang="en-US"/>
        </a:p>
      </dgm:t>
    </dgm:pt>
    <dgm:pt modelId="{6EDB5169-5D74-4DDB-A2AC-CA715AE91D11}">
      <dgm:prSet phldrT="[Text]"/>
      <dgm:spPr/>
      <dgm:t>
        <a:bodyPr/>
        <a:lstStyle/>
        <a:p>
          <a:r>
            <a:rPr lang="en-US" dirty="0"/>
            <a:t>Specify evaluation criteria</a:t>
          </a:r>
        </a:p>
      </dgm:t>
    </dgm:pt>
    <dgm:pt modelId="{3590DACB-AE38-4ED2-A394-9E1348EB189C}" type="parTrans" cxnId="{7A092EE1-ABC6-48E4-88D5-19AA8361536E}">
      <dgm:prSet/>
      <dgm:spPr/>
      <dgm:t>
        <a:bodyPr/>
        <a:lstStyle/>
        <a:p>
          <a:endParaRPr lang="en-US"/>
        </a:p>
      </dgm:t>
    </dgm:pt>
    <dgm:pt modelId="{A91502C1-E796-4E71-9F3D-1FEB6A9430A7}" type="sibTrans" cxnId="{7A092EE1-ABC6-48E4-88D5-19AA8361536E}">
      <dgm:prSet/>
      <dgm:spPr/>
      <dgm:t>
        <a:bodyPr/>
        <a:lstStyle/>
        <a:p>
          <a:endParaRPr lang="en-US"/>
        </a:p>
      </dgm:t>
    </dgm:pt>
    <dgm:pt modelId="{7BEC01B6-9417-49E4-A5E7-FE24741E8779}">
      <dgm:prSet phldrT="[Text]"/>
      <dgm:spPr/>
      <dgm:t>
        <a:bodyPr/>
        <a:lstStyle/>
        <a:p>
          <a:r>
            <a:rPr lang="en-US" dirty="0"/>
            <a:t>Classify and label each resource</a:t>
          </a:r>
        </a:p>
      </dgm:t>
    </dgm:pt>
    <dgm:pt modelId="{DDA5254F-D5B4-4F6B-B908-14F9050C27BB}" type="parTrans" cxnId="{54C5A1DD-83CE-481C-9D75-5900E7CEDCE3}">
      <dgm:prSet/>
      <dgm:spPr/>
      <dgm:t>
        <a:bodyPr/>
        <a:lstStyle/>
        <a:p>
          <a:endParaRPr lang="en-US"/>
        </a:p>
      </dgm:t>
    </dgm:pt>
    <dgm:pt modelId="{9470B196-3FB2-49F4-9B5B-BC74E420F697}" type="sibTrans" cxnId="{54C5A1DD-83CE-481C-9D75-5900E7CEDCE3}">
      <dgm:prSet/>
      <dgm:spPr/>
      <dgm:t>
        <a:bodyPr/>
        <a:lstStyle/>
        <a:p>
          <a:endParaRPr lang="en-US"/>
        </a:p>
      </dgm:t>
    </dgm:pt>
    <dgm:pt modelId="{BD4390D9-632C-48A4-854C-F5AC8BD13CAD}">
      <dgm:prSet phldrT="[Text]"/>
      <dgm:spPr/>
      <dgm:t>
        <a:bodyPr/>
        <a:lstStyle/>
        <a:p>
          <a:r>
            <a:rPr lang="en-US" dirty="0"/>
            <a:t>Document any exceptions to the classification policy</a:t>
          </a:r>
        </a:p>
      </dgm:t>
    </dgm:pt>
    <dgm:pt modelId="{B7BFB75E-8873-44D8-B35C-01610BE846C6}" type="parTrans" cxnId="{545932AC-7056-4ED6-AAD3-76353A2BFA3E}">
      <dgm:prSet/>
      <dgm:spPr/>
      <dgm:t>
        <a:bodyPr/>
        <a:lstStyle/>
        <a:p>
          <a:endParaRPr lang="en-US"/>
        </a:p>
      </dgm:t>
    </dgm:pt>
    <dgm:pt modelId="{019B3C59-728B-4515-8E49-31156208FF84}" type="sibTrans" cxnId="{545932AC-7056-4ED6-AAD3-76353A2BFA3E}">
      <dgm:prSet/>
      <dgm:spPr/>
      <dgm:t>
        <a:bodyPr/>
        <a:lstStyle/>
        <a:p>
          <a:endParaRPr lang="en-US"/>
        </a:p>
      </dgm:t>
    </dgm:pt>
    <dgm:pt modelId="{822DD895-30A0-4A3F-9676-3E5710497C5F}">
      <dgm:prSet phldrT="[Text]"/>
      <dgm:spPr/>
      <dgm:t>
        <a:bodyPr/>
        <a:lstStyle/>
        <a:p>
          <a:r>
            <a:rPr lang="en-US" dirty="0"/>
            <a:t>Create awareness program</a:t>
          </a:r>
        </a:p>
      </dgm:t>
    </dgm:pt>
    <dgm:pt modelId="{B4CA4FB7-B926-435C-87E2-EDA1F171164B}" type="parTrans" cxnId="{824A3668-3D48-4F2D-AB02-FD8ADBA57486}">
      <dgm:prSet/>
      <dgm:spPr/>
      <dgm:t>
        <a:bodyPr/>
        <a:lstStyle/>
        <a:p>
          <a:endParaRPr lang="en-US"/>
        </a:p>
      </dgm:t>
    </dgm:pt>
    <dgm:pt modelId="{F7092ACF-7DB2-4978-A2AE-4C34A45C31D8}" type="sibTrans" cxnId="{824A3668-3D48-4F2D-AB02-FD8ADBA57486}">
      <dgm:prSet/>
      <dgm:spPr/>
      <dgm:t>
        <a:bodyPr/>
        <a:lstStyle/>
        <a:p>
          <a:endParaRPr lang="en-US"/>
        </a:p>
      </dgm:t>
    </dgm:pt>
    <dgm:pt modelId="{15123FF1-C4A9-457D-8E6A-3F6B47C7335A}">
      <dgm:prSet phldrT="[Text]"/>
      <dgm:spPr/>
      <dgm:t>
        <a:bodyPr/>
        <a:lstStyle/>
        <a:p>
          <a:r>
            <a:rPr lang="en-US" dirty="0"/>
            <a:t>Select the security controls that will be applicable</a:t>
          </a:r>
        </a:p>
      </dgm:t>
    </dgm:pt>
    <dgm:pt modelId="{D68E319E-0490-4815-BE06-502336D2B478}" type="parTrans" cxnId="{321AE56E-651D-4715-B582-DA25F14466CD}">
      <dgm:prSet/>
      <dgm:spPr/>
      <dgm:t>
        <a:bodyPr/>
        <a:lstStyle/>
        <a:p>
          <a:endParaRPr lang="en-US"/>
        </a:p>
      </dgm:t>
    </dgm:pt>
    <dgm:pt modelId="{A5F029D2-D366-4D21-8950-C483DA6FA0F5}" type="sibTrans" cxnId="{321AE56E-651D-4715-B582-DA25F14466CD}">
      <dgm:prSet/>
      <dgm:spPr/>
      <dgm:t>
        <a:bodyPr/>
        <a:lstStyle/>
        <a:p>
          <a:endParaRPr lang="en-US"/>
        </a:p>
      </dgm:t>
    </dgm:pt>
    <dgm:pt modelId="{F12347BB-EB80-4EBC-9DFF-31F47C7EE1A9}">
      <dgm:prSet phldrT="[Text]"/>
      <dgm:spPr/>
      <dgm:t>
        <a:bodyPr/>
        <a:lstStyle/>
        <a:p>
          <a:r>
            <a:rPr lang="en-US"/>
            <a:t>Specify </a:t>
          </a:r>
          <a:r>
            <a:rPr lang="en-US" dirty="0"/>
            <a:t>declassification procedures</a:t>
          </a:r>
        </a:p>
      </dgm:t>
    </dgm:pt>
    <dgm:pt modelId="{1ECA098D-A755-4670-ABE9-7DA765D5015C}" type="parTrans" cxnId="{AC098E37-0396-41E0-87D5-93B604833125}">
      <dgm:prSet/>
      <dgm:spPr/>
      <dgm:t>
        <a:bodyPr/>
        <a:lstStyle/>
        <a:p>
          <a:endParaRPr lang="en-US"/>
        </a:p>
      </dgm:t>
    </dgm:pt>
    <dgm:pt modelId="{6673567F-AA57-4DB4-A861-596526486D8C}" type="sibTrans" cxnId="{AC098E37-0396-41E0-87D5-93B604833125}">
      <dgm:prSet/>
      <dgm:spPr/>
      <dgm:t>
        <a:bodyPr/>
        <a:lstStyle/>
        <a:p>
          <a:endParaRPr lang="en-US"/>
        </a:p>
      </dgm:t>
    </dgm:pt>
    <dgm:pt modelId="{7748E26B-D7BB-4574-BBCF-33112C6C2685}" type="pres">
      <dgm:prSet presAssocID="{8E6E4DBE-6A67-4793-8F55-20A9F17AE54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464FBF-7F5C-4DBD-B343-9108A7ED95D8}" type="pres">
      <dgm:prSet presAssocID="{414FA57F-7322-4D7D-B871-651250E0B49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D6A8C-B32D-4BAB-A12C-7D1E9123570A}" type="pres">
      <dgm:prSet presAssocID="{2E9BE66F-B9C6-42C6-BCF5-95A642030DF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3D681C83-B903-4FFB-9C60-B5C52E41F485}" type="pres">
      <dgm:prSet presAssocID="{2E9BE66F-B9C6-42C6-BCF5-95A642030DFB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248AAF14-4EA0-486B-8AB0-3AF6E7F28AFB}" type="pres">
      <dgm:prSet presAssocID="{6EDB5169-5D74-4DDB-A2AC-CA715AE91D1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7002-55A9-44EB-BAE8-02DA63197BD9}" type="pres">
      <dgm:prSet presAssocID="{A91502C1-E796-4E71-9F3D-1FEB6A9430A7}" presName="sibTrans" presStyleLbl="sibTrans1D1" presStyleIdx="1" presStyleCnt="6"/>
      <dgm:spPr/>
      <dgm:t>
        <a:bodyPr/>
        <a:lstStyle/>
        <a:p>
          <a:endParaRPr lang="en-US"/>
        </a:p>
      </dgm:t>
    </dgm:pt>
    <dgm:pt modelId="{04B4CEB6-6069-4230-B660-8F1C208CDD62}" type="pres">
      <dgm:prSet presAssocID="{A91502C1-E796-4E71-9F3D-1FEB6A9430A7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CB577CC1-4887-497E-8F5F-EEF713AA7D32}" type="pres">
      <dgm:prSet presAssocID="{7BEC01B6-9417-49E4-A5E7-FE24741E877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C5BE-E8D0-4175-B770-76902C97FEE1}" type="pres">
      <dgm:prSet presAssocID="{9470B196-3FB2-49F4-9B5B-BC74E420F69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0EC791C-51C6-474A-BDB1-A8B24E9C2550}" type="pres">
      <dgm:prSet presAssocID="{9470B196-3FB2-49F4-9B5B-BC74E420F69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5FBE762F-810E-42C8-AD6E-84F44A1EA09D}" type="pres">
      <dgm:prSet presAssocID="{BD4390D9-632C-48A4-854C-F5AC8BD13CA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A9000-7B61-4760-AE3D-DDA2E4379960}" type="pres">
      <dgm:prSet presAssocID="{019B3C59-728B-4515-8E49-31156208FF84}" presName="sibTrans" presStyleLbl="sibTrans1D1" presStyleIdx="3" presStyleCnt="6"/>
      <dgm:spPr/>
      <dgm:t>
        <a:bodyPr/>
        <a:lstStyle/>
        <a:p>
          <a:endParaRPr lang="en-US"/>
        </a:p>
      </dgm:t>
    </dgm:pt>
    <dgm:pt modelId="{9D235771-E49D-4640-ADF3-77DC44642A9A}" type="pres">
      <dgm:prSet presAssocID="{019B3C59-728B-4515-8E49-31156208FF84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3B8CCC9F-696A-4F73-9B6F-329AEFB9EFCD}" type="pres">
      <dgm:prSet presAssocID="{15123FF1-C4A9-457D-8E6A-3F6B47C7335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C38B0-C06F-449E-B483-8805326EFEE9}" type="pres">
      <dgm:prSet presAssocID="{A5F029D2-D366-4D21-8950-C483DA6FA0F5}" presName="sibTrans" presStyleLbl="sibTrans1D1" presStyleIdx="4" presStyleCnt="6"/>
      <dgm:spPr/>
      <dgm:t>
        <a:bodyPr/>
        <a:lstStyle/>
        <a:p>
          <a:endParaRPr lang="en-US"/>
        </a:p>
      </dgm:t>
    </dgm:pt>
    <dgm:pt modelId="{71CCA0D1-465A-444A-AA2E-220C66899662}" type="pres">
      <dgm:prSet presAssocID="{A5F029D2-D366-4D21-8950-C483DA6FA0F5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C5DB21AE-9398-45FB-9793-B1F1FFDCF4CE}" type="pres">
      <dgm:prSet presAssocID="{F12347BB-EB80-4EBC-9DFF-31F47C7EE1A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3F159-43DE-4472-953C-F1247EEB5CEA}" type="pres">
      <dgm:prSet presAssocID="{6673567F-AA57-4DB4-A861-596526486D8C}" presName="sibTrans" presStyleLbl="sibTrans1D1" presStyleIdx="5" presStyleCnt="6"/>
      <dgm:spPr/>
      <dgm:t>
        <a:bodyPr/>
        <a:lstStyle/>
        <a:p>
          <a:endParaRPr lang="en-US"/>
        </a:p>
      </dgm:t>
    </dgm:pt>
    <dgm:pt modelId="{B82DCB35-C888-443E-96D6-4C52034C7CC4}" type="pres">
      <dgm:prSet presAssocID="{6673567F-AA57-4DB4-A861-596526486D8C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D4F61A16-385F-4FAE-92A2-A87D87CAD991}" type="pres">
      <dgm:prSet presAssocID="{822DD895-30A0-4A3F-9676-3E5710497C5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D6701D-F9F3-4311-A4EF-94DB39938032}" type="presOf" srcId="{019B3C59-728B-4515-8E49-31156208FF84}" destId="{855A9000-7B61-4760-AE3D-DDA2E4379960}" srcOrd="0" destOrd="0" presId="urn:microsoft.com/office/officeart/2005/8/layout/bProcess3"/>
    <dgm:cxn modelId="{545932AC-7056-4ED6-AAD3-76353A2BFA3E}" srcId="{8E6E4DBE-6A67-4793-8F55-20A9F17AE548}" destId="{BD4390D9-632C-48A4-854C-F5AC8BD13CAD}" srcOrd="3" destOrd="0" parTransId="{B7BFB75E-8873-44D8-B35C-01610BE846C6}" sibTransId="{019B3C59-728B-4515-8E49-31156208FF84}"/>
    <dgm:cxn modelId="{F1BF64EA-9B0E-45E5-95EE-A3DF9382C47E}" type="presOf" srcId="{A5F029D2-D366-4D21-8950-C483DA6FA0F5}" destId="{71CCA0D1-465A-444A-AA2E-220C66899662}" srcOrd="1" destOrd="0" presId="urn:microsoft.com/office/officeart/2005/8/layout/bProcess3"/>
    <dgm:cxn modelId="{A1B218C4-B6A7-4A0E-9A31-6A6045A8585C}" type="presOf" srcId="{6673567F-AA57-4DB4-A861-596526486D8C}" destId="{BE13F159-43DE-4472-953C-F1247EEB5CEA}" srcOrd="0" destOrd="0" presId="urn:microsoft.com/office/officeart/2005/8/layout/bProcess3"/>
    <dgm:cxn modelId="{E2B00FBC-7933-4C56-B359-E1785FE51D14}" type="presOf" srcId="{F12347BB-EB80-4EBC-9DFF-31F47C7EE1A9}" destId="{C5DB21AE-9398-45FB-9793-B1F1FFDCF4CE}" srcOrd="0" destOrd="0" presId="urn:microsoft.com/office/officeart/2005/8/layout/bProcess3"/>
    <dgm:cxn modelId="{958F45D6-AC4D-4630-BCBD-261D190219A7}" srcId="{8E6E4DBE-6A67-4793-8F55-20A9F17AE548}" destId="{414FA57F-7322-4D7D-B871-651250E0B494}" srcOrd="0" destOrd="0" parTransId="{2E64696B-7D54-4D56-A459-78315CFFA78E}" sibTransId="{2E9BE66F-B9C6-42C6-BCF5-95A642030DFB}"/>
    <dgm:cxn modelId="{C4F1B96B-0C7F-4781-A27B-025B39997EDF}" type="presOf" srcId="{A5F029D2-D366-4D21-8950-C483DA6FA0F5}" destId="{AB9C38B0-C06F-449E-B483-8805326EFEE9}" srcOrd="0" destOrd="0" presId="urn:microsoft.com/office/officeart/2005/8/layout/bProcess3"/>
    <dgm:cxn modelId="{7A092EE1-ABC6-48E4-88D5-19AA8361536E}" srcId="{8E6E4DBE-6A67-4793-8F55-20A9F17AE548}" destId="{6EDB5169-5D74-4DDB-A2AC-CA715AE91D11}" srcOrd="1" destOrd="0" parTransId="{3590DACB-AE38-4ED2-A394-9E1348EB189C}" sibTransId="{A91502C1-E796-4E71-9F3D-1FEB6A9430A7}"/>
    <dgm:cxn modelId="{824A3668-3D48-4F2D-AB02-FD8ADBA57486}" srcId="{8E6E4DBE-6A67-4793-8F55-20A9F17AE548}" destId="{822DD895-30A0-4A3F-9676-3E5710497C5F}" srcOrd="6" destOrd="0" parTransId="{B4CA4FB7-B926-435C-87E2-EDA1F171164B}" sibTransId="{F7092ACF-7DB2-4978-A2AE-4C34A45C31D8}"/>
    <dgm:cxn modelId="{321AE56E-651D-4715-B582-DA25F14466CD}" srcId="{8E6E4DBE-6A67-4793-8F55-20A9F17AE548}" destId="{15123FF1-C4A9-457D-8E6A-3F6B47C7335A}" srcOrd="4" destOrd="0" parTransId="{D68E319E-0490-4815-BE06-502336D2B478}" sibTransId="{A5F029D2-D366-4D21-8950-C483DA6FA0F5}"/>
    <dgm:cxn modelId="{AC098E37-0396-41E0-87D5-93B604833125}" srcId="{8E6E4DBE-6A67-4793-8F55-20A9F17AE548}" destId="{F12347BB-EB80-4EBC-9DFF-31F47C7EE1A9}" srcOrd="5" destOrd="0" parTransId="{1ECA098D-A755-4670-ABE9-7DA765D5015C}" sibTransId="{6673567F-AA57-4DB4-A861-596526486D8C}"/>
    <dgm:cxn modelId="{ED79ED35-E4D0-47F5-89EB-2C5A67E4DCB0}" type="presOf" srcId="{9470B196-3FB2-49F4-9B5B-BC74E420F697}" destId="{B5AEC5BE-E8D0-4175-B770-76902C97FEE1}" srcOrd="0" destOrd="0" presId="urn:microsoft.com/office/officeart/2005/8/layout/bProcess3"/>
    <dgm:cxn modelId="{962D94E9-43F1-48C5-851C-330467BC0F2C}" type="presOf" srcId="{7BEC01B6-9417-49E4-A5E7-FE24741E8779}" destId="{CB577CC1-4887-497E-8F5F-EEF713AA7D32}" srcOrd="0" destOrd="0" presId="urn:microsoft.com/office/officeart/2005/8/layout/bProcess3"/>
    <dgm:cxn modelId="{38841E5A-24E2-4A11-B9C4-14E512A59F55}" type="presOf" srcId="{2E9BE66F-B9C6-42C6-BCF5-95A642030DFB}" destId="{BA7D6A8C-B32D-4BAB-A12C-7D1E9123570A}" srcOrd="0" destOrd="0" presId="urn:microsoft.com/office/officeart/2005/8/layout/bProcess3"/>
    <dgm:cxn modelId="{8A72B449-22C0-41AA-AA5F-BA337B8ED4DE}" type="presOf" srcId="{019B3C59-728B-4515-8E49-31156208FF84}" destId="{9D235771-E49D-4640-ADF3-77DC44642A9A}" srcOrd="1" destOrd="0" presId="urn:microsoft.com/office/officeart/2005/8/layout/bProcess3"/>
    <dgm:cxn modelId="{32883AF8-504D-441A-B4F0-38EA2A0E9653}" type="presOf" srcId="{BD4390D9-632C-48A4-854C-F5AC8BD13CAD}" destId="{5FBE762F-810E-42C8-AD6E-84F44A1EA09D}" srcOrd="0" destOrd="0" presId="urn:microsoft.com/office/officeart/2005/8/layout/bProcess3"/>
    <dgm:cxn modelId="{8ABF370B-AB22-4624-B802-9C8FAEF9615D}" type="presOf" srcId="{414FA57F-7322-4D7D-B871-651250E0B494}" destId="{1F464FBF-7F5C-4DBD-B343-9108A7ED95D8}" srcOrd="0" destOrd="0" presId="urn:microsoft.com/office/officeart/2005/8/layout/bProcess3"/>
    <dgm:cxn modelId="{8DE7EA93-1EFE-492B-9F00-1E4AC1521CA7}" type="presOf" srcId="{A91502C1-E796-4E71-9F3D-1FEB6A9430A7}" destId="{FAD07002-55A9-44EB-BAE8-02DA63197BD9}" srcOrd="0" destOrd="0" presId="urn:microsoft.com/office/officeart/2005/8/layout/bProcess3"/>
    <dgm:cxn modelId="{236B08A9-F337-4637-9920-ED966A18BAFE}" type="presOf" srcId="{6EDB5169-5D74-4DDB-A2AC-CA715AE91D11}" destId="{248AAF14-4EA0-486B-8AB0-3AF6E7F28AFB}" srcOrd="0" destOrd="0" presId="urn:microsoft.com/office/officeart/2005/8/layout/bProcess3"/>
    <dgm:cxn modelId="{1BF7CAB9-75AF-4803-9971-3EEEFCCCF330}" type="presOf" srcId="{A91502C1-E796-4E71-9F3D-1FEB6A9430A7}" destId="{04B4CEB6-6069-4230-B660-8F1C208CDD62}" srcOrd="1" destOrd="0" presId="urn:microsoft.com/office/officeart/2005/8/layout/bProcess3"/>
    <dgm:cxn modelId="{54C5A1DD-83CE-481C-9D75-5900E7CEDCE3}" srcId="{8E6E4DBE-6A67-4793-8F55-20A9F17AE548}" destId="{7BEC01B6-9417-49E4-A5E7-FE24741E8779}" srcOrd="2" destOrd="0" parTransId="{DDA5254F-D5B4-4F6B-B908-14F9050C27BB}" sibTransId="{9470B196-3FB2-49F4-9B5B-BC74E420F697}"/>
    <dgm:cxn modelId="{1CF16F44-F5FD-41E4-A44A-96A0D0B2450E}" type="presOf" srcId="{15123FF1-C4A9-457D-8E6A-3F6B47C7335A}" destId="{3B8CCC9F-696A-4F73-9B6F-329AEFB9EFCD}" srcOrd="0" destOrd="0" presId="urn:microsoft.com/office/officeart/2005/8/layout/bProcess3"/>
    <dgm:cxn modelId="{581D451D-20D2-4A80-A707-CEA2CA8533FB}" type="presOf" srcId="{822DD895-30A0-4A3F-9676-3E5710497C5F}" destId="{D4F61A16-385F-4FAE-92A2-A87D87CAD991}" srcOrd="0" destOrd="0" presId="urn:microsoft.com/office/officeart/2005/8/layout/bProcess3"/>
    <dgm:cxn modelId="{9D2F5F09-4DAA-44C5-91D3-0E717E4583A5}" type="presOf" srcId="{2E9BE66F-B9C6-42C6-BCF5-95A642030DFB}" destId="{3D681C83-B903-4FFB-9C60-B5C52E41F485}" srcOrd="1" destOrd="0" presId="urn:microsoft.com/office/officeart/2005/8/layout/bProcess3"/>
    <dgm:cxn modelId="{7D7919FB-3B63-46E8-B4E0-E191AFA031D6}" type="presOf" srcId="{9470B196-3FB2-49F4-9B5B-BC74E420F697}" destId="{D0EC791C-51C6-474A-BDB1-A8B24E9C2550}" srcOrd="1" destOrd="0" presId="urn:microsoft.com/office/officeart/2005/8/layout/bProcess3"/>
    <dgm:cxn modelId="{0657B3BF-EF58-4902-9926-D7001AA6B9EE}" type="presOf" srcId="{8E6E4DBE-6A67-4793-8F55-20A9F17AE548}" destId="{7748E26B-D7BB-4574-BBCF-33112C6C2685}" srcOrd="0" destOrd="0" presId="urn:microsoft.com/office/officeart/2005/8/layout/bProcess3"/>
    <dgm:cxn modelId="{C0CBDD61-EBF1-454B-AD8F-91FD1EADF9A5}" type="presOf" srcId="{6673567F-AA57-4DB4-A861-596526486D8C}" destId="{B82DCB35-C888-443E-96D6-4C52034C7CC4}" srcOrd="1" destOrd="0" presId="urn:microsoft.com/office/officeart/2005/8/layout/bProcess3"/>
    <dgm:cxn modelId="{C6F90063-3256-45C3-A352-D4C1A3E6BFF8}" type="presParOf" srcId="{7748E26B-D7BB-4574-BBCF-33112C6C2685}" destId="{1F464FBF-7F5C-4DBD-B343-9108A7ED95D8}" srcOrd="0" destOrd="0" presId="urn:microsoft.com/office/officeart/2005/8/layout/bProcess3"/>
    <dgm:cxn modelId="{6EEA6AF8-89B2-40EE-A3AB-C373294E7B74}" type="presParOf" srcId="{7748E26B-D7BB-4574-BBCF-33112C6C2685}" destId="{BA7D6A8C-B32D-4BAB-A12C-7D1E9123570A}" srcOrd="1" destOrd="0" presId="urn:microsoft.com/office/officeart/2005/8/layout/bProcess3"/>
    <dgm:cxn modelId="{CEB6533E-D4EB-49E0-841C-86F5209800A6}" type="presParOf" srcId="{BA7D6A8C-B32D-4BAB-A12C-7D1E9123570A}" destId="{3D681C83-B903-4FFB-9C60-B5C52E41F485}" srcOrd="0" destOrd="0" presId="urn:microsoft.com/office/officeart/2005/8/layout/bProcess3"/>
    <dgm:cxn modelId="{EB9A4E73-9B77-469F-B521-EE55ABFE4781}" type="presParOf" srcId="{7748E26B-D7BB-4574-BBCF-33112C6C2685}" destId="{248AAF14-4EA0-486B-8AB0-3AF6E7F28AFB}" srcOrd="2" destOrd="0" presId="urn:microsoft.com/office/officeart/2005/8/layout/bProcess3"/>
    <dgm:cxn modelId="{EE5AD40D-B894-44CF-A71A-36553F733B11}" type="presParOf" srcId="{7748E26B-D7BB-4574-BBCF-33112C6C2685}" destId="{FAD07002-55A9-44EB-BAE8-02DA63197BD9}" srcOrd="3" destOrd="0" presId="urn:microsoft.com/office/officeart/2005/8/layout/bProcess3"/>
    <dgm:cxn modelId="{5A8D0E60-F8D6-4864-8A27-0F75D75F949F}" type="presParOf" srcId="{FAD07002-55A9-44EB-BAE8-02DA63197BD9}" destId="{04B4CEB6-6069-4230-B660-8F1C208CDD62}" srcOrd="0" destOrd="0" presId="urn:microsoft.com/office/officeart/2005/8/layout/bProcess3"/>
    <dgm:cxn modelId="{C905B895-219D-4572-B370-779BE28FB9F9}" type="presParOf" srcId="{7748E26B-D7BB-4574-BBCF-33112C6C2685}" destId="{CB577CC1-4887-497E-8F5F-EEF713AA7D32}" srcOrd="4" destOrd="0" presId="urn:microsoft.com/office/officeart/2005/8/layout/bProcess3"/>
    <dgm:cxn modelId="{EBE0C0FF-2BE1-402F-BEA1-3B3394FE26D5}" type="presParOf" srcId="{7748E26B-D7BB-4574-BBCF-33112C6C2685}" destId="{B5AEC5BE-E8D0-4175-B770-76902C97FEE1}" srcOrd="5" destOrd="0" presId="urn:microsoft.com/office/officeart/2005/8/layout/bProcess3"/>
    <dgm:cxn modelId="{3D4B6057-597B-4EA7-BE5C-85B2034542F0}" type="presParOf" srcId="{B5AEC5BE-E8D0-4175-B770-76902C97FEE1}" destId="{D0EC791C-51C6-474A-BDB1-A8B24E9C2550}" srcOrd="0" destOrd="0" presId="urn:microsoft.com/office/officeart/2005/8/layout/bProcess3"/>
    <dgm:cxn modelId="{CFAD6D1F-6FF5-4760-AB2C-8E4423914829}" type="presParOf" srcId="{7748E26B-D7BB-4574-BBCF-33112C6C2685}" destId="{5FBE762F-810E-42C8-AD6E-84F44A1EA09D}" srcOrd="6" destOrd="0" presId="urn:microsoft.com/office/officeart/2005/8/layout/bProcess3"/>
    <dgm:cxn modelId="{E8BD0E38-97D1-4D35-A6F5-5570A905F99E}" type="presParOf" srcId="{7748E26B-D7BB-4574-BBCF-33112C6C2685}" destId="{855A9000-7B61-4760-AE3D-DDA2E4379960}" srcOrd="7" destOrd="0" presId="urn:microsoft.com/office/officeart/2005/8/layout/bProcess3"/>
    <dgm:cxn modelId="{CB93330F-6FB6-40AB-9B78-907B7ECE9E3E}" type="presParOf" srcId="{855A9000-7B61-4760-AE3D-DDA2E4379960}" destId="{9D235771-E49D-4640-ADF3-77DC44642A9A}" srcOrd="0" destOrd="0" presId="urn:microsoft.com/office/officeart/2005/8/layout/bProcess3"/>
    <dgm:cxn modelId="{BED6A9A6-763F-4C4A-8F22-3D48F09F1086}" type="presParOf" srcId="{7748E26B-D7BB-4574-BBCF-33112C6C2685}" destId="{3B8CCC9F-696A-4F73-9B6F-329AEFB9EFCD}" srcOrd="8" destOrd="0" presId="urn:microsoft.com/office/officeart/2005/8/layout/bProcess3"/>
    <dgm:cxn modelId="{FEB1AF7D-7345-4ECB-BA7B-2DAA50D39AE0}" type="presParOf" srcId="{7748E26B-D7BB-4574-BBCF-33112C6C2685}" destId="{AB9C38B0-C06F-449E-B483-8805326EFEE9}" srcOrd="9" destOrd="0" presId="urn:microsoft.com/office/officeart/2005/8/layout/bProcess3"/>
    <dgm:cxn modelId="{D2C82F1B-EEC7-41AE-9E16-402BB186285E}" type="presParOf" srcId="{AB9C38B0-C06F-449E-B483-8805326EFEE9}" destId="{71CCA0D1-465A-444A-AA2E-220C66899662}" srcOrd="0" destOrd="0" presId="urn:microsoft.com/office/officeart/2005/8/layout/bProcess3"/>
    <dgm:cxn modelId="{76268DFA-CED4-4A18-AF4C-62AF1C145105}" type="presParOf" srcId="{7748E26B-D7BB-4574-BBCF-33112C6C2685}" destId="{C5DB21AE-9398-45FB-9793-B1F1FFDCF4CE}" srcOrd="10" destOrd="0" presId="urn:microsoft.com/office/officeart/2005/8/layout/bProcess3"/>
    <dgm:cxn modelId="{1667271D-6288-40D3-A06F-2C24F296A155}" type="presParOf" srcId="{7748E26B-D7BB-4574-BBCF-33112C6C2685}" destId="{BE13F159-43DE-4472-953C-F1247EEB5CEA}" srcOrd="11" destOrd="0" presId="urn:microsoft.com/office/officeart/2005/8/layout/bProcess3"/>
    <dgm:cxn modelId="{75C58AC8-7284-40D3-8774-9265A261AF01}" type="presParOf" srcId="{BE13F159-43DE-4472-953C-F1247EEB5CEA}" destId="{B82DCB35-C888-443E-96D6-4C52034C7CC4}" srcOrd="0" destOrd="0" presId="urn:microsoft.com/office/officeart/2005/8/layout/bProcess3"/>
    <dgm:cxn modelId="{4805B085-0C9B-4B57-B007-4B5F4C429147}" type="presParOf" srcId="{7748E26B-D7BB-4574-BBCF-33112C6C2685}" destId="{D4F61A16-385F-4FAE-92A2-A87D87CAD99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536B0F-C3A3-4BE1-A415-2DF05C783AA9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57E49-99D1-46D7-923B-B6952736F773}">
      <dgm:prSet phldrT="[Text]"/>
      <dgm:spPr/>
      <dgm:t>
        <a:bodyPr/>
        <a:lstStyle/>
        <a:p>
          <a:r>
            <a:rPr lang="en-US" dirty="0"/>
            <a:t>Government/Military</a:t>
          </a:r>
        </a:p>
      </dgm:t>
    </dgm:pt>
    <dgm:pt modelId="{DDDE8E64-9E0B-43E5-A4D6-73F64AE59847}" type="parTrans" cxnId="{56EA6CDF-1D52-42B1-BF18-C4D664274503}">
      <dgm:prSet/>
      <dgm:spPr/>
      <dgm:t>
        <a:bodyPr/>
        <a:lstStyle/>
        <a:p>
          <a:endParaRPr lang="en-US"/>
        </a:p>
      </dgm:t>
    </dgm:pt>
    <dgm:pt modelId="{A60DE894-4F76-4CA7-A103-3F880C10BE08}" type="sibTrans" cxnId="{56EA6CDF-1D52-42B1-BF18-C4D664274503}">
      <dgm:prSet/>
      <dgm:spPr/>
      <dgm:t>
        <a:bodyPr/>
        <a:lstStyle/>
        <a:p>
          <a:endParaRPr lang="en-US"/>
        </a:p>
      </dgm:t>
    </dgm:pt>
    <dgm:pt modelId="{91FC9D34-6419-46C6-9E71-00E373E7822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Top Secret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Secret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Confidential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Sensitive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Unclassified</a:t>
          </a:r>
        </a:p>
        <a:p>
          <a:pPr>
            <a:buNone/>
          </a:pPr>
          <a:endParaRPr lang="en-US" dirty="0"/>
        </a:p>
      </dgm:t>
    </dgm:pt>
    <dgm:pt modelId="{5879D87A-F0A2-4032-8AD3-BE3467B4449F}" type="parTrans" cxnId="{4CD31C62-2AFC-4D2F-86F9-2EBD166C96B8}">
      <dgm:prSet/>
      <dgm:spPr/>
      <dgm:t>
        <a:bodyPr/>
        <a:lstStyle/>
        <a:p>
          <a:endParaRPr lang="en-US"/>
        </a:p>
      </dgm:t>
    </dgm:pt>
    <dgm:pt modelId="{948B716B-CD7D-45C0-B4B7-07A676D0C207}" type="sibTrans" cxnId="{4CD31C62-2AFC-4D2F-86F9-2EBD166C96B8}">
      <dgm:prSet/>
      <dgm:spPr/>
      <dgm:t>
        <a:bodyPr/>
        <a:lstStyle/>
        <a:p>
          <a:endParaRPr lang="en-US"/>
        </a:p>
      </dgm:t>
    </dgm:pt>
    <dgm:pt modelId="{3B8E2AF9-2D3A-46AA-858A-D3697D9901EB}">
      <dgm:prSet phldrT="[Text]"/>
      <dgm:spPr/>
      <dgm:t>
        <a:bodyPr/>
        <a:lstStyle/>
        <a:p>
          <a:r>
            <a:rPr lang="en-US" dirty="0"/>
            <a:t>Commercial/Business</a:t>
          </a:r>
        </a:p>
      </dgm:t>
    </dgm:pt>
    <dgm:pt modelId="{613DD501-E178-46E9-9457-8185B6174806}" type="parTrans" cxnId="{138E6F4C-3461-447F-A686-18B76C518939}">
      <dgm:prSet/>
      <dgm:spPr/>
      <dgm:t>
        <a:bodyPr/>
        <a:lstStyle/>
        <a:p>
          <a:endParaRPr lang="en-US"/>
        </a:p>
      </dgm:t>
    </dgm:pt>
    <dgm:pt modelId="{C3DBB155-25C3-4E04-A7BC-4F38177D8362}" type="sibTrans" cxnId="{138E6F4C-3461-447F-A686-18B76C518939}">
      <dgm:prSet/>
      <dgm:spPr/>
      <dgm:t>
        <a:bodyPr/>
        <a:lstStyle/>
        <a:p>
          <a:endParaRPr lang="en-US"/>
        </a:p>
      </dgm:t>
    </dgm:pt>
    <dgm:pt modelId="{57D3C46F-B269-4659-80F6-D51EAAD0D3D4}">
      <dgm:prSet phldrT="[Text]"/>
      <dgm:spPr/>
      <dgm:t>
        <a:bodyPr/>
        <a:lstStyle/>
        <a:p>
          <a:r>
            <a:rPr lang="en-US" dirty="0"/>
            <a:t>Confidential/Private</a:t>
          </a:r>
        </a:p>
        <a:p>
          <a:r>
            <a:rPr lang="en-US" dirty="0"/>
            <a:t>Sensitive</a:t>
          </a:r>
        </a:p>
        <a:p>
          <a:r>
            <a:rPr lang="en-US" dirty="0"/>
            <a:t>Public</a:t>
          </a:r>
        </a:p>
      </dgm:t>
    </dgm:pt>
    <dgm:pt modelId="{F519BCAC-2C1A-4AD6-856E-6B214CE95F11}" type="parTrans" cxnId="{43B47856-BF64-41F6-B3A8-78A37167C789}">
      <dgm:prSet/>
      <dgm:spPr/>
      <dgm:t>
        <a:bodyPr/>
        <a:lstStyle/>
        <a:p>
          <a:endParaRPr lang="en-US"/>
        </a:p>
      </dgm:t>
    </dgm:pt>
    <dgm:pt modelId="{FFCCADCE-679B-4B1B-B813-78463F0337AE}" type="sibTrans" cxnId="{43B47856-BF64-41F6-B3A8-78A37167C789}">
      <dgm:prSet/>
      <dgm:spPr/>
      <dgm:t>
        <a:bodyPr/>
        <a:lstStyle/>
        <a:p>
          <a:endParaRPr lang="en-US"/>
        </a:p>
      </dgm:t>
    </dgm:pt>
    <dgm:pt modelId="{2AEF5906-BD80-4F5B-90E5-91A1E474B9FD}" type="pres">
      <dgm:prSet presAssocID="{B7536B0F-C3A3-4BE1-A415-2DF05C783AA9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B953F3-B8BE-4B56-B007-5C2E7AB184C4}" type="pres">
      <dgm:prSet presAssocID="{B7536B0F-C3A3-4BE1-A415-2DF05C783AA9}" presName="Background" presStyleLbl="node1" presStyleIdx="0" presStyleCnt="1"/>
      <dgm:spPr/>
    </dgm:pt>
    <dgm:pt modelId="{3E02D713-0380-4E66-BD6C-1ECB607014C7}" type="pres">
      <dgm:prSet presAssocID="{B7536B0F-C3A3-4BE1-A415-2DF05C783AA9}" presName="Divider" presStyleLbl="callout" presStyleIdx="0" presStyleCnt="1"/>
      <dgm:spPr/>
    </dgm:pt>
    <dgm:pt modelId="{01257219-2889-4DBC-A628-A8D7ADA95BAC}" type="pres">
      <dgm:prSet presAssocID="{B7536B0F-C3A3-4BE1-A415-2DF05C783AA9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D8FFE-5387-4548-954F-A94838368978}" type="pres">
      <dgm:prSet presAssocID="{B7536B0F-C3A3-4BE1-A415-2DF05C783AA9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527D9-0F4D-4691-9C08-DF996D8992A9}" type="pres">
      <dgm:prSet presAssocID="{B7536B0F-C3A3-4BE1-A415-2DF05C783AA9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F7AF950-B5EF-4D19-8CF1-D3C333BC31F6}" type="pres">
      <dgm:prSet presAssocID="{B7536B0F-C3A3-4BE1-A415-2DF05C783AA9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D77FCDDA-C9C8-4D32-8DF1-E9F971961F65}" type="pres">
      <dgm:prSet presAssocID="{B7536B0F-C3A3-4BE1-A415-2DF05C783AA9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9A21098-E4F8-439E-8552-2307D4247576}" type="pres">
      <dgm:prSet presAssocID="{B7536B0F-C3A3-4BE1-A415-2DF05C783AA9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138E6F4C-3461-447F-A686-18B76C518939}" srcId="{B7536B0F-C3A3-4BE1-A415-2DF05C783AA9}" destId="{3B8E2AF9-2D3A-46AA-858A-D3697D9901EB}" srcOrd="1" destOrd="0" parTransId="{613DD501-E178-46E9-9457-8185B6174806}" sibTransId="{C3DBB155-25C3-4E04-A7BC-4F38177D8362}"/>
    <dgm:cxn modelId="{D31A8B5A-E665-422F-B032-23EF7CAC8225}" type="presOf" srcId="{29F57E49-99D1-46D7-923B-B6952736F773}" destId="{AF7AF950-B5EF-4D19-8CF1-D3C333BC31F6}" srcOrd="1" destOrd="0" presId="urn:microsoft.com/office/officeart/2009/3/layout/OpposingIdeas"/>
    <dgm:cxn modelId="{56EA6CDF-1D52-42B1-BF18-C4D664274503}" srcId="{B7536B0F-C3A3-4BE1-A415-2DF05C783AA9}" destId="{29F57E49-99D1-46D7-923B-B6952736F773}" srcOrd="0" destOrd="0" parTransId="{DDDE8E64-9E0B-43E5-A4D6-73F64AE59847}" sibTransId="{A60DE894-4F76-4CA7-A103-3F880C10BE08}"/>
    <dgm:cxn modelId="{52E7E4C9-D389-4649-87D8-8A48F1A35A00}" type="presOf" srcId="{3B8E2AF9-2D3A-46AA-858A-D3697D9901EB}" destId="{F9A21098-E4F8-439E-8552-2307D4247576}" srcOrd="1" destOrd="0" presId="urn:microsoft.com/office/officeart/2009/3/layout/OpposingIdeas"/>
    <dgm:cxn modelId="{5F1AAD26-9EA2-4AFC-A498-C7208FF67E4C}" type="presOf" srcId="{57D3C46F-B269-4659-80F6-D51EAAD0D3D4}" destId="{74DD8FFE-5387-4548-954F-A94838368978}" srcOrd="0" destOrd="0" presId="urn:microsoft.com/office/officeart/2009/3/layout/OpposingIdeas"/>
    <dgm:cxn modelId="{CC416FE7-26C8-414B-AC3B-C9ED277AF92C}" type="presOf" srcId="{29F57E49-99D1-46D7-923B-B6952736F773}" destId="{4D8527D9-0F4D-4691-9C08-DF996D8992A9}" srcOrd="0" destOrd="0" presId="urn:microsoft.com/office/officeart/2009/3/layout/OpposingIdeas"/>
    <dgm:cxn modelId="{F7D8A21C-5F48-4475-882C-95472E5EB6AB}" type="presOf" srcId="{B7536B0F-C3A3-4BE1-A415-2DF05C783AA9}" destId="{2AEF5906-BD80-4F5B-90E5-91A1E474B9FD}" srcOrd="0" destOrd="0" presId="urn:microsoft.com/office/officeart/2009/3/layout/OpposingIdeas"/>
    <dgm:cxn modelId="{43B47856-BF64-41F6-B3A8-78A37167C789}" srcId="{3B8E2AF9-2D3A-46AA-858A-D3697D9901EB}" destId="{57D3C46F-B269-4659-80F6-D51EAAD0D3D4}" srcOrd="0" destOrd="0" parTransId="{F519BCAC-2C1A-4AD6-856E-6B214CE95F11}" sibTransId="{FFCCADCE-679B-4B1B-B813-78463F0337AE}"/>
    <dgm:cxn modelId="{227113EB-BEA0-4888-A939-212263ACE0E0}" type="presOf" srcId="{91FC9D34-6419-46C6-9E71-00E373E7822F}" destId="{01257219-2889-4DBC-A628-A8D7ADA95BAC}" srcOrd="0" destOrd="0" presId="urn:microsoft.com/office/officeart/2009/3/layout/OpposingIdeas"/>
    <dgm:cxn modelId="{72455046-AEE1-4F73-9672-D7BD150BEBD4}" type="presOf" srcId="{3B8E2AF9-2D3A-46AA-858A-D3697D9901EB}" destId="{D77FCDDA-C9C8-4D32-8DF1-E9F971961F65}" srcOrd="0" destOrd="0" presId="urn:microsoft.com/office/officeart/2009/3/layout/OpposingIdeas"/>
    <dgm:cxn modelId="{4CD31C62-2AFC-4D2F-86F9-2EBD166C96B8}" srcId="{29F57E49-99D1-46D7-923B-B6952736F773}" destId="{91FC9D34-6419-46C6-9E71-00E373E7822F}" srcOrd="0" destOrd="0" parTransId="{5879D87A-F0A2-4032-8AD3-BE3467B4449F}" sibTransId="{948B716B-CD7D-45C0-B4B7-07A676D0C207}"/>
    <dgm:cxn modelId="{BEE9D316-37E2-4634-BA6C-33E34AA4019A}" type="presParOf" srcId="{2AEF5906-BD80-4F5B-90E5-91A1E474B9FD}" destId="{3BB953F3-B8BE-4B56-B007-5C2E7AB184C4}" srcOrd="0" destOrd="0" presId="urn:microsoft.com/office/officeart/2009/3/layout/OpposingIdeas"/>
    <dgm:cxn modelId="{A9E79FD5-7652-4067-A718-6E883D2117D6}" type="presParOf" srcId="{2AEF5906-BD80-4F5B-90E5-91A1E474B9FD}" destId="{3E02D713-0380-4E66-BD6C-1ECB607014C7}" srcOrd="1" destOrd="0" presId="urn:microsoft.com/office/officeart/2009/3/layout/OpposingIdeas"/>
    <dgm:cxn modelId="{66A01B10-B6C1-4F70-B995-271CA3D18547}" type="presParOf" srcId="{2AEF5906-BD80-4F5B-90E5-91A1E474B9FD}" destId="{01257219-2889-4DBC-A628-A8D7ADA95BAC}" srcOrd="2" destOrd="0" presId="urn:microsoft.com/office/officeart/2009/3/layout/OpposingIdeas"/>
    <dgm:cxn modelId="{30F3A866-1F24-4718-B7B8-8A70A15357AA}" type="presParOf" srcId="{2AEF5906-BD80-4F5B-90E5-91A1E474B9FD}" destId="{74DD8FFE-5387-4548-954F-A94838368978}" srcOrd="3" destOrd="0" presId="urn:microsoft.com/office/officeart/2009/3/layout/OpposingIdeas"/>
    <dgm:cxn modelId="{B40D477B-E4B3-47FD-B032-979233D3E0E1}" type="presParOf" srcId="{2AEF5906-BD80-4F5B-90E5-91A1E474B9FD}" destId="{4D8527D9-0F4D-4691-9C08-DF996D8992A9}" srcOrd="4" destOrd="0" presId="urn:microsoft.com/office/officeart/2009/3/layout/OpposingIdeas"/>
    <dgm:cxn modelId="{291A5C99-0799-4257-948B-D5E668E2380B}" type="presParOf" srcId="{2AEF5906-BD80-4F5B-90E5-91A1E474B9FD}" destId="{AF7AF950-B5EF-4D19-8CF1-D3C333BC31F6}" srcOrd="5" destOrd="0" presId="urn:microsoft.com/office/officeart/2009/3/layout/OpposingIdeas"/>
    <dgm:cxn modelId="{5E12AD30-EA56-46D3-94EE-3F5CFC4F9CDC}" type="presParOf" srcId="{2AEF5906-BD80-4F5B-90E5-91A1E474B9FD}" destId="{D77FCDDA-C9C8-4D32-8DF1-E9F971961F65}" srcOrd="6" destOrd="0" presId="urn:microsoft.com/office/officeart/2009/3/layout/OpposingIdeas"/>
    <dgm:cxn modelId="{9686BA4D-909F-4B0B-81E9-390BA93C2972}" type="presParOf" srcId="{2AEF5906-BD80-4F5B-90E5-91A1E474B9FD}" destId="{F9A21098-E4F8-439E-8552-2307D4247576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D10F53-E2E4-4429-8E37-C3A28C85CFA9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187C1F-DEB5-4152-9AE1-E62F4EB3B606}">
      <dgm:prSet phldrT="[Text]" custT="1"/>
      <dgm:spPr/>
      <dgm:t>
        <a:bodyPr/>
        <a:lstStyle/>
        <a:p>
          <a:r>
            <a:rPr lang="en-US" sz="2400" dirty="0"/>
            <a:t>Senior Management</a:t>
          </a:r>
        </a:p>
      </dgm:t>
    </dgm:pt>
    <dgm:pt modelId="{66353F67-BC1E-4D60-8DCD-183C9F554E4A}" type="parTrans" cxnId="{D2324ABF-A367-4939-B73A-44184B70A4AC}">
      <dgm:prSet/>
      <dgm:spPr/>
      <dgm:t>
        <a:bodyPr/>
        <a:lstStyle/>
        <a:p>
          <a:endParaRPr lang="en-US"/>
        </a:p>
      </dgm:t>
    </dgm:pt>
    <dgm:pt modelId="{11BE9468-3250-40D3-99D5-7F602ABA1374}" type="sibTrans" cxnId="{D2324ABF-A367-4939-B73A-44184B70A4AC}">
      <dgm:prSet/>
      <dgm:spPr/>
      <dgm:t>
        <a:bodyPr/>
        <a:lstStyle/>
        <a:p>
          <a:endParaRPr lang="en-US"/>
        </a:p>
      </dgm:t>
    </dgm:pt>
    <dgm:pt modelId="{8D8824D3-1493-480D-B0EF-EFE8763C9C60}">
      <dgm:prSet phldrT="[Text]" custT="1"/>
      <dgm:spPr/>
      <dgm:t>
        <a:bodyPr/>
        <a:lstStyle/>
        <a:p>
          <a:r>
            <a:rPr lang="en-US" sz="1400" dirty="0"/>
            <a:t>Ultimately responsible for security</a:t>
          </a:r>
        </a:p>
      </dgm:t>
    </dgm:pt>
    <dgm:pt modelId="{0450E2CF-D169-4E43-A1A9-2A3B867067C7}" type="parTrans" cxnId="{E914F886-E26C-4E3E-B9E7-0E35BA6C9DCF}">
      <dgm:prSet/>
      <dgm:spPr/>
      <dgm:t>
        <a:bodyPr/>
        <a:lstStyle/>
        <a:p>
          <a:endParaRPr lang="en-US"/>
        </a:p>
      </dgm:t>
    </dgm:pt>
    <dgm:pt modelId="{05005E29-7713-4930-AE2E-32845631DE66}" type="sibTrans" cxnId="{E914F886-E26C-4E3E-B9E7-0E35BA6C9DCF}">
      <dgm:prSet/>
      <dgm:spPr/>
      <dgm:t>
        <a:bodyPr/>
        <a:lstStyle/>
        <a:p>
          <a:endParaRPr lang="en-US"/>
        </a:p>
      </dgm:t>
    </dgm:pt>
    <dgm:pt modelId="{5302E22B-5364-4CB6-BB90-AD4701A83126}">
      <dgm:prSet phldrT="[Text]" custT="1"/>
      <dgm:spPr/>
      <dgm:t>
        <a:bodyPr/>
        <a:lstStyle/>
        <a:p>
          <a:r>
            <a:rPr lang="en-US" sz="1400" dirty="0"/>
            <a:t>Must signoff all policy issues</a:t>
          </a:r>
        </a:p>
      </dgm:t>
    </dgm:pt>
    <dgm:pt modelId="{BCBA1D4A-26B7-417B-94DD-2D871E9316F6}" type="parTrans" cxnId="{A0D66E5F-CB39-43E8-AA84-43312537F931}">
      <dgm:prSet/>
      <dgm:spPr/>
      <dgm:t>
        <a:bodyPr/>
        <a:lstStyle/>
        <a:p>
          <a:endParaRPr lang="en-US"/>
        </a:p>
      </dgm:t>
    </dgm:pt>
    <dgm:pt modelId="{F4C64952-352E-4C62-A735-826C79948BF8}" type="sibTrans" cxnId="{A0D66E5F-CB39-43E8-AA84-43312537F931}">
      <dgm:prSet/>
      <dgm:spPr/>
      <dgm:t>
        <a:bodyPr/>
        <a:lstStyle/>
        <a:p>
          <a:endParaRPr lang="en-US"/>
        </a:p>
      </dgm:t>
    </dgm:pt>
    <dgm:pt modelId="{1C828C2B-C16E-4F90-BF35-2842DDC2A590}">
      <dgm:prSet phldrT="[Text]" custT="1"/>
      <dgm:spPr/>
      <dgm:t>
        <a:bodyPr/>
        <a:lstStyle/>
        <a:p>
          <a:r>
            <a:rPr lang="en-US" sz="2400" dirty="0"/>
            <a:t>Security Professional</a:t>
          </a:r>
        </a:p>
      </dgm:t>
    </dgm:pt>
    <dgm:pt modelId="{5AED058F-53AE-44FF-9DD0-C38E9A332595}" type="parTrans" cxnId="{00552D50-1BFD-4BC0-8AFD-7EF007962A92}">
      <dgm:prSet/>
      <dgm:spPr/>
      <dgm:t>
        <a:bodyPr/>
        <a:lstStyle/>
        <a:p>
          <a:endParaRPr lang="en-US"/>
        </a:p>
      </dgm:t>
    </dgm:pt>
    <dgm:pt modelId="{8B8E9443-640D-4624-8C62-3B554DE82B10}" type="sibTrans" cxnId="{00552D50-1BFD-4BC0-8AFD-7EF007962A92}">
      <dgm:prSet/>
      <dgm:spPr/>
      <dgm:t>
        <a:bodyPr/>
        <a:lstStyle/>
        <a:p>
          <a:endParaRPr lang="en-US"/>
        </a:p>
      </dgm:t>
    </dgm:pt>
    <dgm:pt modelId="{B0602EF9-13D8-420B-A676-A56A72078B15}">
      <dgm:prSet phldrT="[Text]" custT="1"/>
      <dgm:spPr/>
      <dgm:t>
        <a:bodyPr/>
        <a:lstStyle/>
        <a:p>
          <a:r>
            <a:rPr lang="en-US" sz="1400" dirty="0"/>
            <a:t>Responsible for following the directives mandated by SM</a:t>
          </a:r>
        </a:p>
      </dgm:t>
    </dgm:pt>
    <dgm:pt modelId="{8DCF8051-BC77-43C1-ADA0-932E1724047C}" type="parTrans" cxnId="{0EF7A3C9-6875-4D5E-A913-CBE9D501383E}">
      <dgm:prSet/>
      <dgm:spPr/>
      <dgm:t>
        <a:bodyPr/>
        <a:lstStyle/>
        <a:p>
          <a:endParaRPr lang="en-US"/>
        </a:p>
      </dgm:t>
    </dgm:pt>
    <dgm:pt modelId="{3BADED1D-23AB-4B3A-A85F-DF47935A176A}" type="sibTrans" cxnId="{0EF7A3C9-6875-4D5E-A913-CBE9D501383E}">
      <dgm:prSet/>
      <dgm:spPr/>
      <dgm:t>
        <a:bodyPr/>
        <a:lstStyle/>
        <a:p>
          <a:endParaRPr lang="en-US"/>
        </a:p>
      </dgm:t>
    </dgm:pt>
    <dgm:pt modelId="{927C4CAC-2A3C-47D0-828D-547E134F44EC}">
      <dgm:prSet phldrT="[Text]" custT="1"/>
      <dgm:spPr/>
      <dgm:t>
        <a:bodyPr/>
        <a:lstStyle/>
        <a:p>
          <a:r>
            <a:rPr lang="en-US" sz="1400" dirty="0"/>
            <a:t>Has the functional responsibility for security</a:t>
          </a:r>
        </a:p>
      </dgm:t>
    </dgm:pt>
    <dgm:pt modelId="{EA4A9412-3A37-49E9-8FAE-8E4530A521D4}" type="parTrans" cxnId="{4A60006B-87E7-4B03-A0DF-3033C0F83698}">
      <dgm:prSet/>
      <dgm:spPr/>
      <dgm:t>
        <a:bodyPr/>
        <a:lstStyle/>
        <a:p>
          <a:endParaRPr lang="en-US"/>
        </a:p>
      </dgm:t>
    </dgm:pt>
    <dgm:pt modelId="{30A771B3-D094-4553-B0E0-EEB6C4CDB251}" type="sibTrans" cxnId="{4A60006B-87E7-4B03-A0DF-3033C0F83698}">
      <dgm:prSet/>
      <dgm:spPr/>
      <dgm:t>
        <a:bodyPr/>
        <a:lstStyle/>
        <a:p>
          <a:endParaRPr lang="en-US"/>
        </a:p>
      </dgm:t>
    </dgm:pt>
    <dgm:pt modelId="{12DCF373-C02E-4CE0-B0D1-0136EDADA196}">
      <dgm:prSet phldrT="[Text]" custT="1"/>
      <dgm:spPr/>
      <dgm:t>
        <a:bodyPr/>
        <a:lstStyle/>
        <a:p>
          <a:r>
            <a:rPr lang="en-US" sz="2400" dirty="0"/>
            <a:t>Data Owner</a:t>
          </a:r>
        </a:p>
      </dgm:t>
    </dgm:pt>
    <dgm:pt modelId="{AF587D99-C4DF-418C-84A6-423AB09034EC}" type="parTrans" cxnId="{0AF5345C-F4FA-47DF-9772-D11398C1ECE8}">
      <dgm:prSet/>
      <dgm:spPr/>
      <dgm:t>
        <a:bodyPr/>
        <a:lstStyle/>
        <a:p>
          <a:endParaRPr lang="en-US"/>
        </a:p>
      </dgm:t>
    </dgm:pt>
    <dgm:pt modelId="{3659886D-1F8C-4BFA-A785-616EC63C8D0A}" type="sibTrans" cxnId="{0AF5345C-F4FA-47DF-9772-D11398C1ECE8}">
      <dgm:prSet/>
      <dgm:spPr/>
      <dgm:t>
        <a:bodyPr/>
        <a:lstStyle/>
        <a:p>
          <a:endParaRPr lang="en-US"/>
        </a:p>
      </dgm:t>
    </dgm:pt>
    <dgm:pt modelId="{F7A6EEFE-EC9B-486C-90F8-3A3C73A531C2}">
      <dgm:prSet phldrT="[Text]" custT="1"/>
      <dgm:spPr/>
      <dgm:t>
        <a:bodyPr/>
        <a:lstStyle/>
        <a:p>
          <a:r>
            <a:rPr lang="en-US" sz="1400" dirty="0"/>
            <a:t>Responsible for classifying information </a:t>
          </a:r>
        </a:p>
      </dgm:t>
    </dgm:pt>
    <dgm:pt modelId="{983881AC-7E7C-469A-930E-EECF9B9783F9}" type="parTrans" cxnId="{6420AB0B-162D-4F62-A8B1-6B7814A1E136}">
      <dgm:prSet/>
      <dgm:spPr/>
      <dgm:t>
        <a:bodyPr/>
        <a:lstStyle/>
        <a:p>
          <a:endParaRPr lang="en-US"/>
        </a:p>
      </dgm:t>
    </dgm:pt>
    <dgm:pt modelId="{777C3DB0-AAF4-408F-ADCD-5DDC6A27AB99}" type="sibTrans" cxnId="{6420AB0B-162D-4F62-A8B1-6B7814A1E136}">
      <dgm:prSet/>
      <dgm:spPr/>
      <dgm:t>
        <a:bodyPr/>
        <a:lstStyle/>
        <a:p>
          <a:endParaRPr lang="en-US"/>
        </a:p>
      </dgm:t>
    </dgm:pt>
    <dgm:pt modelId="{4DC04C15-01D3-4898-895C-A7452F702A87}">
      <dgm:prSet phldrT="[Text]" custT="1"/>
      <dgm:spPr/>
      <dgm:t>
        <a:bodyPr/>
        <a:lstStyle/>
        <a:p>
          <a:r>
            <a:rPr lang="en-US" sz="1400" dirty="0"/>
            <a:t>All activities must be approved</a:t>
          </a:r>
        </a:p>
      </dgm:t>
    </dgm:pt>
    <dgm:pt modelId="{0FDB5031-F71D-4ACC-AC06-54004C609E25}" type="parTrans" cxnId="{F6044BA6-68A1-447F-9DA8-19198B449A6F}">
      <dgm:prSet/>
      <dgm:spPr/>
      <dgm:t>
        <a:bodyPr/>
        <a:lstStyle/>
        <a:p>
          <a:endParaRPr lang="en-US"/>
        </a:p>
      </dgm:t>
    </dgm:pt>
    <dgm:pt modelId="{FA2BA959-1D8F-42FE-9ED2-41AF8495586F}" type="sibTrans" cxnId="{F6044BA6-68A1-447F-9DA8-19198B449A6F}">
      <dgm:prSet/>
      <dgm:spPr/>
      <dgm:t>
        <a:bodyPr/>
        <a:lstStyle/>
        <a:p>
          <a:endParaRPr lang="en-US"/>
        </a:p>
      </dgm:t>
    </dgm:pt>
    <dgm:pt modelId="{F0664413-F907-4BC2-AC9F-5EBF253B3B5E}">
      <dgm:prSet phldrT="[Text]" custT="1"/>
      <dgm:spPr/>
      <dgm:t>
        <a:bodyPr/>
        <a:lstStyle/>
        <a:p>
          <a:r>
            <a:rPr lang="en-US" sz="1400" dirty="0"/>
            <a:t>Will be held responsible for overall security success/failure</a:t>
          </a:r>
        </a:p>
      </dgm:t>
    </dgm:pt>
    <dgm:pt modelId="{127812E8-9176-4195-8F5D-CA6A7BEA44D7}" type="parTrans" cxnId="{E2E3F563-DFBF-4ECA-BEF4-E72989F00C27}">
      <dgm:prSet/>
      <dgm:spPr/>
      <dgm:t>
        <a:bodyPr/>
        <a:lstStyle/>
        <a:p>
          <a:endParaRPr lang="en-US"/>
        </a:p>
      </dgm:t>
    </dgm:pt>
    <dgm:pt modelId="{DB1CCABC-0847-4A90-B1FA-D1DCEAAEAFC6}" type="sibTrans" cxnId="{E2E3F563-DFBF-4ECA-BEF4-E72989F00C27}">
      <dgm:prSet/>
      <dgm:spPr/>
      <dgm:t>
        <a:bodyPr/>
        <a:lstStyle/>
        <a:p>
          <a:endParaRPr lang="en-US"/>
        </a:p>
      </dgm:t>
    </dgm:pt>
    <dgm:pt modelId="{0930B7F8-9CDC-4D3E-AA13-02AB6D491D52}">
      <dgm:prSet phldrT="[Text]" custT="1"/>
      <dgm:spPr/>
      <dgm:t>
        <a:bodyPr/>
        <a:lstStyle/>
        <a:p>
          <a:r>
            <a:rPr lang="en-US" sz="1400" dirty="0"/>
            <a:t>Responsible for due care and due diligence </a:t>
          </a:r>
        </a:p>
      </dgm:t>
    </dgm:pt>
    <dgm:pt modelId="{F4722162-6A97-4458-B528-5CF4B5BEB411}" type="parTrans" cxnId="{5C3332CF-67C0-4E6E-A0DB-7B7C2603CE76}">
      <dgm:prSet/>
      <dgm:spPr/>
      <dgm:t>
        <a:bodyPr/>
        <a:lstStyle/>
        <a:p>
          <a:endParaRPr lang="en-US"/>
        </a:p>
      </dgm:t>
    </dgm:pt>
    <dgm:pt modelId="{A9BC6BD8-8AA8-4848-B10F-68F1F92EECD8}" type="sibTrans" cxnId="{5C3332CF-67C0-4E6E-A0DB-7B7C2603CE76}">
      <dgm:prSet/>
      <dgm:spPr/>
      <dgm:t>
        <a:bodyPr/>
        <a:lstStyle/>
        <a:p>
          <a:endParaRPr lang="en-US"/>
        </a:p>
      </dgm:t>
    </dgm:pt>
    <dgm:pt modelId="{8C691B8F-96E5-45F5-BE47-138AD57B4062}">
      <dgm:prSet phldrT="[Text]" custT="1"/>
      <dgm:spPr/>
      <dgm:t>
        <a:bodyPr/>
        <a:lstStyle/>
        <a:p>
          <a:r>
            <a:rPr lang="en-US" sz="1400" dirty="0"/>
            <a:t>They are not decision makers</a:t>
          </a:r>
        </a:p>
      </dgm:t>
    </dgm:pt>
    <dgm:pt modelId="{5AA16BA7-6A93-430F-BD91-BE4D9007E856}" type="parTrans" cxnId="{E62AF009-B3F2-4C03-93C4-8C9C5C64FCAE}">
      <dgm:prSet/>
      <dgm:spPr/>
      <dgm:t>
        <a:bodyPr/>
        <a:lstStyle/>
        <a:p>
          <a:endParaRPr lang="en-US"/>
        </a:p>
      </dgm:t>
    </dgm:pt>
    <dgm:pt modelId="{C1EC4DC7-733C-4A1A-AEE0-D8E9F83B1535}" type="sibTrans" cxnId="{E62AF009-B3F2-4C03-93C4-8C9C5C64FCAE}">
      <dgm:prSet/>
      <dgm:spPr/>
      <dgm:t>
        <a:bodyPr/>
        <a:lstStyle/>
        <a:p>
          <a:endParaRPr lang="en-US"/>
        </a:p>
      </dgm:t>
    </dgm:pt>
    <dgm:pt modelId="{6B7865DB-A83F-4A73-A1FF-749A57A8EA55}">
      <dgm:prSet phldrT="[Text]" custT="1"/>
      <dgm:spPr/>
      <dgm:t>
        <a:bodyPr/>
        <a:lstStyle/>
        <a:p>
          <a:r>
            <a:rPr lang="en-US" sz="1400" dirty="0"/>
            <a:t> Ultimately responsible for the data they own</a:t>
          </a:r>
        </a:p>
      </dgm:t>
    </dgm:pt>
    <dgm:pt modelId="{0D777245-A5D4-4797-83BD-DE7C0F19C9FC}" type="parTrans" cxnId="{47AC63FB-43AC-4EB1-B600-EC9E9C13551E}">
      <dgm:prSet/>
      <dgm:spPr/>
      <dgm:t>
        <a:bodyPr/>
        <a:lstStyle/>
        <a:p>
          <a:endParaRPr lang="en-US"/>
        </a:p>
      </dgm:t>
    </dgm:pt>
    <dgm:pt modelId="{56677A8E-CE06-4484-9B5C-F80CD5F5CD75}" type="sibTrans" cxnId="{47AC63FB-43AC-4EB1-B600-EC9E9C13551E}">
      <dgm:prSet/>
      <dgm:spPr/>
      <dgm:t>
        <a:bodyPr/>
        <a:lstStyle/>
        <a:p>
          <a:endParaRPr lang="en-US"/>
        </a:p>
      </dgm:t>
    </dgm:pt>
    <dgm:pt modelId="{E64CC4D4-BBA1-4C10-B704-E29F8614D0B1}">
      <dgm:prSet phldrT="[Text]" custT="1"/>
      <dgm:spPr/>
      <dgm:t>
        <a:bodyPr/>
        <a:lstStyle/>
        <a:p>
          <a:r>
            <a:rPr lang="en-US" sz="1400" dirty="0"/>
            <a:t>Typically high level management representative</a:t>
          </a:r>
        </a:p>
      </dgm:t>
    </dgm:pt>
    <dgm:pt modelId="{B2CFEEE7-5FD0-4400-8D61-11746BDB2CDC}" type="parTrans" cxnId="{81657656-11DC-41D1-BAE5-10C52F4F8F0E}">
      <dgm:prSet/>
      <dgm:spPr/>
      <dgm:t>
        <a:bodyPr/>
        <a:lstStyle/>
        <a:p>
          <a:endParaRPr lang="en-US"/>
        </a:p>
      </dgm:t>
    </dgm:pt>
    <dgm:pt modelId="{3EA93E6B-A59A-4893-99D6-88481B6761E4}" type="sibTrans" cxnId="{81657656-11DC-41D1-BAE5-10C52F4F8F0E}">
      <dgm:prSet/>
      <dgm:spPr/>
      <dgm:t>
        <a:bodyPr/>
        <a:lstStyle/>
        <a:p>
          <a:endParaRPr lang="en-US"/>
        </a:p>
      </dgm:t>
    </dgm:pt>
    <dgm:pt modelId="{BC365CDB-B799-4F67-83F9-251B2B1962A9}">
      <dgm:prSet phldrT="[Text]" custT="1"/>
      <dgm:spPr/>
      <dgm:t>
        <a:bodyPr/>
        <a:lstStyle/>
        <a:p>
          <a:r>
            <a:rPr lang="en-US" sz="2400" dirty="0"/>
            <a:t>Data Custodian</a:t>
          </a:r>
        </a:p>
      </dgm:t>
    </dgm:pt>
    <dgm:pt modelId="{B39AF1FE-0383-476E-B1BA-9E2E3B97A021}" type="parTrans" cxnId="{C526BAF2-021B-4271-9589-E4113987B657}">
      <dgm:prSet/>
      <dgm:spPr/>
      <dgm:t>
        <a:bodyPr/>
        <a:lstStyle/>
        <a:p>
          <a:endParaRPr lang="en-US"/>
        </a:p>
      </dgm:t>
    </dgm:pt>
    <dgm:pt modelId="{7DC4B26B-7B04-4986-B473-3C4801D25AA8}" type="sibTrans" cxnId="{C526BAF2-021B-4271-9589-E4113987B657}">
      <dgm:prSet/>
      <dgm:spPr/>
      <dgm:t>
        <a:bodyPr/>
        <a:lstStyle/>
        <a:p>
          <a:endParaRPr lang="en-US"/>
        </a:p>
      </dgm:t>
    </dgm:pt>
    <dgm:pt modelId="{5004EE48-D446-4E6B-82C8-528115F14725}">
      <dgm:prSet phldrT="[Text]" custT="1"/>
      <dgm:spPr/>
      <dgm:t>
        <a:bodyPr/>
        <a:lstStyle/>
        <a:p>
          <a:r>
            <a:rPr lang="en-US" sz="1400" dirty="0"/>
            <a:t>Responsible for tasks of implementing the prescribed protection defined by Data owner</a:t>
          </a:r>
        </a:p>
      </dgm:t>
    </dgm:pt>
    <dgm:pt modelId="{80D8D07B-9EA5-4A16-83C2-751D659FA254}" type="parTrans" cxnId="{E4F8FF85-668F-44B0-88CE-0807FAD1FF02}">
      <dgm:prSet/>
      <dgm:spPr/>
      <dgm:t>
        <a:bodyPr/>
        <a:lstStyle/>
        <a:p>
          <a:endParaRPr lang="en-US"/>
        </a:p>
      </dgm:t>
    </dgm:pt>
    <dgm:pt modelId="{CBC144C2-359B-4326-BEF2-D95B2258D45D}" type="sibTrans" cxnId="{E4F8FF85-668F-44B0-88CE-0807FAD1FF02}">
      <dgm:prSet/>
      <dgm:spPr/>
      <dgm:t>
        <a:bodyPr/>
        <a:lstStyle/>
        <a:p>
          <a:endParaRPr lang="en-US"/>
        </a:p>
      </dgm:t>
    </dgm:pt>
    <dgm:pt modelId="{FBDDA0B7-4D0C-435A-B718-3F79E212A143}">
      <dgm:prSet phldrT="[Text]" custT="1"/>
      <dgm:spPr/>
      <dgm:t>
        <a:bodyPr/>
        <a:lstStyle/>
        <a:p>
          <a:r>
            <a:rPr lang="en-US" sz="1400" dirty="0"/>
            <a:t>Responsibilities include, preforming/testing backups, validating data integrity, deploying security solutions and managing data storage based on classification</a:t>
          </a:r>
        </a:p>
      </dgm:t>
    </dgm:pt>
    <dgm:pt modelId="{E1C18904-5CBC-4B03-9F6C-A4893352176D}" type="parTrans" cxnId="{328E9215-BFEE-411E-AB71-B9382D34B464}">
      <dgm:prSet/>
      <dgm:spPr/>
      <dgm:t>
        <a:bodyPr/>
        <a:lstStyle/>
        <a:p>
          <a:endParaRPr lang="en-US"/>
        </a:p>
      </dgm:t>
    </dgm:pt>
    <dgm:pt modelId="{04D0C1A2-E96A-47EB-8993-860292EBD3AC}" type="sibTrans" cxnId="{328E9215-BFEE-411E-AB71-B9382D34B464}">
      <dgm:prSet/>
      <dgm:spPr/>
      <dgm:t>
        <a:bodyPr/>
        <a:lstStyle/>
        <a:p>
          <a:endParaRPr lang="en-US"/>
        </a:p>
      </dgm:t>
    </dgm:pt>
    <dgm:pt modelId="{9FF5F86F-6378-4970-B60D-A76E5B6F4482}">
      <dgm:prSet phldrT="[Text]" custT="1"/>
      <dgm:spPr/>
      <dgm:t>
        <a:bodyPr/>
        <a:lstStyle/>
        <a:p>
          <a:r>
            <a:rPr lang="en-US" sz="2400" dirty="0"/>
            <a:t>User</a:t>
          </a:r>
        </a:p>
      </dgm:t>
    </dgm:pt>
    <dgm:pt modelId="{653D6055-FDA6-4A0D-A5B0-12C246F21C86}" type="parTrans" cxnId="{7B178F83-981F-412B-89A6-B97267DE2656}">
      <dgm:prSet/>
      <dgm:spPr/>
      <dgm:t>
        <a:bodyPr/>
        <a:lstStyle/>
        <a:p>
          <a:endParaRPr lang="en-US"/>
        </a:p>
      </dgm:t>
    </dgm:pt>
    <dgm:pt modelId="{6EEEE73B-1898-47B5-A0FA-D4C06848CD8B}" type="sibTrans" cxnId="{7B178F83-981F-412B-89A6-B97267DE2656}">
      <dgm:prSet/>
      <dgm:spPr/>
      <dgm:t>
        <a:bodyPr/>
        <a:lstStyle/>
        <a:p>
          <a:endParaRPr lang="en-US"/>
        </a:p>
      </dgm:t>
    </dgm:pt>
    <dgm:pt modelId="{D40EE045-EC8E-406E-9338-CF3B3A14022C}">
      <dgm:prSet phldrT="[Text]" custT="1"/>
      <dgm:spPr/>
      <dgm:t>
        <a:bodyPr/>
        <a:lstStyle/>
        <a:p>
          <a:r>
            <a:rPr lang="en-US" sz="1400" dirty="0"/>
            <a:t>Has access to the secure system</a:t>
          </a:r>
        </a:p>
      </dgm:t>
    </dgm:pt>
    <dgm:pt modelId="{D7FE0D00-8CF7-4507-9B70-E0B08C93420A}" type="parTrans" cxnId="{E153B703-D0F8-4A7B-866D-2F7AFBA9218D}">
      <dgm:prSet/>
      <dgm:spPr/>
      <dgm:t>
        <a:bodyPr/>
        <a:lstStyle/>
        <a:p>
          <a:endParaRPr lang="en-US"/>
        </a:p>
      </dgm:t>
    </dgm:pt>
    <dgm:pt modelId="{A4F5BE12-375E-4CD6-81A1-FB130304AD95}" type="sibTrans" cxnId="{E153B703-D0F8-4A7B-866D-2F7AFBA9218D}">
      <dgm:prSet/>
      <dgm:spPr/>
      <dgm:t>
        <a:bodyPr/>
        <a:lstStyle/>
        <a:p>
          <a:endParaRPr lang="en-US"/>
        </a:p>
      </dgm:t>
    </dgm:pt>
    <dgm:pt modelId="{F7C99F33-D0E3-4AE2-957F-27B031ABEEFA}">
      <dgm:prSet phldrT="[Text]" custT="1"/>
      <dgm:spPr/>
      <dgm:t>
        <a:bodyPr/>
        <a:lstStyle/>
        <a:p>
          <a:r>
            <a:rPr lang="en-US" sz="1400" dirty="0"/>
            <a:t>Responsible for understanding and upholding the security policy</a:t>
          </a:r>
        </a:p>
      </dgm:t>
    </dgm:pt>
    <dgm:pt modelId="{046A1604-08E0-4CBE-B4D6-B4E313FED08C}" type="parTrans" cxnId="{945035CB-D06C-4834-ACDA-8D3A640DD17E}">
      <dgm:prSet/>
      <dgm:spPr/>
      <dgm:t>
        <a:bodyPr/>
        <a:lstStyle/>
        <a:p>
          <a:endParaRPr lang="en-US"/>
        </a:p>
      </dgm:t>
    </dgm:pt>
    <dgm:pt modelId="{085D5AFD-F09C-4A3D-AD4E-9A9A26A70374}" type="sibTrans" cxnId="{945035CB-D06C-4834-ACDA-8D3A640DD17E}">
      <dgm:prSet/>
      <dgm:spPr/>
      <dgm:t>
        <a:bodyPr/>
        <a:lstStyle/>
        <a:p>
          <a:endParaRPr lang="en-US"/>
        </a:p>
      </dgm:t>
    </dgm:pt>
    <dgm:pt modelId="{CF94FB55-6BC0-44EF-9174-5BC54A48A1B1}">
      <dgm:prSet phldrT="[Text]" custT="1"/>
      <dgm:spPr/>
      <dgm:t>
        <a:bodyPr/>
        <a:lstStyle/>
        <a:p>
          <a:r>
            <a:rPr lang="en-US" sz="2400" dirty="0"/>
            <a:t> Auditor</a:t>
          </a:r>
        </a:p>
      </dgm:t>
    </dgm:pt>
    <dgm:pt modelId="{87AF86EE-4A43-4BCD-90EB-C1124D78FD81}" type="parTrans" cxnId="{53E7D024-61CD-4C54-9A09-F350F215AA7C}">
      <dgm:prSet/>
      <dgm:spPr/>
      <dgm:t>
        <a:bodyPr/>
        <a:lstStyle/>
        <a:p>
          <a:endParaRPr lang="en-US"/>
        </a:p>
      </dgm:t>
    </dgm:pt>
    <dgm:pt modelId="{2108C8D8-1278-40D5-BAE3-AC03CAE8BF77}" type="sibTrans" cxnId="{53E7D024-61CD-4C54-9A09-F350F215AA7C}">
      <dgm:prSet/>
      <dgm:spPr/>
      <dgm:t>
        <a:bodyPr/>
        <a:lstStyle/>
        <a:p>
          <a:endParaRPr lang="en-US"/>
        </a:p>
      </dgm:t>
    </dgm:pt>
    <dgm:pt modelId="{7ED0990E-D039-4BEC-8D21-C803FFC99037}">
      <dgm:prSet phldrT="[Text]" custT="1"/>
      <dgm:spPr/>
      <dgm:t>
        <a:bodyPr/>
        <a:lstStyle/>
        <a:p>
          <a:r>
            <a:rPr lang="en-US" sz="1400" dirty="0"/>
            <a:t>Responsible for reviewing and verifying the security policy implementation</a:t>
          </a:r>
        </a:p>
      </dgm:t>
    </dgm:pt>
    <dgm:pt modelId="{BD3E86BB-9C6C-48D6-8021-745368D14223}" type="parTrans" cxnId="{9AA31FE9-2F04-4321-A57B-2C07D3EE6CEB}">
      <dgm:prSet/>
      <dgm:spPr/>
      <dgm:t>
        <a:bodyPr/>
        <a:lstStyle/>
        <a:p>
          <a:endParaRPr lang="en-US"/>
        </a:p>
      </dgm:t>
    </dgm:pt>
    <dgm:pt modelId="{46A7902C-2035-4761-B73A-D695F03F626A}" type="sibTrans" cxnId="{9AA31FE9-2F04-4321-A57B-2C07D3EE6CEB}">
      <dgm:prSet/>
      <dgm:spPr/>
      <dgm:t>
        <a:bodyPr/>
        <a:lstStyle/>
        <a:p>
          <a:endParaRPr lang="en-US"/>
        </a:p>
      </dgm:t>
    </dgm:pt>
    <dgm:pt modelId="{23778CBB-218C-476C-BE8E-267572A56F8F}">
      <dgm:prSet phldrT="[Text]" custT="1"/>
      <dgm:spPr/>
      <dgm:t>
        <a:bodyPr/>
        <a:lstStyle/>
        <a:p>
          <a:r>
            <a:rPr lang="en-US" sz="1400" dirty="0"/>
            <a:t>Produces compliance and effectiveness reports</a:t>
          </a:r>
        </a:p>
      </dgm:t>
    </dgm:pt>
    <dgm:pt modelId="{D4FE92C4-5EBA-4463-B302-12270AD562F2}" type="parTrans" cxnId="{A8091961-62D4-4070-92AF-37480C6C35CA}">
      <dgm:prSet/>
      <dgm:spPr/>
      <dgm:t>
        <a:bodyPr/>
        <a:lstStyle/>
        <a:p>
          <a:endParaRPr lang="en-US"/>
        </a:p>
      </dgm:t>
    </dgm:pt>
    <dgm:pt modelId="{D4B92C58-827F-44E4-9D2B-7975F6DE21AA}" type="sibTrans" cxnId="{A8091961-62D4-4070-92AF-37480C6C35CA}">
      <dgm:prSet/>
      <dgm:spPr/>
      <dgm:t>
        <a:bodyPr/>
        <a:lstStyle/>
        <a:p>
          <a:endParaRPr lang="en-US"/>
        </a:p>
      </dgm:t>
    </dgm:pt>
    <dgm:pt modelId="{1E59CA14-4F5F-45E5-9E9B-3DD39AF987C4}" type="pres">
      <dgm:prSet presAssocID="{18D10F53-E2E4-4429-8E37-C3A28C85CF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38C105-7F4C-4A16-92BD-6AB1E1CEFF11}" type="pres">
      <dgm:prSet presAssocID="{D6187C1F-DEB5-4152-9AE1-E62F4EB3B606}" presName="linNode" presStyleCnt="0"/>
      <dgm:spPr/>
    </dgm:pt>
    <dgm:pt modelId="{F2886034-D6DB-425C-A83A-AB3B558BAC78}" type="pres">
      <dgm:prSet presAssocID="{D6187C1F-DEB5-4152-9AE1-E62F4EB3B606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00FC7-7F24-4F56-8D28-4958E35A2F93}" type="pres">
      <dgm:prSet presAssocID="{D6187C1F-DEB5-4152-9AE1-E62F4EB3B606}" presName="descendantText" presStyleLbl="alignAccFollowNode1" presStyleIdx="0" presStyleCnt="6" custScaleY="1535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5D9CB-40DD-4EF3-9A14-5D8E44FEF41B}" type="pres">
      <dgm:prSet presAssocID="{11BE9468-3250-40D3-99D5-7F602ABA1374}" presName="sp" presStyleCnt="0"/>
      <dgm:spPr/>
    </dgm:pt>
    <dgm:pt modelId="{D70F933E-D4D6-4E77-B45A-1DCAEA1F18BE}" type="pres">
      <dgm:prSet presAssocID="{1C828C2B-C16E-4F90-BF35-2842DDC2A590}" presName="linNode" presStyleCnt="0"/>
      <dgm:spPr/>
    </dgm:pt>
    <dgm:pt modelId="{13ECF271-F4DB-4A9F-8C94-44B51CF817F0}" type="pres">
      <dgm:prSet presAssocID="{1C828C2B-C16E-4F90-BF35-2842DDC2A59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EFD3A-52AA-4A4C-BD44-0B3D923F3037}" type="pres">
      <dgm:prSet presAssocID="{1C828C2B-C16E-4F90-BF35-2842DDC2A59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892B3-9994-4B78-BAF1-EC29AAEF1D7C}" type="pres">
      <dgm:prSet presAssocID="{8B8E9443-640D-4624-8C62-3B554DE82B10}" presName="sp" presStyleCnt="0"/>
      <dgm:spPr/>
    </dgm:pt>
    <dgm:pt modelId="{C1FC20D1-2AD3-4138-BC6E-22A47A79BE9F}" type="pres">
      <dgm:prSet presAssocID="{12DCF373-C02E-4CE0-B0D1-0136EDADA196}" presName="linNode" presStyleCnt="0"/>
      <dgm:spPr/>
    </dgm:pt>
    <dgm:pt modelId="{294637D8-DFF9-4EB6-9054-DDFF5EA5F3B1}" type="pres">
      <dgm:prSet presAssocID="{12DCF373-C02E-4CE0-B0D1-0136EDADA196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47739-F8ED-4086-9E28-884CEAD81779}" type="pres">
      <dgm:prSet presAssocID="{12DCF373-C02E-4CE0-B0D1-0136EDADA196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FE960-B4AC-4261-8C74-ED6902C58F1F}" type="pres">
      <dgm:prSet presAssocID="{3659886D-1F8C-4BFA-A785-616EC63C8D0A}" presName="sp" presStyleCnt="0"/>
      <dgm:spPr/>
    </dgm:pt>
    <dgm:pt modelId="{543970AF-6F6C-4D38-8AE9-C86C2A276365}" type="pres">
      <dgm:prSet presAssocID="{BC365CDB-B799-4F67-83F9-251B2B1962A9}" presName="linNode" presStyleCnt="0"/>
      <dgm:spPr/>
    </dgm:pt>
    <dgm:pt modelId="{ADEA936E-5245-4D2C-A1BE-020994A42A97}" type="pres">
      <dgm:prSet presAssocID="{BC365CDB-B799-4F67-83F9-251B2B1962A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8FB6B-FBB5-472C-8612-DF5E1FF6E5C2}" type="pres">
      <dgm:prSet presAssocID="{BC365CDB-B799-4F67-83F9-251B2B1962A9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9840C-E178-4479-AE7D-5697E3F06759}" type="pres">
      <dgm:prSet presAssocID="{7DC4B26B-7B04-4986-B473-3C4801D25AA8}" presName="sp" presStyleCnt="0"/>
      <dgm:spPr/>
    </dgm:pt>
    <dgm:pt modelId="{C507B6FF-900E-4BAE-B884-BD9089C4A12E}" type="pres">
      <dgm:prSet presAssocID="{9FF5F86F-6378-4970-B60D-A76E5B6F4482}" presName="linNode" presStyleCnt="0"/>
      <dgm:spPr/>
    </dgm:pt>
    <dgm:pt modelId="{ACF94D69-6862-4AE0-886F-01268E56294C}" type="pres">
      <dgm:prSet presAssocID="{9FF5F86F-6378-4970-B60D-A76E5B6F4482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19408-986E-4D43-ACD2-CF0531A3C610}" type="pres">
      <dgm:prSet presAssocID="{9FF5F86F-6378-4970-B60D-A76E5B6F4482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C5604-1B00-4415-AD7F-3654E4C0566E}" type="pres">
      <dgm:prSet presAssocID="{6EEEE73B-1898-47B5-A0FA-D4C06848CD8B}" presName="sp" presStyleCnt="0"/>
      <dgm:spPr/>
    </dgm:pt>
    <dgm:pt modelId="{F8EE48D6-CF43-4494-9B95-B78425F6E6E6}" type="pres">
      <dgm:prSet presAssocID="{CF94FB55-6BC0-44EF-9174-5BC54A48A1B1}" presName="linNode" presStyleCnt="0"/>
      <dgm:spPr/>
    </dgm:pt>
    <dgm:pt modelId="{1E764CAF-47CE-4DDB-AA73-99138D56A2C7}" type="pres">
      <dgm:prSet presAssocID="{CF94FB55-6BC0-44EF-9174-5BC54A48A1B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7271B-93B4-492B-B365-3A0998B4CFEB}" type="pres">
      <dgm:prSet presAssocID="{CF94FB55-6BC0-44EF-9174-5BC54A48A1B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8E9215-BFEE-411E-AB71-B9382D34B464}" srcId="{BC365CDB-B799-4F67-83F9-251B2B1962A9}" destId="{FBDDA0B7-4D0C-435A-B718-3F79E212A143}" srcOrd="1" destOrd="0" parTransId="{E1C18904-5CBC-4B03-9F6C-A4893352176D}" sibTransId="{04D0C1A2-E96A-47EB-8993-860292EBD3AC}"/>
    <dgm:cxn modelId="{4A60006B-87E7-4B03-A0DF-3033C0F83698}" srcId="{1C828C2B-C16E-4F90-BF35-2842DDC2A590}" destId="{927C4CAC-2A3C-47D0-828D-547E134F44EC}" srcOrd="1" destOrd="0" parTransId="{EA4A9412-3A37-49E9-8FAE-8E4530A521D4}" sibTransId="{30A771B3-D094-4553-B0E0-EEB6C4CDB251}"/>
    <dgm:cxn modelId="{F6044BA6-68A1-447F-9DA8-19198B449A6F}" srcId="{D6187C1F-DEB5-4152-9AE1-E62F4EB3B606}" destId="{4DC04C15-01D3-4898-895C-A7452F702A87}" srcOrd="2" destOrd="0" parTransId="{0FDB5031-F71D-4ACC-AC06-54004C609E25}" sibTransId="{FA2BA959-1D8F-42FE-9ED2-41AF8495586F}"/>
    <dgm:cxn modelId="{7B178F83-981F-412B-89A6-B97267DE2656}" srcId="{18D10F53-E2E4-4429-8E37-C3A28C85CFA9}" destId="{9FF5F86F-6378-4970-B60D-A76E5B6F4482}" srcOrd="4" destOrd="0" parTransId="{653D6055-FDA6-4A0D-A5B0-12C246F21C86}" sibTransId="{6EEEE73B-1898-47B5-A0FA-D4C06848CD8B}"/>
    <dgm:cxn modelId="{E914F886-E26C-4E3E-B9E7-0E35BA6C9DCF}" srcId="{D6187C1F-DEB5-4152-9AE1-E62F4EB3B606}" destId="{8D8824D3-1493-480D-B0EF-EFE8763C9C60}" srcOrd="0" destOrd="0" parTransId="{0450E2CF-D169-4E43-A1A9-2A3B867067C7}" sibTransId="{05005E29-7713-4930-AE2E-32845631DE66}"/>
    <dgm:cxn modelId="{A8091961-62D4-4070-92AF-37480C6C35CA}" srcId="{CF94FB55-6BC0-44EF-9174-5BC54A48A1B1}" destId="{23778CBB-218C-476C-BE8E-267572A56F8F}" srcOrd="1" destOrd="0" parTransId="{D4FE92C4-5EBA-4463-B302-12270AD562F2}" sibTransId="{D4B92C58-827F-44E4-9D2B-7975F6DE21AA}"/>
    <dgm:cxn modelId="{5C3332CF-67C0-4E6E-A0DB-7B7C2603CE76}" srcId="{D6187C1F-DEB5-4152-9AE1-E62F4EB3B606}" destId="{0930B7F8-9CDC-4D3E-AA13-02AB6D491D52}" srcOrd="4" destOrd="0" parTransId="{F4722162-6A97-4458-B528-5CF4B5BEB411}" sibTransId="{A9BC6BD8-8AA8-4848-B10F-68F1F92EECD8}"/>
    <dgm:cxn modelId="{ED27C961-3702-4129-9D6A-EC679C7FA415}" type="presOf" srcId="{F0664413-F907-4BC2-AC9F-5EBF253B3B5E}" destId="{D0400FC7-7F24-4F56-8D28-4958E35A2F93}" srcOrd="0" destOrd="3" presId="urn:microsoft.com/office/officeart/2005/8/layout/vList5"/>
    <dgm:cxn modelId="{EA15BD42-39AF-4B99-9BE9-ADF8D50F0B68}" type="presOf" srcId="{CF94FB55-6BC0-44EF-9174-5BC54A48A1B1}" destId="{1E764CAF-47CE-4DDB-AA73-99138D56A2C7}" srcOrd="0" destOrd="0" presId="urn:microsoft.com/office/officeart/2005/8/layout/vList5"/>
    <dgm:cxn modelId="{81657656-11DC-41D1-BAE5-10C52F4F8F0E}" srcId="{12DCF373-C02E-4CE0-B0D1-0136EDADA196}" destId="{E64CC4D4-BBA1-4C10-B704-E29F8614D0B1}" srcOrd="2" destOrd="0" parTransId="{B2CFEEE7-5FD0-4400-8D61-11746BDB2CDC}" sibTransId="{3EA93E6B-A59A-4893-99D6-88481B6761E4}"/>
    <dgm:cxn modelId="{49288112-1A4A-4E29-B68B-D19D7A816F47}" type="presOf" srcId="{5302E22B-5364-4CB6-BB90-AD4701A83126}" destId="{D0400FC7-7F24-4F56-8D28-4958E35A2F93}" srcOrd="0" destOrd="1" presId="urn:microsoft.com/office/officeart/2005/8/layout/vList5"/>
    <dgm:cxn modelId="{E4F1FDDE-FC97-4212-B747-6858075936AF}" type="presOf" srcId="{9FF5F86F-6378-4970-B60D-A76E5B6F4482}" destId="{ACF94D69-6862-4AE0-886F-01268E56294C}" srcOrd="0" destOrd="0" presId="urn:microsoft.com/office/officeart/2005/8/layout/vList5"/>
    <dgm:cxn modelId="{E62AF009-B3F2-4C03-93C4-8C9C5C64FCAE}" srcId="{1C828C2B-C16E-4F90-BF35-2842DDC2A590}" destId="{8C691B8F-96E5-45F5-BE47-138AD57B4062}" srcOrd="2" destOrd="0" parTransId="{5AA16BA7-6A93-430F-BD91-BE4D9007E856}" sibTransId="{C1EC4DC7-733C-4A1A-AEE0-D8E9F83B1535}"/>
    <dgm:cxn modelId="{03F5B6A6-5ACC-43CF-9DD2-C6F63149F5CB}" type="presOf" srcId="{12DCF373-C02E-4CE0-B0D1-0136EDADA196}" destId="{294637D8-DFF9-4EB6-9054-DDFF5EA5F3B1}" srcOrd="0" destOrd="0" presId="urn:microsoft.com/office/officeart/2005/8/layout/vList5"/>
    <dgm:cxn modelId="{856AC9EC-B424-4FBF-A5CD-837790CD1D4F}" type="presOf" srcId="{8C691B8F-96E5-45F5-BE47-138AD57B4062}" destId="{83FEFD3A-52AA-4A4C-BD44-0B3D923F3037}" srcOrd="0" destOrd="2" presId="urn:microsoft.com/office/officeart/2005/8/layout/vList5"/>
    <dgm:cxn modelId="{E2E3F563-DFBF-4ECA-BEF4-E72989F00C27}" srcId="{D6187C1F-DEB5-4152-9AE1-E62F4EB3B606}" destId="{F0664413-F907-4BC2-AC9F-5EBF253B3B5E}" srcOrd="3" destOrd="0" parTransId="{127812E8-9176-4195-8F5D-CA6A7BEA44D7}" sibTransId="{DB1CCABC-0847-4A90-B1FA-D1DCEAAEAFC6}"/>
    <dgm:cxn modelId="{53E7D024-61CD-4C54-9A09-F350F215AA7C}" srcId="{18D10F53-E2E4-4429-8E37-C3A28C85CFA9}" destId="{CF94FB55-6BC0-44EF-9174-5BC54A48A1B1}" srcOrd="5" destOrd="0" parTransId="{87AF86EE-4A43-4BCD-90EB-C1124D78FD81}" sibTransId="{2108C8D8-1278-40D5-BAE3-AC03CAE8BF77}"/>
    <dgm:cxn modelId="{945035CB-D06C-4834-ACDA-8D3A640DD17E}" srcId="{9FF5F86F-6378-4970-B60D-A76E5B6F4482}" destId="{F7C99F33-D0E3-4AE2-957F-27B031ABEEFA}" srcOrd="1" destOrd="0" parTransId="{046A1604-08E0-4CBE-B4D6-B4E313FED08C}" sibTransId="{085D5AFD-F09C-4A3D-AD4E-9A9A26A70374}"/>
    <dgm:cxn modelId="{EB7C1BD0-04A3-4724-AEF0-61506751F7F6}" type="presOf" srcId="{7ED0990E-D039-4BEC-8D21-C803FFC99037}" destId="{94D7271B-93B4-492B-B365-3A0998B4CFEB}" srcOrd="0" destOrd="0" presId="urn:microsoft.com/office/officeart/2005/8/layout/vList5"/>
    <dgm:cxn modelId="{0AF5345C-F4FA-47DF-9772-D11398C1ECE8}" srcId="{18D10F53-E2E4-4429-8E37-C3A28C85CFA9}" destId="{12DCF373-C02E-4CE0-B0D1-0136EDADA196}" srcOrd="2" destOrd="0" parTransId="{AF587D99-C4DF-418C-84A6-423AB09034EC}" sibTransId="{3659886D-1F8C-4BFA-A785-616EC63C8D0A}"/>
    <dgm:cxn modelId="{D2324ABF-A367-4939-B73A-44184B70A4AC}" srcId="{18D10F53-E2E4-4429-8E37-C3A28C85CFA9}" destId="{D6187C1F-DEB5-4152-9AE1-E62F4EB3B606}" srcOrd="0" destOrd="0" parTransId="{66353F67-BC1E-4D60-8DCD-183C9F554E4A}" sibTransId="{11BE9468-3250-40D3-99D5-7F602ABA1374}"/>
    <dgm:cxn modelId="{D3FD0C07-ED4A-40F1-9F9F-86FBCDF95DF4}" type="presOf" srcId="{18D10F53-E2E4-4429-8E37-C3A28C85CFA9}" destId="{1E59CA14-4F5F-45E5-9E9B-3DD39AF987C4}" srcOrd="0" destOrd="0" presId="urn:microsoft.com/office/officeart/2005/8/layout/vList5"/>
    <dgm:cxn modelId="{67DCEC46-D252-4012-999C-B25A4E6864AD}" type="presOf" srcId="{E64CC4D4-BBA1-4C10-B704-E29F8614D0B1}" destId="{FF647739-F8ED-4086-9E28-884CEAD81779}" srcOrd="0" destOrd="2" presId="urn:microsoft.com/office/officeart/2005/8/layout/vList5"/>
    <dgm:cxn modelId="{026EF1B5-DCF5-4657-9A11-C9980759D3D7}" type="presOf" srcId="{D40EE045-EC8E-406E-9338-CF3B3A14022C}" destId="{98D19408-986E-4D43-ACD2-CF0531A3C610}" srcOrd="0" destOrd="0" presId="urn:microsoft.com/office/officeart/2005/8/layout/vList5"/>
    <dgm:cxn modelId="{BA9E8790-A16A-49CE-BFC4-3A5ED31BD066}" type="presOf" srcId="{F7A6EEFE-EC9B-486C-90F8-3A3C73A531C2}" destId="{FF647739-F8ED-4086-9E28-884CEAD81779}" srcOrd="0" destOrd="0" presId="urn:microsoft.com/office/officeart/2005/8/layout/vList5"/>
    <dgm:cxn modelId="{E4F8FF85-668F-44B0-88CE-0807FAD1FF02}" srcId="{BC365CDB-B799-4F67-83F9-251B2B1962A9}" destId="{5004EE48-D446-4E6B-82C8-528115F14725}" srcOrd="0" destOrd="0" parTransId="{80D8D07B-9EA5-4A16-83C2-751D659FA254}" sibTransId="{CBC144C2-359B-4326-BEF2-D95B2258D45D}"/>
    <dgm:cxn modelId="{1A12F56E-CC65-4622-9B0E-B88D762398B4}" type="presOf" srcId="{1C828C2B-C16E-4F90-BF35-2842DDC2A590}" destId="{13ECF271-F4DB-4A9F-8C94-44B51CF817F0}" srcOrd="0" destOrd="0" presId="urn:microsoft.com/office/officeart/2005/8/layout/vList5"/>
    <dgm:cxn modelId="{41238047-531C-46FD-B97D-B664953C53C5}" type="presOf" srcId="{B0602EF9-13D8-420B-A676-A56A72078B15}" destId="{83FEFD3A-52AA-4A4C-BD44-0B3D923F3037}" srcOrd="0" destOrd="0" presId="urn:microsoft.com/office/officeart/2005/8/layout/vList5"/>
    <dgm:cxn modelId="{0EF7A3C9-6875-4D5E-A913-CBE9D501383E}" srcId="{1C828C2B-C16E-4F90-BF35-2842DDC2A590}" destId="{B0602EF9-13D8-420B-A676-A56A72078B15}" srcOrd="0" destOrd="0" parTransId="{8DCF8051-BC77-43C1-ADA0-932E1724047C}" sibTransId="{3BADED1D-23AB-4B3A-A85F-DF47935A176A}"/>
    <dgm:cxn modelId="{1AB03AB4-716D-409C-A3D9-ECA9E362BD63}" type="presOf" srcId="{D6187C1F-DEB5-4152-9AE1-E62F4EB3B606}" destId="{F2886034-D6DB-425C-A83A-AB3B558BAC78}" srcOrd="0" destOrd="0" presId="urn:microsoft.com/office/officeart/2005/8/layout/vList5"/>
    <dgm:cxn modelId="{20A7AB87-AC81-4293-8794-00463214FC18}" type="presOf" srcId="{4DC04C15-01D3-4898-895C-A7452F702A87}" destId="{D0400FC7-7F24-4F56-8D28-4958E35A2F93}" srcOrd="0" destOrd="2" presId="urn:microsoft.com/office/officeart/2005/8/layout/vList5"/>
    <dgm:cxn modelId="{62B8F76E-FAA1-453B-9CD2-5110AB0BC423}" type="presOf" srcId="{23778CBB-218C-476C-BE8E-267572A56F8F}" destId="{94D7271B-93B4-492B-B365-3A0998B4CFEB}" srcOrd="0" destOrd="1" presId="urn:microsoft.com/office/officeart/2005/8/layout/vList5"/>
    <dgm:cxn modelId="{49DDE7AD-DB98-470C-92C1-DE703884E035}" type="presOf" srcId="{FBDDA0B7-4D0C-435A-B718-3F79E212A143}" destId="{4778FB6B-FBB5-472C-8612-DF5E1FF6E5C2}" srcOrd="0" destOrd="1" presId="urn:microsoft.com/office/officeart/2005/8/layout/vList5"/>
    <dgm:cxn modelId="{E153B703-D0F8-4A7B-866D-2F7AFBA9218D}" srcId="{9FF5F86F-6378-4970-B60D-A76E5B6F4482}" destId="{D40EE045-EC8E-406E-9338-CF3B3A14022C}" srcOrd="0" destOrd="0" parTransId="{D7FE0D00-8CF7-4507-9B70-E0B08C93420A}" sibTransId="{A4F5BE12-375E-4CD6-81A1-FB130304AD95}"/>
    <dgm:cxn modelId="{00552D50-1BFD-4BC0-8AFD-7EF007962A92}" srcId="{18D10F53-E2E4-4429-8E37-C3A28C85CFA9}" destId="{1C828C2B-C16E-4F90-BF35-2842DDC2A590}" srcOrd="1" destOrd="0" parTransId="{5AED058F-53AE-44FF-9DD0-C38E9A332595}" sibTransId="{8B8E9443-640D-4624-8C62-3B554DE82B10}"/>
    <dgm:cxn modelId="{C526BAF2-021B-4271-9589-E4113987B657}" srcId="{18D10F53-E2E4-4429-8E37-C3A28C85CFA9}" destId="{BC365CDB-B799-4F67-83F9-251B2B1962A9}" srcOrd="3" destOrd="0" parTransId="{B39AF1FE-0383-476E-B1BA-9E2E3B97A021}" sibTransId="{7DC4B26B-7B04-4986-B473-3C4801D25AA8}"/>
    <dgm:cxn modelId="{869906D9-65FC-4F4F-9FC0-A21CACD0F665}" type="presOf" srcId="{5004EE48-D446-4E6B-82C8-528115F14725}" destId="{4778FB6B-FBB5-472C-8612-DF5E1FF6E5C2}" srcOrd="0" destOrd="0" presId="urn:microsoft.com/office/officeart/2005/8/layout/vList5"/>
    <dgm:cxn modelId="{A0D66E5F-CB39-43E8-AA84-43312537F931}" srcId="{D6187C1F-DEB5-4152-9AE1-E62F4EB3B606}" destId="{5302E22B-5364-4CB6-BB90-AD4701A83126}" srcOrd="1" destOrd="0" parTransId="{BCBA1D4A-26B7-417B-94DD-2D871E9316F6}" sibTransId="{F4C64952-352E-4C62-A735-826C79948BF8}"/>
    <dgm:cxn modelId="{69832AA5-F217-4B79-B6D8-DDC489D96F88}" type="presOf" srcId="{0930B7F8-9CDC-4D3E-AA13-02AB6D491D52}" destId="{D0400FC7-7F24-4F56-8D28-4958E35A2F93}" srcOrd="0" destOrd="4" presId="urn:microsoft.com/office/officeart/2005/8/layout/vList5"/>
    <dgm:cxn modelId="{9AA31FE9-2F04-4321-A57B-2C07D3EE6CEB}" srcId="{CF94FB55-6BC0-44EF-9174-5BC54A48A1B1}" destId="{7ED0990E-D039-4BEC-8D21-C803FFC99037}" srcOrd="0" destOrd="0" parTransId="{BD3E86BB-9C6C-48D6-8021-745368D14223}" sibTransId="{46A7902C-2035-4761-B73A-D695F03F626A}"/>
    <dgm:cxn modelId="{F7236548-8571-4EDF-97F4-C092E021B2DF}" type="presOf" srcId="{8D8824D3-1493-480D-B0EF-EFE8763C9C60}" destId="{D0400FC7-7F24-4F56-8D28-4958E35A2F93}" srcOrd="0" destOrd="0" presId="urn:microsoft.com/office/officeart/2005/8/layout/vList5"/>
    <dgm:cxn modelId="{6420AB0B-162D-4F62-A8B1-6B7814A1E136}" srcId="{12DCF373-C02E-4CE0-B0D1-0136EDADA196}" destId="{F7A6EEFE-EC9B-486C-90F8-3A3C73A531C2}" srcOrd="0" destOrd="0" parTransId="{983881AC-7E7C-469A-930E-EECF9B9783F9}" sibTransId="{777C3DB0-AAF4-408F-ADCD-5DDC6A27AB99}"/>
    <dgm:cxn modelId="{7F428601-9D1C-4467-8FD0-524C821B1AA6}" type="presOf" srcId="{F7C99F33-D0E3-4AE2-957F-27B031ABEEFA}" destId="{98D19408-986E-4D43-ACD2-CF0531A3C610}" srcOrd="0" destOrd="1" presId="urn:microsoft.com/office/officeart/2005/8/layout/vList5"/>
    <dgm:cxn modelId="{AD0D4669-3649-41FE-BBDC-4D2C69B61163}" type="presOf" srcId="{BC365CDB-B799-4F67-83F9-251B2B1962A9}" destId="{ADEA936E-5245-4D2C-A1BE-020994A42A97}" srcOrd="0" destOrd="0" presId="urn:microsoft.com/office/officeart/2005/8/layout/vList5"/>
    <dgm:cxn modelId="{A342A06E-1CF3-4C9E-9230-84392E50F145}" type="presOf" srcId="{927C4CAC-2A3C-47D0-828D-547E134F44EC}" destId="{83FEFD3A-52AA-4A4C-BD44-0B3D923F3037}" srcOrd="0" destOrd="1" presId="urn:microsoft.com/office/officeart/2005/8/layout/vList5"/>
    <dgm:cxn modelId="{D8158A51-8A41-48D9-A64A-E6E928F284D7}" type="presOf" srcId="{6B7865DB-A83F-4A73-A1FF-749A57A8EA55}" destId="{FF647739-F8ED-4086-9E28-884CEAD81779}" srcOrd="0" destOrd="1" presId="urn:microsoft.com/office/officeart/2005/8/layout/vList5"/>
    <dgm:cxn modelId="{47AC63FB-43AC-4EB1-B600-EC9E9C13551E}" srcId="{12DCF373-C02E-4CE0-B0D1-0136EDADA196}" destId="{6B7865DB-A83F-4A73-A1FF-749A57A8EA55}" srcOrd="1" destOrd="0" parTransId="{0D777245-A5D4-4797-83BD-DE7C0F19C9FC}" sibTransId="{56677A8E-CE06-4484-9B5C-F80CD5F5CD75}"/>
    <dgm:cxn modelId="{66B1CCC3-B74F-413F-9C16-37014DFEB3DD}" type="presParOf" srcId="{1E59CA14-4F5F-45E5-9E9B-3DD39AF987C4}" destId="{9F38C105-7F4C-4A16-92BD-6AB1E1CEFF11}" srcOrd="0" destOrd="0" presId="urn:microsoft.com/office/officeart/2005/8/layout/vList5"/>
    <dgm:cxn modelId="{1F0288C2-7636-4F3B-B91C-1B8362C826E5}" type="presParOf" srcId="{9F38C105-7F4C-4A16-92BD-6AB1E1CEFF11}" destId="{F2886034-D6DB-425C-A83A-AB3B558BAC78}" srcOrd="0" destOrd="0" presId="urn:microsoft.com/office/officeart/2005/8/layout/vList5"/>
    <dgm:cxn modelId="{F63EFC2D-3A27-4C6E-AE17-9BEEA90A720D}" type="presParOf" srcId="{9F38C105-7F4C-4A16-92BD-6AB1E1CEFF11}" destId="{D0400FC7-7F24-4F56-8D28-4958E35A2F93}" srcOrd="1" destOrd="0" presId="urn:microsoft.com/office/officeart/2005/8/layout/vList5"/>
    <dgm:cxn modelId="{13BEF754-37AC-4900-AA21-501E20A39C39}" type="presParOf" srcId="{1E59CA14-4F5F-45E5-9E9B-3DD39AF987C4}" destId="{93E5D9CB-40DD-4EF3-9A14-5D8E44FEF41B}" srcOrd="1" destOrd="0" presId="urn:microsoft.com/office/officeart/2005/8/layout/vList5"/>
    <dgm:cxn modelId="{168A48CD-E28A-4CC5-AB20-B9DA8E463656}" type="presParOf" srcId="{1E59CA14-4F5F-45E5-9E9B-3DD39AF987C4}" destId="{D70F933E-D4D6-4E77-B45A-1DCAEA1F18BE}" srcOrd="2" destOrd="0" presId="urn:microsoft.com/office/officeart/2005/8/layout/vList5"/>
    <dgm:cxn modelId="{041BB2ED-F26F-46E3-B18C-E20CCB6BAF17}" type="presParOf" srcId="{D70F933E-D4D6-4E77-B45A-1DCAEA1F18BE}" destId="{13ECF271-F4DB-4A9F-8C94-44B51CF817F0}" srcOrd="0" destOrd="0" presId="urn:microsoft.com/office/officeart/2005/8/layout/vList5"/>
    <dgm:cxn modelId="{249B8928-482D-4BA5-8F33-AAA32B498AB8}" type="presParOf" srcId="{D70F933E-D4D6-4E77-B45A-1DCAEA1F18BE}" destId="{83FEFD3A-52AA-4A4C-BD44-0B3D923F3037}" srcOrd="1" destOrd="0" presId="urn:microsoft.com/office/officeart/2005/8/layout/vList5"/>
    <dgm:cxn modelId="{8F07107E-39CF-4A00-A1F5-1D4334D64B0D}" type="presParOf" srcId="{1E59CA14-4F5F-45E5-9E9B-3DD39AF987C4}" destId="{DDD892B3-9994-4B78-BAF1-EC29AAEF1D7C}" srcOrd="3" destOrd="0" presId="urn:microsoft.com/office/officeart/2005/8/layout/vList5"/>
    <dgm:cxn modelId="{BBF1D1CE-6FA2-4928-8362-09C52E445FF8}" type="presParOf" srcId="{1E59CA14-4F5F-45E5-9E9B-3DD39AF987C4}" destId="{C1FC20D1-2AD3-4138-BC6E-22A47A79BE9F}" srcOrd="4" destOrd="0" presId="urn:microsoft.com/office/officeart/2005/8/layout/vList5"/>
    <dgm:cxn modelId="{FA8B6087-2957-49B5-8B8F-89D9F44DE5A8}" type="presParOf" srcId="{C1FC20D1-2AD3-4138-BC6E-22A47A79BE9F}" destId="{294637D8-DFF9-4EB6-9054-DDFF5EA5F3B1}" srcOrd="0" destOrd="0" presId="urn:microsoft.com/office/officeart/2005/8/layout/vList5"/>
    <dgm:cxn modelId="{7686E114-681E-4DB1-AB9D-A5DDCB4DAF62}" type="presParOf" srcId="{C1FC20D1-2AD3-4138-BC6E-22A47A79BE9F}" destId="{FF647739-F8ED-4086-9E28-884CEAD81779}" srcOrd="1" destOrd="0" presId="urn:microsoft.com/office/officeart/2005/8/layout/vList5"/>
    <dgm:cxn modelId="{EC7B7D2B-BE07-4D58-86BB-E4C62615F35F}" type="presParOf" srcId="{1E59CA14-4F5F-45E5-9E9B-3DD39AF987C4}" destId="{7CFFE960-B4AC-4261-8C74-ED6902C58F1F}" srcOrd="5" destOrd="0" presId="urn:microsoft.com/office/officeart/2005/8/layout/vList5"/>
    <dgm:cxn modelId="{2D67058C-8E1B-4950-8F95-44BD4CE1AA5B}" type="presParOf" srcId="{1E59CA14-4F5F-45E5-9E9B-3DD39AF987C4}" destId="{543970AF-6F6C-4D38-8AE9-C86C2A276365}" srcOrd="6" destOrd="0" presId="urn:microsoft.com/office/officeart/2005/8/layout/vList5"/>
    <dgm:cxn modelId="{F2CF9716-64C6-44DE-99EA-FF9F74DA72C8}" type="presParOf" srcId="{543970AF-6F6C-4D38-8AE9-C86C2A276365}" destId="{ADEA936E-5245-4D2C-A1BE-020994A42A97}" srcOrd="0" destOrd="0" presId="urn:microsoft.com/office/officeart/2005/8/layout/vList5"/>
    <dgm:cxn modelId="{F01FF284-CA7C-487A-888E-3429FE8E752E}" type="presParOf" srcId="{543970AF-6F6C-4D38-8AE9-C86C2A276365}" destId="{4778FB6B-FBB5-472C-8612-DF5E1FF6E5C2}" srcOrd="1" destOrd="0" presId="urn:microsoft.com/office/officeart/2005/8/layout/vList5"/>
    <dgm:cxn modelId="{7C22E48A-8963-4FAC-90AB-56E7C4C4DF0E}" type="presParOf" srcId="{1E59CA14-4F5F-45E5-9E9B-3DD39AF987C4}" destId="{0FF9840C-E178-4479-AE7D-5697E3F06759}" srcOrd="7" destOrd="0" presId="urn:microsoft.com/office/officeart/2005/8/layout/vList5"/>
    <dgm:cxn modelId="{D38D77C9-5B1A-4B73-A4F7-401C66116B88}" type="presParOf" srcId="{1E59CA14-4F5F-45E5-9E9B-3DD39AF987C4}" destId="{C507B6FF-900E-4BAE-B884-BD9089C4A12E}" srcOrd="8" destOrd="0" presId="urn:microsoft.com/office/officeart/2005/8/layout/vList5"/>
    <dgm:cxn modelId="{F555CF50-9F59-46CE-B6A6-08F1ABD335EF}" type="presParOf" srcId="{C507B6FF-900E-4BAE-B884-BD9089C4A12E}" destId="{ACF94D69-6862-4AE0-886F-01268E56294C}" srcOrd="0" destOrd="0" presId="urn:microsoft.com/office/officeart/2005/8/layout/vList5"/>
    <dgm:cxn modelId="{8C1D2EBC-1252-4374-B24B-0EA02D380A9B}" type="presParOf" srcId="{C507B6FF-900E-4BAE-B884-BD9089C4A12E}" destId="{98D19408-986E-4D43-ACD2-CF0531A3C610}" srcOrd="1" destOrd="0" presId="urn:microsoft.com/office/officeart/2005/8/layout/vList5"/>
    <dgm:cxn modelId="{0245ABFE-D7EE-46A0-A6F7-261B85AB47A8}" type="presParOf" srcId="{1E59CA14-4F5F-45E5-9E9B-3DD39AF987C4}" destId="{EC4C5604-1B00-4415-AD7F-3654E4C0566E}" srcOrd="9" destOrd="0" presId="urn:microsoft.com/office/officeart/2005/8/layout/vList5"/>
    <dgm:cxn modelId="{8005B4F5-34C9-45C0-B677-8D28F40975EB}" type="presParOf" srcId="{1E59CA14-4F5F-45E5-9E9B-3DD39AF987C4}" destId="{F8EE48D6-CF43-4494-9B95-B78425F6E6E6}" srcOrd="10" destOrd="0" presId="urn:microsoft.com/office/officeart/2005/8/layout/vList5"/>
    <dgm:cxn modelId="{CA893D1A-43C2-4AF2-BBC9-4C1561555B41}" type="presParOf" srcId="{F8EE48D6-CF43-4494-9B95-B78425F6E6E6}" destId="{1E764CAF-47CE-4DDB-AA73-99138D56A2C7}" srcOrd="0" destOrd="0" presId="urn:microsoft.com/office/officeart/2005/8/layout/vList5"/>
    <dgm:cxn modelId="{0E33EC2A-C501-4F63-82DC-546DDC9F0AC9}" type="presParOf" srcId="{F8EE48D6-CF43-4494-9B95-B78425F6E6E6}" destId="{94D7271B-93B4-492B-B365-3A0998B4CFE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21D971-BCD3-45BD-82E5-DF480358A54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CCE6F28-813D-4CBF-98D8-383C9814A1CF}">
      <dgm:prSet phldrT="[Text]" custT="1"/>
      <dgm:spPr/>
      <dgm:t>
        <a:bodyPr/>
        <a:lstStyle/>
        <a:p>
          <a:r>
            <a:rPr lang="en-US" sz="3300" kern="1200">
              <a:latin typeface="Calibri"/>
              <a:ea typeface="+mn-ea"/>
              <a:cs typeface="+mn-cs"/>
            </a:rPr>
            <a:t>Due Care</a:t>
          </a:r>
          <a:endParaRPr lang="en-US" sz="3300" kern="1200" dirty="0">
            <a:latin typeface="Calibri"/>
            <a:ea typeface="+mn-ea"/>
            <a:cs typeface="+mn-cs"/>
          </a:endParaRPr>
        </a:p>
      </dgm:t>
    </dgm:pt>
    <dgm:pt modelId="{429DC984-A5DF-405E-97E6-9DAF3F8E3550}" type="parTrans" cxnId="{F93E92AB-C341-4419-989A-06875EA91D45}">
      <dgm:prSet/>
      <dgm:spPr/>
      <dgm:t>
        <a:bodyPr/>
        <a:lstStyle/>
        <a:p>
          <a:endParaRPr lang="en-US"/>
        </a:p>
      </dgm:t>
    </dgm:pt>
    <dgm:pt modelId="{6B4A7129-718C-4EA7-B18F-C0A2EE26E287}" type="sibTrans" cxnId="{F93E92AB-C341-4419-989A-06875EA91D45}">
      <dgm:prSet/>
      <dgm:spPr/>
      <dgm:t>
        <a:bodyPr/>
        <a:lstStyle/>
        <a:p>
          <a:endParaRPr lang="en-US"/>
        </a:p>
      </dgm:t>
    </dgm:pt>
    <dgm:pt modelId="{12604447-84B4-4637-9C02-B3836F8E4BEC}">
      <dgm:prSet phldrT="[Text]"/>
      <dgm:spPr/>
      <dgm:t>
        <a:bodyPr/>
        <a:lstStyle/>
        <a:p>
          <a:r>
            <a:rPr lang="en-US" dirty="0"/>
            <a:t>Taking reasonable care in protecting the organization</a:t>
          </a:r>
        </a:p>
      </dgm:t>
    </dgm:pt>
    <dgm:pt modelId="{63204799-67BB-4A26-8761-064AB277B9BE}" type="parTrans" cxnId="{78641A61-72C4-45C2-8BD5-1F961DC7F437}">
      <dgm:prSet/>
      <dgm:spPr/>
      <dgm:t>
        <a:bodyPr/>
        <a:lstStyle/>
        <a:p>
          <a:endParaRPr lang="en-US"/>
        </a:p>
      </dgm:t>
    </dgm:pt>
    <dgm:pt modelId="{B2300A58-74F8-4CD4-B7BE-EACFB1C78669}" type="sibTrans" cxnId="{78641A61-72C4-45C2-8BD5-1F961DC7F437}">
      <dgm:prSet/>
      <dgm:spPr/>
      <dgm:t>
        <a:bodyPr/>
        <a:lstStyle/>
        <a:p>
          <a:endParaRPr lang="en-US"/>
        </a:p>
      </dgm:t>
    </dgm:pt>
    <dgm:pt modelId="{E5FFC438-507E-4E4D-8253-CDCE73CD09B2}">
      <dgm:prSet phldrT="[Text]" custT="1"/>
      <dgm:spPr/>
      <dgm:t>
        <a:bodyPr/>
        <a:lstStyle/>
        <a:p>
          <a:r>
            <a:rPr lang="en-US" sz="3300" dirty="0"/>
            <a:t>Due Diligence</a:t>
          </a:r>
        </a:p>
      </dgm:t>
    </dgm:pt>
    <dgm:pt modelId="{1969AAD5-0D1F-4574-A8EC-B0B5533F60BB}" type="parTrans" cxnId="{DC266953-19A5-4A4E-AFAC-43521BBC028C}">
      <dgm:prSet/>
      <dgm:spPr/>
      <dgm:t>
        <a:bodyPr/>
        <a:lstStyle/>
        <a:p>
          <a:endParaRPr lang="en-US"/>
        </a:p>
      </dgm:t>
    </dgm:pt>
    <dgm:pt modelId="{ADFFFBC3-5CB2-48FA-97BF-0FB83955FC7B}" type="sibTrans" cxnId="{DC266953-19A5-4A4E-AFAC-43521BBC028C}">
      <dgm:prSet/>
      <dgm:spPr/>
      <dgm:t>
        <a:bodyPr/>
        <a:lstStyle/>
        <a:p>
          <a:endParaRPr lang="en-US"/>
        </a:p>
      </dgm:t>
    </dgm:pt>
    <dgm:pt modelId="{4546F9A2-BBC2-4949-BE9F-C7CE977B8251}">
      <dgm:prSet phldrT="[Text]"/>
      <dgm:spPr/>
      <dgm:t>
        <a:bodyPr/>
        <a:lstStyle/>
        <a:p>
          <a:r>
            <a:rPr lang="en-US" dirty="0"/>
            <a:t>Practicing the activities that maintain the due care effort</a:t>
          </a:r>
        </a:p>
      </dgm:t>
    </dgm:pt>
    <dgm:pt modelId="{2B20F0CD-9ADE-42BC-BA79-622AE705B119}" type="parTrans" cxnId="{F3F64F68-4AA8-4E7E-B1B2-C653903F603A}">
      <dgm:prSet/>
      <dgm:spPr/>
      <dgm:t>
        <a:bodyPr/>
        <a:lstStyle/>
        <a:p>
          <a:endParaRPr lang="en-US"/>
        </a:p>
      </dgm:t>
    </dgm:pt>
    <dgm:pt modelId="{EA63CE08-FC4D-423E-B267-918C4B029D15}" type="sibTrans" cxnId="{F3F64F68-4AA8-4E7E-B1B2-C653903F603A}">
      <dgm:prSet/>
      <dgm:spPr/>
      <dgm:t>
        <a:bodyPr/>
        <a:lstStyle/>
        <a:p>
          <a:endParaRPr lang="en-US"/>
        </a:p>
      </dgm:t>
    </dgm:pt>
    <dgm:pt modelId="{94D27779-1191-41FB-9AD7-06946651F11D}">
      <dgm:prSet phldrT="[Text]"/>
      <dgm:spPr/>
      <dgm:t>
        <a:bodyPr/>
        <a:lstStyle/>
        <a:p>
          <a:r>
            <a:rPr lang="en-US" dirty="0"/>
            <a:t>It’s a legal term – it pertains to the legal duty of the organization</a:t>
          </a:r>
        </a:p>
      </dgm:t>
    </dgm:pt>
    <dgm:pt modelId="{08955304-BDA5-4084-99A0-D09352644610}" type="parTrans" cxnId="{A659ECDD-3378-4B32-A907-45868C72C6B7}">
      <dgm:prSet/>
      <dgm:spPr/>
      <dgm:t>
        <a:bodyPr/>
        <a:lstStyle/>
        <a:p>
          <a:endParaRPr lang="en-US"/>
        </a:p>
      </dgm:t>
    </dgm:pt>
    <dgm:pt modelId="{2C59D3E0-59DB-4B5D-81DF-7B1D8A7A3919}" type="sibTrans" cxnId="{A659ECDD-3378-4B32-A907-45868C72C6B7}">
      <dgm:prSet/>
      <dgm:spPr/>
      <dgm:t>
        <a:bodyPr/>
        <a:lstStyle/>
        <a:p>
          <a:endParaRPr lang="en-US"/>
        </a:p>
      </dgm:t>
    </dgm:pt>
    <dgm:pt modelId="{868E7F45-8D6C-4DF9-B88A-A3306EA2A822}">
      <dgm:prSet phldrT="[Text]"/>
      <dgm:spPr/>
      <dgm:t>
        <a:bodyPr/>
        <a:lstStyle/>
        <a:p>
          <a:r>
            <a:rPr lang="en-US" dirty="0"/>
            <a:t>Lack of due care is considered negligence</a:t>
          </a:r>
        </a:p>
      </dgm:t>
    </dgm:pt>
    <dgm:pt modelId="{82A971EE-DA7D-4D17-B65A-FD2D7BA85C1C}" type="parTrans" cxnId="{ABE7D751-05F9-4C9D-AE94-379FD75ABAC4}">
      <dgm:prSet/>
      <dgm:spPr/>
      <dgm:t>
        <a:bodyPr/>
        <a:lstStyle/>
        <a:p>
          <a:endParaRPr lang="en-US"/>
        </a:p>
      </dgm:t>
    </dgm:pt>
    <dgm:pt modelId="{BBCB8B9D-F014-48E8-9335-124C91051635}" type="sibTrans" cxnId="{ABE7D751-05F9-4C9D-AE94-379FD75ABAC4}">
      <dgm:prSet/>
      <dgm:spPr/>
      <dgm:t>
        <a:bodyPr/>
        <a:lstStyle/>
        <a:p>
          <a:endParaRPr lang="en-US"/>
        </a:p>
      </dgm:t>
    </dgm:pt>
    <dgm:pt modelId="{97998318-8FB6-409E-9C4D-45565ECF81AF}">
      <dgm:prSet phldrT="[Text]"/>
      <dgm:spPr/>
      <dgm:t>
        <a:bodyPr/>
        <a:lstStyle/>
        <a:p>
          <a:r>
            <a:rPr lang="en-US" dirty="0"/>
            <a:t>Pertains to best practices that a company should follow</a:t>
          </a:r>
        </a:p>
      </dgm:t>
    </dgm:pt>
    <dgm:pt modelId="{382E6562-9E01-442F-8C84-A4B75EA4FFAE}" type="parTrans" cxnId="{4269C85C-01DF-4340-9F47-BDF58CCA0A34}">
      <dgm:prSet/>
      <dgm:spPr/>
      <dgm:t>
        <a:bodyPr/>
        <a:lstStyle/>
        <a:p>
          <a:endParaRPr lang="en-US"/>
        </a:p>
      </dgm:t>
    </dgm:pt>
    <dgm:pt modelId="{C7A8529B-8A1B-4523-A6FA-2726BF81BB4D}" type="sibTrans" cxnId="{4269C85C-01DF-4340-9F47-BDF58CCA0A34}">
      <dgm:prSet/>
      <dgm:spPr/>
      <dgm:t>
        <a:bodyPr/>
        <a:lstStyle/>
        <a:p>
          <a:endParaRPr lang="en-US"/>
        </a:p>
      </dgm:t>
    </dgm:pt>
    <dgm:pt modelId="{C92285E5-D326-4B00-ABA8-9A638C63F2E3}">
      <dgm:prSet phldrT="[Text]"/>
      <dgm:spPr/>
      <dgm:t>
        <a:bodyPr/>
        <a:lstStyle/>
        <a:p>
          <a:r>
            <a:rPr lang="en-US" dirty="0"/>
            <a:t>It might not be legally liable</a:t>
          </a:r>
        </a:p>
      </dgm:t>
    </dgm:pt>
    <dgm:pt modelId="{51AF59EE-10F6-4F85-A918-D1AFDE506612}" type="parTrans" cxnId="{8EC49F12-F3D1-4C4D-8251-D2643DED0DD4}">
      <dgm:prSet/>
      <dgm:spPr/>
      <dgm:t>
        <a:bodyPr/>
        <a:lstStyle/>
        <a:p>
          <a:endParaRPr lang="en-US"/>
        </a:p>
      </dgm:t>
    </dgm:pt>
    <dgm:pt modelId="{93F6E084-D653-4F45-AA35-FF4F8A3E455A}" type="sibTrans" cxnId="{8EC49F12-F3D1-4C4D-8251-D2643DED0DD4}">
      <dgm:prSet/>
      <dgm:spPr/>
      <dgm:t>
        <a:bodyPr/>
        <a:lstStyle/>
        <a:p>
          <a:endParaRPr lang="en-US"/>
        </a:p>
      </dgm:t>
    </dgm:pt>
    <dgm:pt modelId="{B8F12151-F213-42A7-9DA1-D9A03C2BAADB}" type="pres">
      <dgm:prSet presAssocID="{4821D971-BCD3-45BD-82E5-DF480358A5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A2CB6-D4D5-4C31-966E-CA9890E380BC}" type="pres">
      <dgm:prSet presAssocID="{7CCE6F28-813D-4CBF-98D8-383C9814A1CF}" presName="parentText" presStyleLbl="node1" presStyleIdx="0" presStyleCnt="2" custScaleY="580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F9CC7-D0E2-42A5-8586-F30C1FB44155}" type="pres">
      <dgm:prSet presAssocID="{7CCE6F28-813D-4CBF-98D8-383C9814A1C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4060B-092E-4B65-B47A-71EC2DF5A163}" type="pres">
      <dgm:prSet presAssocID="{E5FFC438-507E-4E4D-8253-CDCE73CD09B2}" presName="parentText" presStyleLbl="node1" presStyleIdx="1" presStyleCnt="2" custScaleY="655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8B096-64BC-4B88-86FC-CEE5BE3429F2}" type="pres">
      <dgm:prSet presAssocID="{E5FFC438-507E-4E4D-8253-CDCE73CD09B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41A61-72C4-45C2-8BD5-1F961DC7F437}" srcId="{7CCE6F28-813D-4CBF-98D8-383C9814A1CF}" destId="{12604447-84B4-4637-9C02-B3836F8E4BEC}" srcOrd="0" destOrd="0" parTransId="{63204799-67BB-4A26-8761-064AB277B9BE}" sibTransId="{B2300A58-74F8-4CD4-B7BE-EACFB1C78669}"/>
    <dgm:cxn modelId="{418125AE-16EF-499D-A699-9F9DBBA302DE}" type="presOf" srcId="{97998318-8FB6-409E-9C4D-45565ECF81AF}" destId="{4128B096-64BC-4B88-86FC-CEE5BE3429F2}" srcOrd="0" destOrd="1" presId="urn:microsoft.com/office/officeart/2005/8/layout/vList2"/>
    <dgm:cxn modelId="{12C80CC7-BB78-4D17-99B6-58773AB81BF9}" type="presOf" srcId="{12604447-84B4-4637-9C02-B3836F8E4BEC}" destId="{BB3F9CC7-D0E2-42A5-8586-F30C1FB44155}" srcOrd="0" destOrd="0" presId="urn:microsoft.com/office/officeart/2005/8/layout/vList2"/>
    <dgm:cxn modelId="{4269C85C-01DF-4340-9F47-BDF58CCA0A34}" srcId="{E5FFC438-507E-4E4D-8253-CDCE73CD09B2}" destId="{97998318-8FB6-409E-9C4D-45565ECF81AF}" srcOrd="1" destOrd="0" parTransId="{382E6562-9E01-442F-8C84-A4B75EA4FFAE}" sibTransId="{C7A8529B-8A1B-4523-A6FA-2726BF81BB4D}"/>
    <dgm:cxn modelId="{2E8DDD5C-5323-4F2F-A28C-25297D71946C}" type="presOf" srcId="{E5FFC438-507E-4E4D-8253-CDCE73CD09B2}" destId="{8654060B-092E-4B65-B47A-71EC2DF5A163}" srcOrd="0" destOrd="0" presId="urn:microsoft.com/office/officeart/2005/8/layout/vList2"/>
    <dgm:cxn modelId="{F3F64F68-4AA8-4E7E-B1B2-C653903F603A}" srcId="{E5FFC438-507E-4E4D-8253-CDCE73CD09B2}" destId="{4546F9A2-BBC2-4949-BE9F-C7CE977B8251}" srcOrd="0" destOrd="0" parTransId="{2B20F0CD-9ADE-42BC-BA79-622AE705B119}" sibTransId="{EA63CE08-FC4D-423E-B267-918C4B029D15}"/>
    <dgm:cxn modelId="{CB9FB426-F3AF-4F51-91AF-5BB7F77B30A4}" type="presOf" srcId="{7CCE6F28-813D-4CBF-98D8-383C9814A1CF}" destId="{8E8A2CB6-D4D5-4C31-966E-CA9890E380BC}" srcOrd="0" destOrd="0" presId="urn:microsoft.com/office/officeart/2005/8/layout/vList2"/>
    <dgm:cxn modelId="{A659ECDD-3378-4B32-A907-45868C72C6B7}" srcId="{7CCE6F28-813D-4CBF-98D8-383C9814A1CF}" destId="{94D27779-1191-41FB-9AD7-06946651F11D}" srcOrd="1" destOrd="0" parTransId="{08955304-BDA5-4084-99A0-D09352644610}" sibTransId="{2C59D3E0-59DB-4B5D-81DF-7B1D8A7A3919}"/>
    <dgm:cxn modelId="{ABE7D751-05F9-4C9D-AE94-379FD75ABAC4}" srcId="{7CCE6F28-813D-4CBF-98D8-383C9814A1CF}" destId="{868E7F45-8D6C-4DF9-B88A-A3306EA2A822}" srcOrd="2" destOrd="0" parTransId="{82A971EE-DA7D-4D17-B65A-FD2D7BA85C1C}" sibTransId="{BBCB8B9D-F014-48E8-9335-124C91051635}"/>
    <dgm:cxn modelId="{F93E92AB-C341-4419-989A-06875EA91D45}" srcId="{4821D971-BCD3-45BD-82E5-DF480358A541}" destId="{7CCE6F28-813D-4CBF-98D8-383C9814A1CF}" srcOrd="0" destOrd="0" parTransId="{429DC984-A5DF-405E-97E6-9DAF3F8E3550}" sibTransId="{6B4A7129-718C-4EA7-B18F-C0A2EE26E287}"/>
    <dgm:cxn modelId="{DC266953-19A5-4A4E-AFAC-43521BBC028C}" srcId="{4821D971-BCD3-45BD-82E5-DF480358A541}" destId="{E5FFC438-507E-4E4D-8253-CDCE73CD09B2}" srcOrd="1" destOrd="0" parTransId="{1969AAD5-0D1F-4574-A8EC-B0B5533F60BB}" sibTransId="{ADFFFBC3-5CB2-48FA-97BF-0FB83955FC7B}"/>
    <dgm:cxn modelId="{20B93C60-74C4-49C7-8BDA-6A38D2A05C99}" type="presOf" srcId="{4821D971-BCD3-45BD-82E5-DF480358A541}" destId="{B8F12151-F213-42A7-9DA1-D9A03C2BAADB}" srcOrd="0" destOrd="0" presId="urn:microsoft.com/office/officeart/2005/8/layout/vList2"/>
    <dgm:cxn modelId="{8C246155-7BA0-49D8-95BD-732A59D0D294}" type="presOf" srcId="{94D27779-1191-41FB-9AD7-06946651F11D}" destId="{BB3F9CC7-D0E2-42A5-8586-F30C1FB44155}" srcOrd="0" destOrd="1" presId="urn:microsoft.com/office/officeart/2005/8/layout/vList2"/>
    <dgm:cxn modelId="{AEE321C5-B101-4ECD-AFE9-E4C253BED0C1}" type="presOf" srcId="{4546F9A2-BBC2-4949-BE9F-C7CE977B8251}" destId="{4128B096-64BC-4B88-86FC-CEE5BE3429F2}" srcOrd="0" destOrd="0" presId="urn:microsoft.com/office/officeart/2005/8/layout/vList2"/>
    <dgm:cxn modelId="{8EC49F12-F3D1-4C4D-8251-D2643DED0DD4}" srcId="{E5FFC438-507E-4E4D-8253-CDCE73CD09B2}" destId="{C92285E5-D326-4B00-ABA8-9A638C63F2E3}" srcOrd="2" destOrd="0" parTransId="{51AF59EE-10F6-4F85-A918-D1AFDE506612}" sibTransId="{93F6E084-D653-4F45-AA35-FF4F8A3E455A}"/>
    <dgm:cxn modelId="{321EF780-9E9E-4B95-ACF9-A4E29F738F2E}" type="presOf" srcId="{868E7F45-8D6C-4DF9-B88A-A3306EA2A822}" destId="{BB3F9CC7-D0E2-42A5-8586-F30C1FB44155}" srcOrd="0" destOrd="2" presId="urn:microsoft.com/office/officeart/2005/8/layout/vList2"/>
    <dgm:cxn modelId="{F9EB9B9D-0E08-4C0F-A36E-3F175B82C500}" type="presOf" srcId="{C92285E5-D326-4B00-ABA8-9A638C63F2E3}" destId="{4128B096-64BC-4B88-86FC-CEE5BE3429F2}" srcOrd="0" destOrd="2" presId="urn:microsoft.com/office/officeart/2005/8/layout/vList2"/>
    <dgm:cxn modelId="{280CD6FB-25EE-479E-AD43-BCEF2910B820}" type="presParOf" srcId="{B8F12151-F213-42A7-9DA1-D9A03C2BAADB}" destId="{8E8A2CB6-D4D5-4C31-966E-CA9890E380BC}" srcOrd="0" destOrd="0" presId="urn:microsoft.com/office/officeart/2005/8/layout/vList2"/>
    <dgm:cxn modelId="{B80CECEB-7976-4176-858B-B4728B5D072B}" type="presParOf" srcId="{B8F12151-F213-42A7-9DA1-D9A03C2BAADB}" destId="{BB3F9CC7-D0E2-42A5-8586-F30C1FB44155}" srcOrd="1" destOrd="0" presId="urn:microsoft.com/office/officeart/2005/8/layout/vList2"/>
    <dgm:cxn modelId="{37F41254-7D0F-49AE-9A70-96662C804BBE}" type="presParOf" srcId="{B8F12151-F213-42A7-9DA1-D9A03C2BAADB}" destId="{8654060B-092E-4B65-B47A-71EC2DF5A163}" srcOrd="2" destOrd="0" presId="urn:microsoft.com/office/officeart/2005/8/layout/vList2"/>
    <dgm:cxn modelId="{28A3A784-BC7B-4D13-9780-082F31F3281A}" type="presParOf" srcId="{B8F12151-F213-42A7-9DA1-D9A03C2BAADB}" destId="{4128B096-64BC-4B88-86FC-CEE5BE3429F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DCBEC8-0142-47B5-AC53-D3F9D2F9056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F058FA8-0EFB-4AA3-8789-183A8CA80A81}">
      <dgm:prSet phldrT="[Text]" custT="1"/>
      <dgm:spPr/>
      <dgm:t>
        <a:bodyPr/>
        <a:lstStyle/>
        <a:p>
          <a:r>
            <a:rPr lang="en-US" sz="5400" dirty="0"/>
            <a:t>Types</a:t>
          </a:r>
        </a:p>
      </dgm:t>
    </dgm:pt>
    <dgm:pt modelId="{4E956A9F-7198-4316-B916-2679386C28D5}" type="parTrans" cxnId="{EC160A68-C0FD-4E82-B483-7541CC93BB35}">
      <dgm:prSet/>
      <dgm:spPr/>
      <dgm:t>
        <a:bodyPr/>
        <a:lstStyle/>
        <a:p>
          <a:endParaRPr lang="en-US"/>
        </a:p>
      </dgm:t>
    </dgm:pt>
    <dgm:pt modelId="{DD6A7976-57C7-41D1-9155-CB7313D009F0}" type="sibTrans" cxnId="{EC160A68-C0FD-4E82-B483-7541CC93BB35}">
      <dgm:prSet/>
      <dgm:spPr/>
      <dgm:t>
        <a:bodyPr/>
        <a:lstStyle/>
        <a:p>
          <a:endParaRPr lang="en-US"/>
        </a:p>
      </dgm:t>
    </dgm:pt>
    <dgm:pt modelId="{6E29C233-38C1-4282-85C3-36A299CBB81F}">
      <dgm:prSet phldrT="[Text]"/>
      <dgm:spPr/>
      <dgm:t>
        <a:bodyPr/>
        <a:lstStyle/>
        <a:p>
          <a:r>
            <a:rPr lang="en-US" b="1" dirty="0"/>
            <a:t>Organizational Security policy </a:t>
          </a:r>
          <a:r>
            <a:rPr lang="en-US" dirty="0"/>
            <a:t>– </a:t>
          </a:r>
        </a:p>
        <a:p>
          <a:r>
            <a:rPr lang="en-US" dirty="0"/>
            <a:t>focuses on issues relevant to every aspect of the organization</a:t>
          </a:r>
        </a:p>
      </dgm:t>
    </dgm:pt>
    <dgm:pt modelId="{06076468-7AAB-4E05-B4EA-A9B209946452}" type="parTrans" cxnId="{645EE5C9-7BED-45D3-B66D-43BBA3E8B458}">
      <dgm:prSet/>
      <dgm:spPr/>
      <dgm:t>
        <a:bodyPr/>
        <a:lstStyle/>
        <a:p>
          <a:endParaRPr lang="en-US"/>
        </a:p>
      </dgm:t>
    </dgm:pt>
    <dgm:pt modelId="{3E723686-F1DD-4AC2-85BE-FBFD1C0740F3}" type="sibTrans" cxnId="{645EE5C9-7BED-45D3-B66D-43BBA3E8B458}">
      <dgm:prSet/>
      <dgm:spPr/>
      <dgm:t>
        <a:bodyPr/>
        <a:lstStyle/>
        <a:p>
          <a:endParaRPr lang="en-US"/>
        </a:p>
      </dgm:t>
    </dgm:pt>
    <dgm:pt modelId="{79100B93-6299-46B5-9581-DCCE22D4BD7F}">
      <dgm:prSet phldrT="[Text]"/>
      <dgm:spPr/>
      <dgm:t>
        <a:bodyPr/>
        <a:lstStyle/>
        <a:p>
          <a:r>
            <a:rPr lang="en-US" b="1" dirty="0"/>
            <a:t>Issue-specific policy </a:t>
          </a:r>
          <a:r>
            <a:rPr lang="en-US" dirty="0"/>
            <a:t>– </a:t>
          </a:r>
        </a:p>
        <a:p>
          <a:r>
            <a:rPr lang="en-US" dirty="0"/>
            <a:t>focuses on specific service, department, function that is distinct from the organization as a whole</a:t>
          </a:r>
        </a:p>
      </dgm:t>
    </dgm:pt>
    <dgm:pt modelId="{1C21EAEC-B02A-460D-B5CD-E9D359668C8F}" type="parTrans" cxnId="{2843415B-E3A9-4B82-B66C-55C0B705F968}">
      <dgm:prSet/>
      <dgm:spPr/>
      <dgm:t>
        <a:bodyPr/>
        <a:lstStyle/>
        <a:p>
          <a:endParaRPr lang="en-US"/>
        </a:p>
      </dgm:t>
    </dgm:pt>
    <dgm:pt modelId="{E99AEF28-CF92-47E4-A15A-A33AA6499F57}" type="sibTrans" cxnId="{2843415B-E3A9-4B82-B66C-55C0B705F968}">
      <dgm:prSet/>
      <dgm:spPr/>
      <dgm:t>
        <a:bodyPr/>
        <a:lstStyle/>
        <a:p>
          <a:endParaRPr lang="en-US"/>
        </a:p>
      </dgm:t>
    </dgm:pt>
    <dgm:pt modelId="{C1DA96FC-21C1-44B2-8643-6901B1364D14}">
      <dgm:prSet phldrT="[Text]"/>
      <dgm:spPr/>
      <dgm:t>
        <a:bodyPr/>
        <a:lstStyle/>
        <a:p>
          <a:r>
            <a:rPr lang="en-US" b="1" dirty="0"/>
            <a:t>System-specific policy </a:t>
          </a:r>
          <a:r>
            <a:rPr lang="en-US" dirty="0"/>
            <a:t>– </a:t>
          </a:r>
        </a:p>
        <a:p>
          <a:r>
            <a:rPr lang="en-US" dirty="0"/>
            <a:t>Focuses on individual systems</a:t>
          </a:r>
        </a:p>
      </dgm:t>
    </dgm:pt>
    <dgm:pt modelId="{60AA2E4B-9F9D-47A1-8180-E4C436483B3C}" type="parTrans" cxnId="{173BF7A2-BC81-472D-83E7-C5C9A81BA41B}">
      <dgm:prSet/>
      <dgm:spPr/>
      <dgm:t>
        <a:bodyPr/>
        <a:lstStyle/>
        <a:p>
          <a:endParaRPr lang="en-US"/>
        </a:p>
      </dgm:t>
    </dgm:pt>
    <dgm:pt modelId="{B22C4D0F-2539-41C4-B7B0-7BBE62884C6F}" type="sibTrans" cxnId="{173BF7A2-BC81-472D-83E7-C5C9A81BA41B}">
      <dgm:prSet/>
      <dgm:spPr/>
      <dgm:t>
        <a:bodyPr/>
        <a:lstStyle/>
        <a:p>
          <a:endParaRPr lang="en-US"/>
        </a:p>
      </dgm:t>
    </dgm:pt>
    <dgm:pt modelId="{2E41ABA1-A463-4385-895D-1FE04807AB01}" type="pres">
      <dgm:prSet presAssocID="{4ADCBEC8-0142-47B5-AC53-D3F9D2F9056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30E628-B012-4173-A32F-356656904094}" type="pres">
      <dgm:prSet presAssocID="{5F058FA8-0EFB-4AA3-8789-183A8CA80A81}" presName="root1" presStyleCnt="0"/>
      <dgm:spPr/>
    </dgm:pt>
    <dgm:pt modelId="{29187B92-5C2F-4505-A877-B3FB3153785A}" type="pres">
      <dgm:prSet presAssocID="{5F058FA8-0EFB-4AA3-8789-183A8CA80A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F3759-8167-457E-9E59-D06010FE66B1}" type="pres">
      <dgm:prSet presAssocID="{5F058FA8-0EFB-4AA3-8789-183A8CA80A81}" presName="level2hierChild" presStyleCnt="0"/>
      <dgm:spPr/>
    </dgm:pt>
    <dgm:pt modelId="{5B9F0D90-04CC-4D3B-9921-C4D663C8A8DB}" type="pres">
      <dgm:prSet presAssocID="{06076468-7AAB-4E05-B4EA-A9B209946452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04A59DC-0353-457D-B657-27F78A6E8F9E}" type="pres">
      <dgm:prSet presAssocID="{06076468-7AAB-4E05-B4EA-A9B20994645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3A298E7-9B82-4E27-B7BE-67B090C1949E}" type="pres">
      <dgm:prSet presAssocID="{6E29C233-38C1-4282-85C3-36A299CBB81F}" presName="root2" presStyleCnt="0"/>
      <dgm:spPr/>
    </dgm:pt>
    <dgm:pt modelId="{E27CF840-B217-42AE-A60A-645FEF0AEDE2}" type="pres">
      <dgm:prSet presAssocID="{6E29C233-38C1-4282-85C3-36A299CBB81F}" presName="LevelTwoTextNode" presStyleLbl="node2" presStyleIdx="0" presStyleCnt="3" custScaleX="139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3ADCBB-9AF8-48EF-9670-63ADEE200CB7}" type="pres">
      <dgm:prSet presAssocID="{6E29C233-38C1-4282-85C3-36A299CBB81F}" presName="level3hierChild" presStyleCnt="0"/>
      <dgm:spPr/>
    </dgm:pt>
    <dgm:pt modelId="{CDB8D774-9958-4E22-AF18-9107702471BA}" type="pres">
      <dgm:prSet presAssocID="{1C21EAEC-B02A-460D-B5CD-E9D359668C8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BDC7AB8-FF43-4D93-A15F-DC906C98729A}" type="pres">
      <dgm:prSet presAssocID="{1C21EAEC-B02A-460D-B5CD-E9D359668C8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68A24DD-FDB9-4D8F-8D71-E571F92E52C2}" type="pres">
      <dgm:prSet presAssocID="{79100B93-6299-46B5-9581-DCCE22D4BD7F}" presName="root2" presStyleCnt="0"/>
      <dgm:spPr/>
    </dgm:pt>
    <dgm:pt modelId="{C34E37DD-21A4-4D8B-854A-36AA1F1EB19B}" type="pres">
      <dgm:prSet presAssocID="{79100B93-6299-46B5-9581-DCCE22D4BD7F}" presName="LevelTwoTextNode" presStyleLbl="node2" presStyleIdx="1" presStyleCnt="3" custScaleX="1406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5C4B43-B82C-493F-B499-F8C40B167A20}" type="pres">
      <dgm:prSet presAssocID="{79100B93-6299-46B5-9581-DCCE22D4BD7F}" presName="level3hierChild" presStyleCnt="0"/>
      <dgm:spPr/>
    </dgm:pt>
    <dgm:pt modelId="{FFAC9723-16F5-4A36-AD18-C39F307015BE}" type="pres">
      <dgm:prSet presAssocID="{60AA2E4B-9F9D-47A1-8180-E4C436483B3C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2E04E1E-8CD7-43E3-82EE-268837973ED8}" type="pres">
      <dgm:prSet presAssocID="{60AA2E4B-9F9D-47A1-8180-E4C436483B3C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CA3A4FE-3CD0-41D1-996D-B036FC64A905}" type="pres">
      <dgm:prSet presAssocID="{C1DA96FC-21C1-44B2-8643-6901B1364D14}" presName="root2" presStyleCnt="0"/>
      <dgm:spPr/>
    </dgm:pt>
    <dgm:pt modelId="{4AAC77EB-FE3E-46C0-B53C-C445FD181534}" type="pres">
      <dgm:prSet presAssocID="{C1DA96FC-21C1-44B2-8643-6901B1364D14}" presName="LevelTwoTextNode" presStyleLbl="node2" presStyleIdx="2" presStyleCnt="3" custScaleX="1411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4290D6-23F0-41AB-B65C-E3347119C283}" type="pres">
      <dgm:prSet presAssocID="{C1DA96FC-21C1-44B2-8643-6901B1364D14}" presName="level3hierChild" presStyleCnt="0"/>
      <dgm:spPr/>
    </dgm:pt>
  </dgm:ptLst>
  <dgm:cxnLst>
    <dgm:cxn modelId="{EC160A68-C0FD-4E82-B483-7541CC93BB35}" srcId="{4ADCBEC8-0142-47B5-AC53-D3F9D2F90565}" destId="{5F058FA8-0EFB-4AA3-8789-183A8CA80A81}" srcOrd="0" destOrd="0" parTransId="{4E956A9F-7198-4316-B916-2679386C28D5}" sibTransId="{DD6A7976-57C7-41D1-9155-CB7313D009F0}"/>
    <dgm:cxn modelId="{645EE5C9-7BED-45D3-B66D-43BBA3E8B458}" srcId="{5F058FA8-0EFB-4AA3-8789-183A8CA80A81}" destId="{6E29C233-38C1-4282-85C3-36A299CBB81F}" srcOrd="0" destOrd="0" parTransId="{06076468-7AAB-4E05-B4EA-A9B209946452}" sibTransId="{3E723686-F1DD-4AC2-85BE-FBFD1C0740F3}"/>
    <dgm:cxn modelId="{49D20311-B3B2-417C-991A-459AE3A96069}" type="presOf" srcId="{1C21EAEC-B02A-460D-B5CD-E9D359668C8F}" destId="{4BDC7AB8-FF43-4D93-A15F-DC906C98729A}" srcOrd="1" destOrd="0" presId="urn:microsoft.com/office/officeart/2008/layout/HorizontalMultiLevelHierarchy"/>
    <dgm:cxn modelId="{9C968CFF-A127-417F-9652-8DAD926EBEFE}" type="presOf" srcId="{06076468-7AAB-4E05-B4EA-A9B209946452}" destId="{E04A59DC-0353-457D-B657-27F78A6E8F9E}" srcOrd="1" destOrd="0" presId="urn:microsoft.com/office/officeart/2008/layout/HorizontalMultiLevelHierarchy"/>
    <dgm:cxn modelId="{AA894110-D4B1-4DFC-934F-8D812A1ED0DA}" type="presOf" srcId="{60AA2E4B-9F9D-47A1-8180-E4C436483B3C}" destId="{F2E04E1E-8CD7-43E3-82EE-268837973ED8}" srcOrd="1" destOrd="0" presId="urn:microsoft.com/office/officeart/2008/layout/HorizontalMultiLevelHierarchy"/>
    <dgm:cxn modelId="{173BF7A2-BC81-472D-83E7-C5C9A81BA41B}" srcId="{5F058FA8-0EFB-4AA3-8789-183A8CA80A81}" destId="{C1DA96FC-21C1-44B2-8643-6901B1364D14}" srcOrd="2" destOrd="0" parTransId="{60AA2E4B-9F9D-47A1-8180-E4C436483B3C}" sibTransId="{B22C4D0F-2539-41C4-B7B0-7BBE62884C6F}"/>
    <dgm:cxn modelId="{3C61CC62-F497-4B18-8CC7-FB77329F6113}" type="presOf" srcId="{06076468-7AAB-4E05-B4EA-A9B209946452}" destId="{5B9F0D90-04CC-4D3B-9921-C4D663C8A8DB}" srcOrd="0" destOrd="0" presId="urn:microsoft.com/office/officeart/2008/layout/HorizontalMultiLevelHierarchy"/>
    <dgm:cxn modelId="{29FA7CA7-FD79-4423-A921-26F157AF22EA}" type="presOf" srcId="{79100B93-6299-46B5-9581-DCCE22D4BD7F}" destId="{C34E37DD-21A4-4D8B-854A-36AA1F1EB19B}" srcOrd="0" destOrd="0" presId="urn:microsoft.com/office/officeart/2008/layout/HorizontalMultiLevelHierarchy"/>
    <dgm:cxn modelId="{7D03FE17-C8DC-4E31-8236-15F9EA7F7391}" type="presOf" srcId="{6E29C233-38C1-4282-85C3-36A299CBB81F}" destId="{E27CF840-B217-42AE-A60A-645FEF0AEDE2}" srcOrd="0" destOrd="0" presId="urn:microsoft.com/office/officeart/2008/layout/HorizontalMultiLevelHierarchy"/>
    <dgm:cxn modelId="{263A3783-BF61-4F70-9C1B-6FD3E9916918}" type="presOf" srcId="{C1DA96FC-21C1-44B2-8643-6901B1364D14}" destId="{4AAC77EB-FE3E-46C0-B53C-C445FD181534}" srcOrd="0" destOrd="0" presId="urn:microsoft.com/office/officeart/2008/layout/HorizontalMultiLevelHierarchy"/>
    <dgm:cxn modelId="{D6778F8B-33E0-4442-8020-97AFF93E2F42}" type="presOf" srcId="{1C21EAEC-B02A-460D-B5CD-E9D359668C8F}" destId="{CDB8D774-9958-4E22-AF18-9107702471BA}" srcOrd="0" destOrd="0" presId="urn:microsoft.com/office/officeart/2008/layout/HorizontalMultiLevelHierarchy"/>
    <dgm:cxn modelId="{3FD8C7CB-FDC2-4794-AB03-8A6586FEE4BA}" type="presOf" srcId="{60AA2E4B-9F9D-47A1-8180-E4C436483B3C}" destId="{FFAC9723-16F5-4A36-AD18-C39F307015BE}" srcOrd="0" destOrd="0" presId="urn:microsoft.com/office/officeart/2008/layout/HorizontalMultiLevelHierarchy"/>
    <dgm:cxn modelId="{2843415B-E3A9-4B82-B66C-55C0B705F968}" srcId="{5F058FA8-0EFB-4AA3-8789-183A8CA80A81}" destId="{79100B93-6299-46B5-9581-DCCE22D4BD7F}" srcOrd="1" destOrd="0" parTransId="{1C21EAEC-B02A-460D-B5CD-E9D359668C8F}" sibTransId="{E99AEF28-CF92-47E4-A15A-A33AA6499F57}"/>
    <dgm:cxn modelId="{B6DE4FCF-DC18-44A2-8E33-E92CF1827747}" type="presOf" srcId="{4ADCBEC8-0142-47B5-AC53-D3F9D2F90565}" destId="{2E41ABA1-A463-4385-895D-1FE04807AB01}" srcOrd="0" destOrd="0" presId="urn:microsoft.com/office/officeart/2008/layout/HorizontalMultiLevelHierarchy"/>
    <dgm:cxn modelId="{B3B6F678-4662-4018-B908-E06AF50A45F2}" type="presOf" srcId="{5F058FA8-0EFB-4AA3-8789-183A8CA80A81}" destId="{29187B92-5C2F-4505-A877-B3FB3153785A}" srcOrd="0" destOrd="0" presId="urn:microsoft.com/office/officeart/2008/layout/HorizontalMultiLevelHierarchy"/>
    <dgm:cxn modelId="{779E6C52-1129-4D77-A7D5-9DF737234E42}" type="presParOf" srcId="{2E41ABA1-A463-4385-895D-1FE04807AB01}" destId="{9B30E628-B012-4173-A32F-356656904094}" srcOrd="0" destOrd="0" presId="urn:microsoft.com/office/officeart/2008/layout/HorizontalMultiLevelHierarchy"/>
    <dgm:cxn modelId="{F772FAFC-874E-4AD5-8902-8CE02A2939D3}" type="presParOf" srcId="{9B30E628-B012-4173-A32F-356656904094}" destId="{29187B92-5C2F-4505-A877-B3FB3153785A}" srcOrd="0" destOrd="0" presId="urn:microsoft.com/office/officeart/2008/layout/HorizontalMultiLevelHierarchy"/>
    <dgm:cxn modelId="{F3372E89-16F2-4D22-A452-CE923BD37B74}" type="presParOf" srcId="{9B30E628-B012-4173-A32F-356656904094}" destId="{069F3759-8167-457E-9E59-D06010FE66B1}" srcOrd="1" destOrd="0" presId="urn:microsoft.com/office/officeart/2008/layout/HorizontalMultiLevelHierarchy"/>
    <dgm:cxn modelId="{A562A1A9-6266-473E-9CC3-3133E85E0E2B}" type="presParOf" srcId="{069F3759-8167-457E-9E59-D06010FE66B1}" destId="{5B9F0D90-04CC-4D3B-9921-C4D663C8A8DB}" srcOrd="0" destOrd="0" presId="urn:microsoft.com/office/officeart/2008/layout/HorizontalMultiLevelHierarchy"/>
    <dgm:cxn modelId="{1448ABBB-AD42-4C7B-A663-8805B5C6E465}" type="presParOf" srcId="{5B9F0D90-04CC-4D3B-9921-C4D663C8A8DB}" destId="{E04A59DC-0353-457D-B657-27F78A6E8F9E}" srcOrd="0" destOrd="0" presId="urn:microsoft.com/office/officeart/2008/layout/HorizontalMultiLevelHierarchy"/>
    <dgm:cxn modelId="{A470F5B1-9B6E-44F9-B563-8797EB8CE5C2}" type="presParOf" srcId="{069F3759-8167-457E-9E59-D06010FE66B1}" destId="{F3A298E7-9B82-4E27-B7BE-67B090C1949E}" srcOrd="1" destOrd="0" presId="urn:microsoft.com/office/officeart/2008/layout/HorizontalMultiLevelHierarchy"/>
    <dgm:cxn modelId="{CAA97327-148C-4F5F-A213-93E80A41D295}" type="presParOf" srcId="{F3A298E7-9B82-4E27-B7BE-67B090C1949E}" destId="{E27CF840-B217-42AE-A60A-645FEF0AEDE2}" srcOrd="0" destOrd="0" presId="urn:microsoft.com/office/officeart/2008/layout/HorizontalMultiLevelHierarchy"/>
    <dgm:cxn modelId="{FFBBE303-90A4-4580-B8FF-DBEB87877041}" type="presParOf" srcId="{F3A298E7-9B82-4E27-B7BE-67B090C1949E}" destId="{7A3ADCBB-9AF8-48EF-9670-63ADEE200CB7}" srcOrd="1" destOrd="0" presId="urn:microsoft.com/office/officeart/2008/layout/HorizontalMultiLevelHierarchy"/>
    <dgm:cxn modelId="{611A5DE3-2734-48EB-A07F-850DF7FB4EEF}" type="presParOf" srcId="{069F3759-8167-457E-9E59-D06010FE66B1}" destId="{CDB8D774-9958-4E22-AF18-9107702471BA}" srcOrd="2" destOrd="0" presId="urn:microsoft.com/office/officeart/2008/layout/HorizontalMultiLevelHierarchy"/>
    <dgm:cxn modelId="{8853110E-35A1-4737-9B00-16F9E2346ED5}" type="presParOf" srcId="{CDB8D774-9958-4E22-AF18-9107702471BA}" destId="{4BDC7AB8-FF43-4D93-A15F-DC906C98729A}" srcOrd="0" destOrd="0" presId="urn:microsoft.com/office/officeart/2008/layout/HorizontalMultiLevelHierarchy"/>
    <dgm:cxn modelId="{E0C4F61F-96A3-4955-88F5-546FD8055B27}" type="presParOf" srcId="{069F3759-8167-457E-9E59-D06010FE66B1}" destId="{D68A24DD-FDB9-4D8F-8D71-E571F92E52C2}" srcOrd="3" destOrd="0" presId="urn:microsoft.com/office/officeart/2008/layout/HorizontalMultiLevelHierarchy"/>
    <dgm:cxn modelId="{62FD9608-BFDC-4A26-8A1F-EA9016CFE2DF}" type="presParOf" srcId="{D68A24DD-FDB9-4D8F-8D71-E571F92E52C2}" destId="{C34E37DD-21A4-4D8B-854A-36AA1F1EB19B}" srcOrd="0" destOrd="0" presId="urn:microsoft.com/office/officeart/2008/layout/HorizontalMultiLevelHierarchy"/>
    <dgm:cxn modelId="{CC5D8DC2-7AF8-4C84-8891-4CACF95EF8CF}" type="presParOf" srcId="{D68A24DD-FDB9-4D8F-8D71-E571F92E52C2}" destId="{B35C4B43-B82C-493F-B499-F8C40B167A20}" srcOrd="1" destOrd="0" presId="urn:microsoft.com/office/officeart/2008/layout/HorizontalMultiLevelHierarchy"/>
    <dgm:cxn modelId="{F343EF7C-F881-48AE-AE66-E7CED7B73765}" type="presParOf" srcId="{069F3759-8167-457E-9E59-D06010FE66B1}" destId="{FFAC9723-16F5-4A36-AD18-C39F307015BE}" srcOrd="4" destOrd="0" presId="urn:microsoft.com/office/officeart/2008/layout/HorizontalMultiLevelHierarchy"/>
    <dgm:cxn modelId="{B35A4F9C-AEAC-4710-8419-C3B333463F71}" type="presParOf" srcId="{FFAC9723-16F5-4A36-AD18-C39F307015BE}" destId="{F2E04E1E-8CD7-43E3-82EE-268837973ED8}" srcOrd="0" destOrd="0" presId="urn:microsoft.com/office/officeart/2008/layout/HorizontalMultiLevelHierarchy"/>
    <dgm:cxn modelId="{8BF81314-A496-45CB-A748-82005DEA3991}" type="presParOf" srcId="{069F3759-8167-457E-9E59-D06010FE66B1}" destId="{ACA3A4FE-3CD0-41D1-996D-B036FC64A905}" srcOrd="5" destOrd="0" presId="urn:microsoft.com/office/officeart/2008/layout/HorizontalMultiLevelHierarchy"/>
    <dgm:cxn modelId="{C5551BE3-B824-45E8-A25F-6AAED88EC8F1}" type="presParOf" srcId="{ACA3A4FE-3CD0-41D1-996D-B036FC64A905}" destId="{4AAC77EB-FE3E-46C0-B53C-C445FD181534}" srcOrd="0" destOrd="0" presId="urn:microsoft.com/office/officeart/2008/layout/HorizontalMultiLevelHierarchy"/>
    <dgm:cxn modelId="{13346215-809E-4A08-A714-9C3E1510D04B}" type="presParOf" srcId="{ACA3A4FE-3CD0-41D1-996D-B036FC64A905}" destId="{604290D6-23F0-41AB-B65C-E3347119C2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D7EE-2803-408B-B6F8-ED1D751A6D34}">
      <dsp:nvSpPr>
        <dsp:cNvPr id="0" name=""/>
        <dsp:cNvSpPr/>
      </dsp:nvSpPr>
      <dsp:spPr>
        <a:xfrm>
          <a:off x="0" y="106608"/>
          <a:ext cx="482668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Threats</a:t>
          </a:r>
        </a:p>
      </dsp:txBody>
      <dsp:txXfrm>
        <a:off x="25759" y="132367"/>
        <a:ext cx="4775169" cy="476152"/>
      </dsp:txXfrm>
    </dsp:sp>
    <dsp:sp modelId="{7BA6A975-3044-4E78-845C-03E967C9C245}">
      <dsp:nvSpPr>
        <dsp:cNvPr id="0" name=""/>
        <dsp:cNvSpPr/>
      </dsp:nvSpPr>
      <dsp:spPr>
        <a:xfrm>
          <a:off x="0" y="634278"/>
          <a:ext cx="4826687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Capturing network traffic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Unauthorized access to network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Password dump stealing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Dumpster diving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Social engineering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Port scanning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Eavesdropping</a:t>
          </a:r>
        </a:p>
      </dsp:txBody>
      <dsp:txXfrm>
        <a:off x="0" y="634278"/>
        <a:ext cx="4826687" cy="2049300"/>
      </dsp:txXfrm>
    </dsp:sp>
    <dsp:sp modelId="{B8B5B366-995E-4FB0-AC24-A145D17D2819}">
      <dsp:nvSpPr>
        <dsp:cNvPr id="0" name=""/>
        <dsp:cNvSpPr/>
      </dsp:nvSpPr>
      <dsp:spPr>
        <a:xfrm>
          <a:off x="0" y="2683578"/>
          <a:ext cx="482668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Countermeasures</a:t>
          </a:r>
        </a:p>
      </dsp:txBody>
      <dsp:txXfrm>
        <a:off x="25759" y="2709337"/>
        <a:ext cx="4775169" cy="476152"/>
      </dsp:txXfrm>
    </dsp:sp>
    <dsp:sp modelId="{4CF7AE56-767B-426C-BDF5-483CB66D8108}">
      <dsp:nvSpPr>
        <dsp:cNvPr id="0" name=""/>
        <dsp:cNvSpPr/>
      </dsp:nvSpPr>
      <dsp:spPr>
        <a:xfrm>
          <a:off x="0" y="3211248"/>
          <a:ext cx="4826687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Encryption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Authentication to systems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Access control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Network traffic padding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Data classification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End-user training</a:t>
          </a:r>
        </a:p>
      </dsp:txBody>
      <dsp:txXfrm>
        <a:off x="0" y="3211248"/>
        <a:ext cx="4826687" cy="17760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0D893-2EC3-4797-A23F-28E90E1EB85A}">
      <dsp:nvSpPr>
        <dsp:cNvPr id="0" name=""/>
        <dsp:cNvSpPr/>
      </dsp:nvSpPr>
      <dsp:spPr>
        <a:xfrm>
          <a:off x="2902" y="231954"/>
          <a:ext cx="2830422" cy="835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Regulatory</a:t>
          </a:r>
        </a:p>
      </dsp:txBody>
      <dsp:txXfrm>
        <a:off x="2902" y="231954"/>
        <a:ext cx="2830422" cy="835200"/>
      </dsp:txXfrm>
    </dsp:sp>
    <dsp:sp modelId="{F0ED9850-D78E-464D-B697-91BBE0C37F4E}">
      <dsp:nvSpPr>
        <dsp:cNvPr id="0" name=""/>
        <dsp:cNvSpPr/>
      </dsp:nvSpPr>
      <dsp:spPr>
        <a:xfrm>
          <a:off x="2902" y="1067154"/>
          <a:ext cx="2830422" cy="41195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Required whenever industry or legal standards are applicable to your organization</a:t>
          </a:r>
        </a:p>
      </dsp:txBody>
      <dsp:txXfrm>
        <a:off x="2902" y="1067154"/>
        <a:ext cx="2830422" cy="4119558"/>
      </dsp:txXfrm>
    </dsp:sp>
    <dsp:sp modelId="{893AAF90-BBDE-44D3-9CF1-247C48E8CC83}">
      <dsp:nvSpPr>
        <dsp:cNvPr id="0" name=""/>
        <dsp:cNvSpPr/>
      </dsp:nvSpPr>
      <dsp:spPr>
        <a:xfrm>
          <a:off x="3229584" y="231954"/>
          <a:ext cx="2830422" cy="835200"/>
        </a:xfrm>
        <a:prstGeom prst="rect">
          <a:avLst/>
        </a:prstGeom>
        <a:solidFill>
          <a:schemeClr val="accent4">
            <a:hueOff val="5991203"/>
            <a:satOff val="-32748"/>
            <a:lumOff val="-18823"/>
            <a:alphaOff val="0"/>
          </a:schemeClr>
        </a:solidFill>
        <a:ln w="12700" cap="flat" cmpd="sng" algn="ctr">
          <a:solidFill>
            <a:schemeClr val="accent4">
              <a:hueOff val="5991203"/>
              <a:satOff val="-32748"/>
              <a:lumOff val="-18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Advisory </a:t>
          </a:r>
        </a:p>
      </dsp:txBody>
      <dsp:txXfrm>
        <a:off x="3229584" y="231954"/>
        <a:ext cx="2830422" cy="835200"/>
      </dsp:txXfrm>
    </dsp:sp>
    <dsp:sp modelId="{FF10C68E-19B1-487D-8F81-6E3DAD5DDB5C}">
      <dsp:nvSpPr>
        <dsp:cNvPr id="0" name=""/>
        <dsp:cNvSpPr/>
      </dsp:nvSpPr>
      <dsp:spPr>
        <a:xfrm>
          <a:off x="3229584" y="1067154"/>
          <a:ext cx="2830422" cy="4119558"/>
        </a:xfrm>
        <a:prstGeom prst="rect">
          <a:avLst/>
        </a:prstGeom>
        <a:solidFill>
          <a:schemeClr val="accent4">
            <a:tint val="40000"/>
            <a:alpha val="90000"/>
            <a:hueOff val="6218535"/>
            <a:satOff val="-38447"/>
            <a:lumOff val="-434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218535"/>
              <a:satOff val="-38447"/>
              <a:lumOff val="-43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Discusses behaviors and activities are acceptable and defines consequences of violation</a:t>
          </a:r>
        </a:p>
      </dsp:txBody>
      <dsp:txXfrm>
        <a:off x="3229584" y="1067154"/>
        <a:ext cx="2830422" cy="4119558"/>
      </dsp:txXfrm>
    </dsp:sp>
    <dsp:sp modelId="{6EC8ACA1-267B-4567-89F1-8AFB409527E3}">
      <dsp:nvSpPr>
        <dsp:cNvPr id="0" name=""/>
        <dsp:cNvSpPr/>
      </dsp:nvSpPr>
      <dsp:spPr>
        <a:xfrm>
          <a:off x="6456266" y="231954"/>
          <a:ext cx="2830422" cy="835200"/>
        </a:xfrm>
        <a:prstGeom prst="rect">
          <a:avLst/>
        </a:prstGeom>
        <a:solidFill>
          <a:schemeClr val="accent4">
            <a:hueOff val="11982405"/>
            <a:satOff val="-65495"/>
            <a:lumOff val="-37647"/>
            <a:alphaOff val="0"/>
          </a:schemeClr>
        </a:solidFill>
        <a:ln w="12700" cap="flat" cmpd="sng" algn="ctr">
          <a:solidFill>
            <a:schemeClr val="accent4">
              <a:hueOff val="11982405"/>
              <a:satOff val="-65495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Informative</a:t>
          </a:r>
        </a:p>
      </dsp:txBody>
      <dsp:txXfrm>
        <a:off x="6456266" y="231954"/>
        <a:ext cx="2830422" cy="835200"/>
      </dsp:txXfrm>
    </dsp:sp>
    <dsp:sp modelId="{29D89F30-385A-479E-8996-CA0F89070AF9}">
      <dsp:nvSpPr>
        <dsp:cNvPr id="0" name=""/>
        <dsp:cNvSpPr/>
      </dsp:nvSpPr>
      <dsp:spPr>
        <a:xfrm>
          <a:off x="6456266" y="1067154"/>
          <a:ext cx="2830422" cy="4119558"/>
        </a:xfrm>
        <a:prstGeom prst="rect">
          <a:avLst/>
        </a:prstGeom>
        <a:solidFill>
          <a:schemeClr val="accent4">
            <a:tint val="40000"/>
            <a:alpha val="90000"/>
            <a:hueOff val="12437071"/>
            <a:satOff val="-76893"/>
            <a:lumOff val="-868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2437071"/>
              <a:satOff val="-76893"/>
              <a:lumOff val="-8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Designed to provide information or knowledge about a specific subject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Not enforceable</a:t>
          </a:r>
        </a:p>
      </dsp:txBody>
      <dsp:txXfrm>
        <a:off x="6456266" y="1067154"/>
        <a:ext cx="2830422" cy="41195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1A27E-6258-42EE-9365-811B30CECCD9}">
      <dsp:nvSpPr>
        <dsp:cNvPr id="0" name=""/>
        <dsp:cNvSpPr/>
      </dsp:nvSpPr>
      <dsp:spPr>
        <a:xfrm>
          <a:off x="4077" y="112960"/>
          <a:ext cx="245177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Standard</a:t>
          </a:r>
        </a:p>
      </dsp:txBody>
      <dsp:txXfrm>
        <a:off x="4077" y="112960"/>
        <a:ext cx="2451778" cy="576000"/>
      </dsp:txXfrm>
    </dsp:sp>
    <dsp:sp modelId="{3B953DEC-CDB6-4693-A0BF-4ACACA6F05E7}">
      <dsp:nvSpPr>
        <dsp:cNvPr id="0" name=""/>
        <dsp:cNvSpPr/>
      </dsp:nvSpPr>
      <dsp:spPr>
        <a:xfrm>
          <a:off x="4077" y="688960"/>
          <a:ext cx="2451778" cy="46167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Define compulsory requirements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Provides a course of action for uniform deployment of technology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Tactical documents</a:t>
          </a:r>
        </a:p>
      </dsp:txBody>
      <dsp:txXfrm>
        <a:off x="4077" y="688960"/>
        <a:ext cx="2451778" cy="4616746"/>
      </dsp:txXfrm>
    </dsp:sp>
    <dsp:sp modelId="{1A23B753-6983-45AE-86F2-EE4217941BFE}">
      <dsp:nvSpPr>
        <dsp:cNvPr id="0" name=""/>
        <dsp:cNvSpPr/>
      </dsp:nvSpPr>
      <dsp:spPr>
        <a:xfrm>
          <a:off x="2799104" y="112960"/>
          <a:ext cx="245177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Baseline </a:t>
          </a:r>
        </a:p>
      </dsp:txBody>
      <dsp:txXfrm>
        <a:off x="2799104" y="112960"/>
        <a:ext cx="2451778" cy="576000"/>
      </dsp:txXfrm>
    </dsp:sp>
    <dsp:sp modelId="{D7C1BB51-E142-4C3F-85A7-4C0030D62060}">
      <dsp:nvSpPr>
        <dsp:cNvPr id="0" name=""/>
        <dsp:cNvSpPr/>
      </dsp:nvSpPr>
      <dsp:spPr>
        <a:xfrm>
          <a:off x="2799104" y="688960"/>
          <a:ext cx="2451778" cy="461674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Defines minimum level of security that every system must meet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System-specific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Establishes common secure state</a:t>
          </a:r>
        </a:p>
      </dsp:txBody>
      <dsp:txXfrm>
        <a:off x="2799104" y="688960"/>
        <a:ext cx="2451778" cy="4616746"/>
      </dsp:txXfrm>
    </dsp:sp>
    <dsp:sp modelId="{168D3945-4EC8-4FBA-B7C4-1E808D5E65D6}">
      <dsp:nvSpPr>
        <dsp:cNvPr id="0" name=""/>
        <dsp:cNvSpPr/>
      </dsp:nvSpPr>
      <dsp:spPr>
        <a:xfrm>
          <a:off x="5594131" y="112960"/>
          <a:ext cx="245177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Guideline</a:t>
          </a:r>
        </a:p>
      </dsp:txBody>
      <dsp:txXfrm>
        <a:off x="5594131" y="112960"/>
        <a:ext cx="2451778" cy="576000"/>
      </dsp:txXfrm>
    </dsp:sp>
    <dsp:sp modelId="{1F3D2E73-E4EE-4499-B964-3D6D09E77250}">
      <dsp:nvSpPr>
        <dsp:cNvPr id="0" name=""/>
        <dsp:cNvSpPr/>
      </dsp:nvSpPr>
      <dsp:spPr>
        <a:xfrm>
          <a:off x="5594131" y="688960"/>
          <a:ext cx="2451778" cy="461674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Offers recommendations on implementation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Servers as an operating guide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Flexible – can be customized for each unique system</a:t>
          </a:r>
        </a:p>
      </dsp:txBody>
      <dsp:txXfrm>
        <a:off x="5594131" y="688960"/>
        <a:ext cx="2451778" cy="4616746"/>
      </dsp:txXfrm>
    </dsp:sp>
    <dsp:sp modelId="{0A42C303-8B1C-4173-A205-D12BE6DB8B54}">
      <dsp:nvSpPr>
        <dsp:cNvPr id="0" name=""/>
        <dsp:cNvSpPr/>
      </dsp:nvSpPr>
      <dsp:spPr>
        <a:xfrm>
          <a:off x="8389158" y="112960"/>
          <a:ext cx="2451778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Procedure</a:t>
          </a:r>
        </a:p>
      </dsp:txBody>
      <dsp:txXfrm>
        <a:off x="8389158" y="112960"/>
        <a:ext cx="2451778" cy="576000"/>
      </dsp:txXfrm>
    </dsp:sp>
    <dsp:sp modelId="{A322BDB4-3AC0-494F-931C-E4DEB2164CEB}">
      <dsp:nvSpPr>
        <dsp:cNvPr id="0" name=""/>
        <dsp:cNvSpPr/>
      </dsp:nvSpPr>
      <dsp:spPr>
        <a:xfrm>
          <a:off x="8389158" y="688960"/>
          <a:ext cx="2451778" cy="461674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Final element of the formalized security policy structure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Detailed step-by-step document describes actions necessary to implement security mandates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System and software specific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Purpose is to ensure integrity of business process</a:t>
          </a:r>
        </a:p>
      </dsp:txBody>
      <dsp:txXfrm>
        <a:off x="8389158" y="688960"/>
        <a:ext cx="2451778" cy="46167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19374-0019-4055-8D93-7C6568762CB7}">
      <dsp:nvSpPr>
        <dsp:cNvPr id="0" name=""/>
        <dsp:cNvSpPr/>
      </dsp:nvSpPr>
      <dsp:spPr>
        <a:xfrm>
          <a:off x="4919" y="2232975"/>
          <a:ext cx="2150995" cy="12905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Identifying Threats</a:t>
          </a:r>
        </a:p>
      </dsp:txBody>
      <dsp:txXfrm>
        <a:off x="42719" y="2270775"/>
        <a:ext cx="2075395" cy="1214997"/>
      </dsp:txXfrm>
    </dsp:sp>
    <dsp:sp modelId="{0C2F8A6A-8094-4A1C-9A85-C51EA66B0B28}">
      <dsp:nvSpPr>
        <dsp:cNvPr id="0" name=""/>
        <dsp:cNvSpPr/>
      </dsp:nvSpPr>
      <dsp:spPr>
        <a:xfrm>
          <a:off x="2371014" y="2611550"/>
          <a:ext cx="456011" cy="5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71014" y="2718239"/>
        <a:ext cx="319208" cy="320068"/>
      </dsp:txXfrm>
    </dsp:sp>
    <dsp:sp modelId="{8FED2731-915A-41BE-8105-83908689F2B4}">
      <dsp:nvSpPr>
        <dsp:cNvPr id="0" name=""/>
        <dsp:cNvSpPr/>
      </dsp:nvSpPr>
      <dsp:spPr>
        <a:xfrm>
          <a:off x="3016313" y="2232975"/>
          <a:ext cx="2150995" cy="1290597"/>
        </a:xfrm>
        <a:prstGeom prst="roundRect">
          <a:avLst>
            <a:gd name="adj" fmla="val 10000"/>
          </a:avLst>
        </a:prstGeom>
        <a:solidFill>
          <a:schemeClr val="accent4">
            <a:hueOff val="3994135"/>
            <a:satOff val="-21832"/>
            <a:lumOff val="-1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Determining and Diagramming Potential attacks</a:t>
          </a:r>
        </a:p>
      </dsp:txBody>
      <dsp:txXfrm>
        <a:off x="3054113" y="2270775"/>
        <a:ext cx="2075395" cy="1214997"/>
      </dsp:txXfrm>
    </dsp:sp>
    <dsp:sp modelId="{489EBA13-7740-4B76-B87F-958753982A69}">
      <dsp:nvSpPr>
        <dsp:cNvPr id="0" name=""/>
        <dsp:cNvSpPr/>
      </dsp:nvSpPr>
      <dsp:spPr>
        <a:xfrm>
          <a:off x="5382408" y="2611550"/>
          <a:ext cx="456011" cy="5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991203"/>
            <a:satOff val="-32748"/>
            <a:lumOff val="-18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382408" y="2718239"/>
        <a:ext cx="319208" cy="320068"/>
      </dsp:txXfrm>
    </dsp:sp>
    <dsp:sp modelId="{70342A1B-2163-460D-AFB6-1E0C03518EB3}">
      <dsp:nvSpPr>
        <dsp:cNvPr id="0" name=""/>
        <dsp:cNvSpPr/>
      </dsp:nvSpPr>
      <dsp:spPr>
        <a:xfrm>
          <a:off x="6027707" y="2232975"/>
          <a:ext cx="2150995" cy="1290597"/>
        </a:xfrm>
        <a:prstGeom prst="roundRect">
          <a:avLst>
            <a:gd name="adj" fmla="val 10000"/>
          </a:avLst>
        </a:prstGeom>
        <a:solidFill>
          <a:schemeClr val="accent4">
            <a:hueOff val="7988271"/>
            <a:satOff val="-43663"/>
            <a:lumOff val="-2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Performing Reduction Analysis</a:t>
          </a:r>
        </a:p>
      </dsp:txBody>
      <dsp:txXfrm>
        <a:off x="6065507" y="2270775"/>
        <a:ext cx="2075395" cy="1214997"/>
      </dsp:txXfrm>
    </dsp:sp>
    <dsp:sp modelId="{E31B7890-CC09-47D7-B570-ABCE04CD5F26}">
      <dsp:nvSpPr>
        <dsp:cNvPr id="0" name=""/>
        <dsp:cNvSpPr/>
      </dsp:nvSpPr>
      <dsp:spPr>
        <a:xfrm>
          <a:off x="8393802" y="2611550"/>
          <a:ext cx="456011" cy="5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1982405"/>
            <a:satOff val="-65495"/>
            <a:lumOff val="-37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8393802" y="2718239"/>
        <a:ext cx="319208" cy="320068"/>
      </dsp:txXfrm>
    </dsp:sp>
    <dsp:sp modelId="{D8180B53-1F25-477A-86C4-BEB78D6CE094}">
      <dsp:nvSpPr>
        <dsp:cNvPr id="0" name=""/>
        <dsp:cNvSpPr/>
      </dsp:nvSpPr>
      <dsp:spPr>
        <a:xfrm>
          <a:off x="9039100" y="2232975"/>
          <a:ext cx="2150995" cy="1290597"/>
        </a:xfrm>
        <a:prstGeom prst="roundRect">
          <a:avLst>
            <a:gd name="adj" fmla="val 10000"/>
          </a:avLst>
        </a:prstGeom>
        <a:solidFill>
          <a:schemeClr val="accent4">
            <a:hueOff val="11982405"/>
            <a:satOff val="-65495"/>
            <a:lumOff val="-3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Prioritization and Response	</a:t>
          </a:r>
        </a:p>
      </dsp:txBody>
      <dsp:txXfrm>
        <a:off x="9076900" y="2270775"/>
        <a:ext cx="2075395" cy="1214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D7EE-2803-408B-B6F8-ED1D751A6D34}">
      <dsp:nvSpPr>
        <dsp:cNvPr id="0" name=""/>
        <dsp:cNvSpPr/>
      </dsp:nvSpPr>
      <dsp:spPr>
        <a:xfrm>
          <a:off x="0" y="138513"/>
          <a:ext cx="482668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Threats</a:t>
          </a:r>
        </a:p>
      </dsp:txBody>
      <dsp:txXfrm>
        <a:off x="26930" y="165443"/>
        <a:ext cx="4772827" cy="497795"/>
      </dsp:txXfrm>
    </dsp:sp>
    <dsp:sp modelId="{7BA6A975-3044-4E78-845C-03E967C9C245}">
      <dsp:nvSpPr>
        <dsp:cNvPr id="0" name=""/>
        <dsp:cNvSpPr/>
      </dsp:nvSpPr>
      <dsp:spPr>
        <a:xfrm>
          <a:off x="0" y="690168"/>
          <a:ext cx="4826687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Virus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Logic bombs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Errors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Malicious modifications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Intentional replacement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System back door</a:t>
          </a:r>
        </a:p>
      </dsp:txBody>
      <dsp:txXfrm>
        <a:off x="0" y="690168"/>
        <a:ext cx="4826687" cy="1856790"/>
      </dsp:txXfrm>
    </dsp:sp>
    <dsp:sp modelId="{B8B5B366-995E-4FB0-AC24-A145D17D2819}">
      <dsp:nvSpPr>
        <dsp:cNvPr id="0" name=""/>
        <dsp:cNvSpPr/>
      </dsp:nvSpPr>
      <dsp:spPr>
        <a:xfrm>
          <a:off x="0" y="2546958"/>
          <a:ext cx="482668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Countermeasures</a:t>
          </a:r>
        </a:p>
      </dsp:txBody>
      <dsp:txXfrm>
        <a:off x="26930" y="2573888"/>
        <a:ext cx="4772827" cy="497795"/>
      </dsp:txXfrm>
    </dsp:sp>
    <dsp:sp modelId="{4CF7AE56-767B-426C-BDF5-483CB66D8108}">
      <dsp:nvSpPr>
        <dsp:cNvPr id="0" name=""/>
        <dsp:cNvSpPr/>
      </dsp:nvSpPr>
      <dsp:spPr>
        <a:xfrm>
          <a:off x="0" y="3098613"/>
          <a:ext cx="4826687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Activity logging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Access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Authentication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Hashing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Encryption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Intrusion detection systems</a:t>
          </a:r>
        </a:p>
      </dsp:txBody>
      <dsp:txXfrm>
        <a:off x="0" y="3098613"/>
        <a:ext cx="4826687" cy="1856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D7EE-2803-408B-B6F8-ED1D751A6D34}">
      <dsp:nvSpPr>
        <dsp:cNvPr id="0" name=""/>
        <dsp:cNvSpPr/>
      </dsp:nvSpPr>
      <dsp:spPr>
        <a:xfrm>
          <a:off x="0" y="138513"/>
          <a:ext cx="482668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Threats</a:t>
          </a:r>
        </a:p>
      </dsp:txBody>
      <dsp:txXfrm>
        <a:off x="26930" y="165443"/>
        <a:ext cx="4772827" cy="497795"/>
      </dsp:txXfrm>
    </dsp:sp>
    <dsp:sp modelId="{7BA6A975-3044-4E78-845C-03E967C9C245}">
      <dsp:nvSpPr>
        <dsp:cNvPr id="0" name=""/>
        <dsp:cNvSpPr/>
      </dsp:nvSpPr>
      <dsp:spPr>
        <a:xfrm>
          <a:off x="0" y="690168"/>
          <a:ext cx="4826687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Device failure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Software error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Natural calamity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Power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Human error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oversight</a:t>
          </a:r>
        </a:p>
      </dsp:txBody>
      <dsp:txXfrm>
        <a:off x="0" y="690168"/>
        <a:ext cx="4826687" cy="1856790"/>
      </dsp:txXfrm>
    </dsp:sp>
    <dsp:sp modelId="{B8B5B366-995E-4FB0-AC24-A145D17D2819}">
      <dsp:nvSpPr>
        <dsp:cNvPr id="0" name=""/>
        <dsp:cNvSpPr/>
      </dsp:nvSpPr>
      <dsp:spPr>
        <a:xfrm>
          <a:off x="0" y="2546958"/>
          <a:ext cx="482668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Countermeasures</a:t>
          </a:r>
        </a:p>
      </dsp:txBody>
      <dsp:txXfrm>
        <a:off x="26930" y="2573888"/>
        <a:ext cx="4772827" cy="497795"/>
      </dsp:txXfrm>
    </dsp:sp>
    <dsp:sp modelId="{4CF7AE56-767B-426C-BDF5-483CB66D8108}">
      <dsp:nvSpPr>
        <dsp:cNvPr id="0" name=""/>
        <dsp:cNvSpPr/>
      </dsp:nvSpPr>
      <dsp:spPr>
        <a:xfrm>
          <a:off x="0" y="3098613"/>
          <a:ext cx="4826687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RAID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Redundant 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Clustering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Access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BCP/DR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Fault tolerance</a:t>
          </a:r>
        </a:p>
      </dsp:txBody>
      <dsp:txXfrm>
        <a:off x="0" y="3098613"/>
        <a:ext cx="4826687" cy="1856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CBF7E-04AC-4A8C-8904-EFA2EC0550D9}">
      <dsp:nvSpPr>
        <dsp:cNvPr id="0" name=""/>
        <dsp:cNvSpPr/>
      </dsp:nvSpPr>
      <dsp:spPr>
        <a:xfrm>
          <a:off x="36" y="34225"/>
          <a:ext cx="349341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Benefits</a:t>
          </a:r>
        </a:p>
      </dsp:txBody>
      <dsp:txXfrm>
        <a:off x="36" y="34225"/>
        <a:ext cx="3493418" cy="518400"/>
      </dsp:txXfrm>
    </dsp:sp>
    <dsp:sp modelId="{B209F7C5-6992-4E3E-A03B-26B4F3223905}">
      <dsp:nvSpPr>
        <dsp:cNvPr id="0" name=""/>
        <dsp:cNvSpPr/>
      </dsp:nvSpPr>
      <dsp:spPr>
        <a:xfrm>
          <a:off x="36" y="552625"/>
          <a:ext cx="3493418" cy="4348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"/>
          </a:pPr>
          <a:r>
            <a:rPr lang="en-IN" sz="1800" kern="1200" dirty="0"/>
            <a:t>Benefits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Demonstrates organization’s commitment to protecting assets</a:t>
          </a:r>
          <a:endParaRPr lang="en-I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Assists in identifying assets that are critical for the organization</a:t>
          </a:r>
          <a:endParaRPr lang="en-I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Lends credence to the selection of protection mechanisms</a:t>
          </a:r>
          <a:endParaRPr lang="en-I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Required for regulatory compliance</a:t>
          </a:r>
          <a:endParaRPr lang="en-I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Helps define access levels</a:t>
          </a:r>
          <a:endParaRPr lang="en-I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Helps with data life-cycle management</a:t>
          </a:r>
        </a:p>
      </dsp:txBody>
      <dsp:txXfrm>
        <a:off x="36" y="552625"/>
        <a:ext cx="3493418" cy="4348079"/>
      </dsp:txXfrm>
    </dsp:sp>
    <dsp:sp modelId="{932F700D-4AEA-4B07-A92F-A424C69F0000}">
      <dsp:nvSpPr>
        <dsp:cNvPr id="0" name=""/>
        <dsp:cNvSpPr/>
      </dsp:nvSpPr>
      <dsp:spPr>
        <a:xfrm>
          <a:off x="3982533" y="34225"/>
          <a:ext cx="349341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Criteria</a:t>
          </a:r>
          <a:endParaRPr lang="en-US" sz="1800" kern="1200" dirty="0"/>
        </a:p>
      </dsp:txBody>
      <dsp:txXfrm>
        <a:off x="3982533" y="34225"/>
        <a:ext cx="3493418" cy="518400"/>
      </dsp:txXfrm>
    </dsp:sp>
    <dsp:sp modelId="{8912EAC5-6F97-47D9-AD87-E0C13E8085A5}">
      <dsp:nvSpPr>
        <dsp:cNvPr id="0" name=""/>
        <dsp:cNvSpPr/>
      </dsp:nvSpPr>
      <dsp:spPr>
        <a:xfrm>
          <a:off x="3982533" y="552625"/>
          <a:ext cx="3493418" cy="4348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Usefulness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Timeliness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Value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Maturity or age of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Life time of the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Association with personal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Disclosure damage assessment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Modification damage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National 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Authorized access to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Restriction from the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Maintenance and monitoring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Storage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</dsp:txBody>
      <dsp:txXfrm>
        <a:off x="3982533" y="552625"/>
        <a:ext cx="3493418" cy="4348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D6A8C-B32D-4BAB-A12C-7D1E9123570A}">
      <dsp:nvSpPr>
        <dsp:cNvPr id="0" name=""/>
        <dsp:cNvSpPr/>
      </dsp:nvSpPr>
      <dsp:spPr>
        <a:xfrm>
          <a:off x="2450166" y="1398058"/>
          <a:ext cx="532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8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2494" y="1440961"/>
        <a:ext cx="28171" cy="5634"/>
      </dsp:txXfrm>
    </dsp:sp>
    <dsp:sp modelId="{1F464FBF-7F5C-4DBD-B343-9108A7ED95D8}">
      <dsp:nvSpPr>
        <dsp:cNvPr id="0" name=""/>
        <dsp:cNvSpPr/>
      </dsp:nvSpPr>
      <dsp:spPr>
        <a:xfrm>
          <a:off x="2286" y="708874"/>
          <a:ext cx="2449679" cy="14698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Identify owner and define Responsibility</a:t>
          </a:r>
        </a:p>
      </dsp:txBody>
      <dsp:txXfrm>
        <a:off x="2286" y="708874"/>
        <a:ext cx="2449679" cy="1469807"/>
      </dsp:txXfrm>
    </dsp:sp>
    <dsp:sp modelId="{FAD07002-55A9-44EB-BAE8-02DA63197BD9}">
      <dsp:nvSpPr>
        <dsp:cNvPr id="0" name=""/>
        <dsp:cNvSpPr/>
      </dsp:nvSpPr>
      <dsp:spPr>
        <a:xfrm>
          <a:off x="5463272" y="1398058"/>
          <a:ext cx="532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8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15600" y="1440961"/>
        <a:ext cx="28171" cy="5634"/>
      </dsp:txXfrm>
    </dsp:sp>
    <dsp:sp modelId="{248AAF14-4EA0-486B-8AB0-3AF6E7F28AFB}">
      <dsp:nvSpPr>
        <dsp:cNvPr id="0" name=""/>
        <dsp:cNvSpPr/>
      </dsp:nvSpPr>
      <dsp:spPr>
        <a:xfrm>
          <a:off x="3015393" y="708874"/>
          <a:ext cx="2449679" cy="14698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Specify evaluation criteria</a:t>
          </a:r>
        </a:p>
      </dsp:txBody>
      <dsp:txXfrm>
        <a:off x="3015393" y="708874"/>
        <a:ext cx="2449679" cy="1469807"/>
      </dsp:txXfrm>
    </dsp:sp>
    <dsp:sp modelId="{B5AEC5BE-E8D0-4175-B770-76902C97FEE1}">
      <dsp:nvSpPr>
        <dsp:cNvPr id="0" name=""/>
        <dsp:cNvSpPr/>
      </dsp:nvSpPr>
      <dsp:spPr>
        <a:xfrm>
          <a:off x="8476378" y="1398058"/>
          <a:ext cx="532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8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28706" y="1440961"/>
        <a:ext cx="28171" cy="5634"/>
      </dsp:txXfrm>
    </dsp:sp>
    <dsp:sp modelId="{CB577CC1-4887-497E-8F5F-EEF713AA7D32}">
      <dsp:nvSpPr>
        <dsp:cNvPr id="0" name=""/>
        <dsp:cNvSpPr/>
      </dsp:nvSpPr>
      <dsp:spPr>
        <a:xfrm>
          <a:off x="6028499" y="708874"/>
          <a:ext cx="2449679" cy="14698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Classify and label each resource</a:t>
          </a:r>
        </a:p>
      </dsp:txBody>
      <dsp:txXfrm>
        <a:off x="6028499" y="708874"/>
        <a:ext cx="2449679" cy="1469807"/>
      </dsp:txXfrm>
    </dsp:sp>
    <dsp:sp modelId="{855A9000-7B61-4760-AE3D-DDA2E4379960}">
      <dsp:nvSpPr>
        <dsp:cNvPr id="0" name=""/>
        <dsp:cNvSpPr/>
      </dsp:nvSpPr>
      <dsp:spPr>
        <a:xfrm>
          <a:off x="1227126" y="2176882"/>
          <a:ext cx="9039318" cy="532826"/>
        </a:xfrm>
        <a:custGeom>
          <a:avLst/>
          <a:gdLst/>
          <a:ahLst/>
          <a:cxnLst/>
          <a:rect l="0" t="0" r="0" b="0"/>
          <a:pathLst>
            <a:path>
              <a:moveTo>
                <a:pt x="9039318" y="0"/>
              </a:moveTo>
              <a:lnTo>
                <a:pt x="9039318" y="283513"/>
              </a:lnTo>
              <a:lnTo>
                <a:pt x="0" y="283513"/>
              </a:lnTo>
              <a:lnTo>
                <a:pt x="0" y="53282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0364" y="2440478"/>
        <a:ext cx="452843" cy="5634"/>
      </dsp:txXfrm>
    </dsp:sp>
    <dsp:sp modelId="{5FBE762F-810E-42C8-AD6E-84F44A1EA09D}">
      <dsp:nvSpPr>
        <dsp:cNvPr id="0" name=""/>
        <dsp:cNvSpPr/>
      </dsp:nvSpPr>
      <dsp:spPr>
        <a:xfrm>
          <a:off x="9041605" y="708874"/>
          <a:ext cx="2449679" cy="14698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Document any exceptions to the classification policy</a:t>
          </a:r>
        </a:p>
      </dsp:txBody>
      <dsp:txXfrm>
        <a:off x="9041605" y="708874"/>
        <a:ext cx="2449679" cy="1469807"/>
      </dsp:txXfrm>
    </dsp:sp>
    <dsp:sp modelId="{AB9C38B0-C06F-449E-B483-8805326EFEE9}">
      <dsp:nvSpPr>
        <dsp:cNvPr id="0" name=""/>
        <dsp:cNvSpPr/>
      </dsp:nvSpPr>
      <dsp:spPr>
        <a:xfrm>
          <a:off x="2450166" y="3431293"/>
          <a:ext cx="532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82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2494" y="3474195"/>
        <a:ext cx="28171" cy="5634"/>
      </dsp:txXfrm>
    </dsp:sp>
    <dsp:sp modelId="{3B8CCC9F-696A-4F73-9B6F-329AEFB9EFCD}">
      <dsp:nvSpPr>
        <dsp:cNvPr id="0" name=""/>
        <dsp:cNvSpPr/>
      </dsp:nvSpPr>
      <dsp:spPr>
        <a:xfrm>
          <a:off x="2286" y="2742109"/>
          <a:ext cx="2449679" cy="14698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Select the security controls that will be applicable</a:t>
          </a:r>
        </a:p>
      </dsp:txBody>
      <dsp:txXfrm>
        <a:off x="2286" y="2742109"/>
        <a:ext cx="2449679" cy="1469807"/>
      </dsp:txXfrm>
    </dsp:sp>
    <dsp:sp modelId="{BE13F159-43DE-4472-953C-F1247EEB5CEA}">
      <dsp:nvSpPr>
        <dsp:cNvPr id="0" name=""/>
        <dsp:cNvSpPr/>
      </dsp:nvSpPr>
      <dsp:spPr>
        <a:xfrm>
          <a:off x="5463272" y="3431293"/>
          <a:ext cx="532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8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15600" y="3474195"/>
        <a:ext cx="28171" cy="5634"/>
      </dsp:txXfrm>
    </dsp:sp>
    <dsp:sp modelId="{C5DB21AE-9398-45FB-9793-B1F1FFDCF4CE}">
      <dsp:nvSpPr>
        <dsp:cNvPr id="0" name=""/>
        <dsp:cNvSpPr/>
      </dsp:nvSpPr>
      <dsp:spPr>
        <a:xfrm>
          <a:off x="3015393" y="2742109"/>
          <a:ext cx="2449679" cy="14698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Specify </a:t>
          </a:r>
          <a:r>
            <a:rPr lang="en-US" sz="2100" kern="1200" dirty="0"/>
            <a:t>declassification procedures</a:t>
          </a:r>
        </a:p>
      </dsp:txBody>
      <dsp:txXfrm>
        <a:off x="3015393" y="2742109"/>
        <a:ext cx="2449679" cy="1469807"/>
      </dsp:txXfrm>
    </dsp:sp>
    <dsp:sp modelId="{D4F61A16-385F-4FAE-92A2-A87D87CAD991}">
      <dsp:nvSpPr>
        <dsp:cNvPr id="0" name=""/>
        <dsp:cNvSpPr/>
      </dsp:nvSpPr>
      <dsp:spPr>
        <a:xfrm>
          <a:off x="6028499" y="2742109"/>
          <a:ext cx="2449679" cy="14698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Create awareness program</a:t>
          </a:r>
        </a:p>
      </dsp:txBody>
      <dsp:txXfrm>
        <a:off x="6028499" y="2742109"/>
        <a:ext cx="2449679" cy="14698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953F3-B8BE-4B56-B007-5C2E7AB184C4}">
      <dsp:nvSpPr>
        <dsp:cNvPr id="0" name=""/>
        <dsp:cNvSpPr/>
      </dsp:nvSpPr>
      <dsp:spPr>
        <a:xfrm>
          <a:off x="1015999" y="1070223"/>
          <a:ext cx="6096000" cy="3278220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2D713-0380-4E66-BD6C-1ECB607014C7}">
      <dsp:nvSpPr>
        <dsp:cNvPr id="0" name=""/>
        <dsp:cNvSpPr/>
      </dsp:nvSpPr>
      <dsp:spPr>
        <a:xfrm>
          <a:off x="4063999" y="1417913"/>
          <a:ext cx="812" cy="258284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57219-2889-4DBC-A628-A8D7ADA95BAC}">
      <dsp:nvSpPr>
        <dsp:cNvPr id="0" name=""/>
        <dsp:cNvSpPr/>
      </dsp:nvSpPr>
      <dsp:spPr>
        <a:xfrm>
          <a:off x="1219199" y="1318573"/>
          <a:ext cx="2641600" cy="27815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Top Secret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Secret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Confidential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Sensitive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Unclassified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219199" y="1318573"/>
        <a:ext cx="2641600" cy="2781520"/>
      </dsp:txXfrm>
    </dsp:sp>
    <dsp:sp modelId="{74DD8FFE-5387-4548-954F-A94838368978}">
      <dsp:nvSpPr>
        <dsp:cNvPr id="0" name=""/>
        <dsp:cNvSpPr/>
      </dsp:nvSpPr>
      <dsp:spPr>
        <a:xfrm>
          <a:off x="4267199" y="1318573"/>
          <a:ext cx="2641600" cy="27815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Confidential/Private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Sensitive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Public</a:t>
          </a:r>
        </a:p>
      </dsp:txBody>
      <dsp:txXfrm>
        <a:off x="4267199" y="1318573"/>
        <a:ext cx="2641600" cy="2781520"/>
      </dsp:txXfrm>
    </dsp:sp>
    <dsp:sp modelId="{AF7AF950-B5EF-4D19-8CF1-D3C333BC31F6}">
      <dsp:nvSpPr>
        <dsp:cNvPr id="0" name=""/>
        <dsp:cNvSpPr/>
      </dsp:nvSpPr>
      <dsp:spPr>
        <a:xfrm rot="16200000">
          <a:off x="-1280120" y="1505953"/>
          <a:ext cx="3576240" cy="101600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Government/Military</a:t>
          </a:r>
        </a:p>
      </dsp:txBody>
      <dsp:txXfrm>
        <a:off x="-1126567" y="1914370"/>
        <a:ext cx="3269135" cy="506272"/>
      </dsp:txXfrm>
    </dsp:sp>
    <dsp:sp modelId="{F9A21098-E4F8-439E-8552-2307D4247576}">
      <dsp:nvSpPr>
        <dsp:cNvPr id="0" name=""/>
        <dsp:cNvSpPr/>
      </dsp:nvSpPr>
      <dsp:spPr>
        <a:xfrm rot="5400000">
          <a:off x="5831879" y="2896713"/>
          <a:ext cx="3576240" cy="101600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Commercial/Business</a:t>
          </a:r>
        </a:p>
      </dsp:txBody>
      <dsp:txXfrm>
        <a:off x="5985432" y="2998025"/>
        <a:ext cx="3269135" cy="5062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00FC7-7F24-4F56-8D28-4958E35A2F93}">
      <dsp:nvSpPr>
        <dsp:cNvPr id="0" name=""/>
        <dsp:cNvSpPr/>
      </dsp:nvSpPr>
      <dsp:spPr>
        <a:xfrm rot="5400000">
          <a:off x="6384978" y="-2707088"/>
          <a:ext cx="1119535" cy="65362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Ultimately responsible for security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Must signoff all policy issues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 activities must be approved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Will be held responsible for overall security success/failure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Responsible for due care and due diligence </a:t>
          </a:r>
        </a:p>
      </dsp:txBody>
      <dsp:txXfrm rot="-5400000">
        <a:off x="3676631" y="55910"/>
        <a:ext cx="6481580" cy="1010233"/>
      </dsp:txXfrm>
    </dsp:sp>
    <dsp:sp modelId="{F2886034-D6DB-425C-A83A-AB3B558BAC78}">
      <dsp:nvSpPr>
        <dsp:cNvPr id="0" name=""/>
        <dsp:cNvSpPr/>
      </dsp:nvSpPr>
      <dsp:spPr>
        <a:xfrm>
          <a:off x="0" y="105282"/>
          <a:ext cx="3676630" cy="9114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Senior Management</a:t>
          </a:r>
        </a:p>
      </dsp:txBody>
      <dsp:txXfrm>
        <a:off x="44495" y="149777"/>
        <a:ext cx="3587640" cy="822499"/>
      </dsp:txXfrm>
    </dsp:sp>
    <dsp:sp modelId="{83FEFD3A-52AA-4A4C-BD44-0B3D923F3037}">
      <dsp:nvSpPr>
        <dsp:cNvPr id="0" name=""/>
        <dsp:cNvSpPr/>
      </dsp:nvSpPr>
      <dsp:spPr>
        <a:xfrm rot="5400000">
          <a:off x="6586938" y="-1649195"/>
          <a:ext cx="729191" cy="6542620"/>
        </a:xfrm>
        <a:prstGeom prst="round2SameRect">
          <a:avLst/>
        </a:prstGeom>
        <a:solidFill>
          <a:schemeClr val="accent4">
            <a:tint val="40000"/>
            <a:alpha val="90000"/>
            <a:hueOff val="2487414"/>
            <a:satOff val="-15379"/>
            <a:lumOff val="-173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487414"/>
              <a:satOff val="-15379"/>
              <a:lumOff val="-17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Responsible for following the directives mandated by SM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Has the functional responsibility for security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They are not decision makers</a:t>
          </a:r>
        </a:p>
      </dsp:txBody>
      <dsp:txXfrm rot="-5400000">
        <a:off x="3680224" y="1293115"/>
        <a:ext cx="6507024" cy="657999"/>
      </dsp:txXfrm>
    </dsp:sp>
    <dsp:sp modelId="{13ECF271-F4DB-4A9F-8C94-44B51CF817F0}">
      <dsp:nvSpPr>
        <dsp:cNvPr id="0" name=""/>
        <dsp:cNvSpPr/>
      </dsp:nvSpPr>
      <dsp:spPr>
        <a:xfrm>
          <a:off x="0" y="1166370"/>
          <a:ext cx="3680224" cy="911489"/>
        </a:xfrm>
        <a:prstGeom prst="roundRect">
          <a:avLst/>
        </a:prstGeom>
        <a:solidFill>
          <a:schemeClr val="accent4">
            <a:hueOff val="2396481"/>
            <a:satOff val="-13099"/>
            <a:lumOff val="-7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Security Professional</a:t>
          </a:r>
        </a:p>
      </dsp:txBody>
      <dsp:txXfrm>
        <a:off x="44495" y="1210865"/>
        <a:ext cx="3591234" cy="822499"/>
      </dsp:txXfrm>
    </dsp:sp>
    <dsp:sp modelId="{FF647739-F8ED-4086-9E28-884CEAD81779}">
      <dsp:nvSpPr>
        <dsp:cNvPr id="0" name=""/>
        <dsp:cNvSpPr/>
      </dsp:nvSpPr>
      <dsp:spPr>
        <a:xfrm rot="5400000">
          <a:off x="6586938" y="-692131"/>
          <a:ext cx="729191" cy="6542620"/>
        </a:xfrm>
        <a:prstGeom prst="round2SameRect">
          <a:avLst/>
        </a:prstGeom>
        <a:solidFill>
          <a:schemeClr val="accent4">
            <a:tint val="40000"/>
            <a:alpha val="90000"/>
            <a:hueOff val="4974829"/>
            <a:satOff val="-30757"/>
            <a:lumOff val="-347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974829"/>
              <a:satOff val="-30757"/>
              <a:lumOff val="-34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Responsible for classifying information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Ultimately responsible for the data they own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Typically high level management representative</a:t>
          </a:r>
        </a:p>
      </dsp:txBody>
      <dsp:txXfrm rot="-5400000">
        <a:off x="3680224" y="2250179"/>
        <a:ext cx="6507024" cy="657999"/>
      </dsp:txXfrm>
    </dsp:sp>
    <dsp:sp modelId="{294637D8-DFF9-4EB6-9054-DDFF5EA5F3B1}">
      <dsp:nvSpPr>
        <dsp:cNvPr id="0" name=""/>
        <dsp:cNvSpPr/>
      </dsp:nvSpPr>
      <dsp:spPr>
        <a:xfrm>
          <a:off x="0" y="2123434"/>
          <a:ext cx="3680224" cy="911489"/>
        </a:xfrm>
        <a:prstGeom prst="roundRect">
          <a:avLst/>
        </a:prstGeom>
        <a:solidFill>
          <a:schemeClr val="accent4">
            <a:hueOff val="4792962"/>
            <a:satOff val="-26198"/>
            <a:lumOff val="-15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Data Owner</a:t>
          </a:r>
        </a:p>
      </dsp:txBody>
      <dsp:txXfrm>
        <a:off x="44495" y="2167929"/>
        <a:ext cx="3591234" cy="822499"/>
      </dsp:txXfrm>
    </dsp:sp>
    <dsp:sp modelId="{4778FB6B-FBB5-472C-8612-DF5E1FF6E5C2}">
      <dsp:nvSpPr>
        <dsp:cNvPr id="0" name=""/>
        <dsp:cNvSpPr/>
      </dsp:nvSpPr>
      <dsp:spPr>
        <a:xfrm rot="5400000">
          <a:off x="6586938" y="264933"/>
          <a:ext cx="729191" cy="6542620"/>
        </a:xfrm>
        <a:prstGeom prst="round2SameRect">
          <a:avLst/>
        </a:prstGeom>
        <a:solidFill>
          <a:schemeClr val="accent4">
            <a:tint val="40000"/>
            <a:alpha val="90000"/>
            <a:hueOff val="7462243"/>
            <a:satOff val="-46136"/>
            <a:lumOff val="-521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462243"/>
              <a:satOff val="-46136"/>
              <a:lumOff val="-52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Responsible for tasks of implementing the prescribed protection defined by Data owner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Responsibilities include, preforming/testing backups, validating data integrity, deploying security solutions and managing data storage based on classification</a:t>
          </a:r>
        </a:p>
      </dsp:txBody>
      <dsp:txXfrm rot="-5400000">
        <a:off x="3680224" y="3207243"/>
        <a:ext cx="6507024" cy="657999"/>
      </dsp:txXfrm>
    </dsp:sp>
    <dsp:sp modelId="{ADEA936E-5245-4D2C-A1BE-020994A42A97}">
      <dsp:nvSpPr>
        <dsp:cNvPr id="0" name=""/>
        <dsp:cNvSpPr/>
      </dsp:nvSpPr>
      <dsp:spPr>
        <a:xfrm>
          <a:off x="0" y="3080498"/>
          <a:ext cx="3680224" cy="911489"/>
        </a:xfrm>
        <a:prstGeom prst="roundRect">
          <a:avLst/>
        </a:prstGeom>
        <a:solidFill>
          <a:schemeClr val="accent4">
            <a:hueOff val="7189444"/>
            <a:satOff val="-39297"/>
            <a:lumOff val="-2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Data Custodian</a:t>
          </a:r>
        </a:p>
      </dsp:txBody>
      <dsp:txXfrm>
        <a:off x="44495" y="3124993"/>
        <a:ext cx="3591234" cy="822499"/>
      </dsp:txXfrm>
    </dsp:sp>
    <dsp:sp modelId="{98D19408-986E-4D43-ACD2-CF0531A3C610}">
      <dsp:nvSpPr>
        <dsp:cNvPr id="0" name=""/>
        <dsp:cNvSpPr/>
      </dsp:nvSpPr>
      <dsp:spPr>
        <a:xfrm rot="5400000">
          <a:off x="6586938" y="1221997"/>
          <a:ext cx="729191" cy="6542620"/>
        </a:xfrm>
        <a:prstGeom prst="round2SameRect">
          <a:avLst/>
        </a:prstGeom>
        <a:solidFill>
          <a:schemeClr val="accent4">
            <a:tint val="40000"/>
            <a:alpha val="90000"/>
            <a:hueOff val="9949657"/>
            <a:satOff val="-61514"/>
            <a:lumOff val="-695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9949657"/>
              <a:satOff val="-61514"/>
              <a:lumOff val="-69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Has access to the secure 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Responsible for understanding and upholding the security policy</a:t>
          </a:r>
        </a:p>
      </dsp:txBody>
      <dsp:txXfrm rot="-5400000">
        <a:off x="3680224" y="4164307"/>
        <a:ext cx="6507024" cy="657999"/>
      </dsp:txXfrm>
    </dsp:sp>
    <dsp:sp modelId="{ACF94D69-6862-4AE0-886F-01268E56294C}">
      <dsp:nvSpPr>
        <dsp:cNvPr id="0" name=""/>
        <dsp:cNvSpPr/>
      </dsp:nvSpPr>
      <dsp:spPr>
        <a:xfrm>
          <a:off x="0" y="4037562"/>
          <a:ext cx="3680224" cy="911489"/>
        </a:xfrm>
        <a:prstGeom prst="roundRect">
          <a:avLst/>
        </a:prstGeom>
        <a:solidFill>
          <a:schemeClr val="accent4">
            <a:hueOff val="9585925"/>
            <a:satOff val="-52396"/>
            <a:lumOff val="-3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User</a:t>
          </a:r>
        </a:p>
      </dsp:txBody>
      <dsp:txXfrm>
        <a:off x="44495" y="4082057"/>
        <a:ext cx="3591234" cy="822499"/>
      </dsp:txXfrm>
    </dsp:sp>
    <dsp:sp modelId="{94D7271B-93B4-492B-B365-3A0998B4CFEB}">
      <dsp:nvSpPr>
        <dsp:cNvPr id="0" name=""/>
        <dsp:cNvSpPr/>
      </dsp:nvSpPr>
      <dsp:spPr>
        <a:xfrm rot="5400000">
          <a:off x="6586938" y="2179061"/>
          <a:ext cx="729191" cy="6542620"/>
        </a:xfrm>
        <a:prstGeom prst="round2SameRect">
          <a:avLst/>
        </a:prstGeom>
        <a:solidFill>
          <a:schemeClr val="accent4">
            <a:tint val="40000"/>
            <a:alpha val="90000"/>
            <a:hueOff val="12437071"/>
            <a:satOff val="-76893"/>
            <a:lumOff val="-868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2437071"/>
              <a:satOff val="-76893"/>
              <a:lumOff val="-8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Responsible for reviewing and verifying the security policy implementation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Produces compliance and effectiveness reports</a:t>
          </a:r>
        </a:p>
      </dsp:txBody>
      <dsp:txXfrm rot="-5400000">
        <a:off x="3680224" y="5121371"/>
        <a:ext cx="6507024" cy="657999"/>
      </dsp:txXfrm>
    </dsp:sp>
    <dsp:sp modelId="{1E764CAF-47CE-4DDB-AA73-99138D56A2C7}">
      <dsp:nvSpPr>
        <dsp:cNvPr id="0" name=""/>
        <dsp:cNvSpPr/>
      </dsp:nvSpPr>
      <dsp:spPr>
        <a:xfrm>
          <a:off x="0" y="4994627"/>
          <a:ext cx="3680224" cy="911489"/>
        </a:xfrm>
        <a:prstGeom prst="roundRect">
          <a:avLst/>
        </a:prstGeom>
        <a:solidFill>
          <a:schemeClr val="accent4">
            <a:hueOff val="11982405"/>
            <a:satOff val="-65495"/>
            <a:lumOff val="-3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 Auditor</a:t>
          </a:r>
        </a:p>
      </dsp:txBody>
      <dsp:txXfrm>
        <a:off x="44495" y="5039122"/>
        <a:ext cx="3591234" cy="8224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A2CB6-D4D5-4C31-966E-CA9890E380BC}">
      <dsp:nvSpPr>
        <dsp:cNvPr id="0" name=""/>
        <dsp:cNvSpPr/>
      </dsp:nvSpPr>
      <dsp:spPr>
        <a:xfrm>
          <a:off x="0" y="3748"/>
          <a:ext cx="8469460" cy="4593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latin typeface="Calibri"/>
              <a:ea typeface="+mn-ea"/>
              <a:cs typeface="+mn-cs"/>
            </a:rPr>
            <a:t>Due Care</a:t>
          </a:r>
          <a:endParaRPr lang="en-US" sz="3300" kern="1200" dirty="0">
            <a:latin typeface="Calibri"/>
            <a:ea typeface="+mn-ea"/>
            <a:cs typeface="+mn-cs"/>
          </a:endParaRPr>
        </a:p>
      </dsp:txBody>
      <dsp:txXfrm>
        <a:off x="22426" y="26174"/>
        <a:ext cx="8424608" cy="414545"/>
      </dsp:txXfrm>
    </dsp:sp>
    <dsp:sp modelId="{BB3F9CC7-D0E2-42A5-8586-F30C1FB44155}">
      <dsp:nvSpPr>
        <dsp:cNvPr id="0" name=""/>
        <dsp:cNvSpPr/>
      </dsp:nvSpPr>
      <dsp:spPr>
        <a:xfrm>
          <a:off x="0" y="463146"/>
          <a:ext cx="8469460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90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Taking reasonable care in protecting the organization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It’s a legal term – it pertains to the legal duty of the organization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Lack of due care is considered negligence</a:t>
          </a:r>
        </a:p>
      </dsp:txBody>
      <dsp:txXfrm>
        <a:off x="0" y="463146"/>
        <a:ext cx="8469460" cy="1707750"/>
      </dsp:txXfrm>
    </dsp:sp>
    <dsp:sp modelId="{8654060B-092E-4B65-B47A-71EC2DF5A163}">
      <dsp:nvSpPr>
        <dsp:cNvPr id="0" name=""/>
        <dsp:cNvSpPr/>
      </dsp:nvSpPr>
      <dsp:spPr>
        <a:xfrm>
          <a:off x="0" y="2170896"/>
          <a:ext cx="8469460" cy="518879"/>
        </a:xfrm>
        <a:prstGeom prst="roundRect">
          <a:avLst/>
        </a:prstGeom>
        <a:solidFill>
          <a:schemeClr val="accent3">
            <a:hueOff val="-11965988"/>
            <a:satOff val="26269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Due Diligence</a:t>
          </a:r>
        </a:p>
      </dsp:txBody>
      <dsp:txXfrm>
        <a:off x="25330" y="2196226"/>
        <a:ext cx="8418800" cy="468219"/>
      </dsp:txXfrm>
    </dsp:sp>
    <dsp:sp modelId="{4128B096-64BC-4B88-86FC-CEE5BE3429F2}">
      <dsp:nvSpPr>
        <dsp:cNvPr id="0" name=""/>
        <dsp:cNvSpPr/>
      </dsp:nvSpPr>
      <dsp:spPr>
        <a:xfrm>
          <a:off x="0" y="2689775"/>
          <a:ext cx="846946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90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Practicing the activities that maintain the due care effort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Pertains to best practices that a company should follow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It might not be legally liable</a:t>
          </a:r>
        </a:p>
      </dsp:txBody>
      <dsp:txXfrm>
        <a:off x="0" y="2689775"/>
        <a:ext cx="8469460" cy="1366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C9723-16F5-4A36-AD18-C39F307015BE}">
      <dsp:nvSpPr>
        <dsp:cNvPr id="0" name=""/>
        <dsp:cNvSpPr/>
      </dsp:nvSpPr>
      <dsp:spPr>
        <a:xfrm>
          <a:off x="185701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8371" y="3316465"/>
        <a:ext cx="72669" cy="72669"/>
      </dsp:txXfrm>
    </dsp:sp>
    <dsp:sp modelId="{CDB8D774-9958-4E22-AF18-9107702471BA}">
      <dsp:nvSpPr>
        <dsp:cNvPr id="0" name=""/>
        <dsp:cNvSpPr/>
      </dsp:nvSpPr>
      <dsp:spPr>
        <a:xfrm>
          <a:off x="185701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77821" y="2692448"/>
        <a:ext cx="33769" cy="33769"/>
      </dsp:txXfrm>
    </dsp:sp>
    <dsp:sp modelId="{5B9F0D90-04CC-4D3B-9921-C4D663C8A8DB}">
      <dsp:nvSpPr>
        <dsp:cNvPr id="0" name=""/>
        <dsp:cNvSpPr/>
      </dsp:nvSpPr>
      <dsp:spPr>
        <a:xfrm>
          <a:off x="185701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8371" y="2029532"/>
        <a:ext cx="72669" cy="72669"/>
      </dsp:txXfrm>
    </dsp:sp>
    <dsp:sp modelId="{29187B92-5C2F-4505-A877-B3FB3153785A}">
      <dsp:nvSpPr>
        <dsp:cNvPr id="0" name=""/>
        <dsp:cNvSpPr/>
      </dsp:nvSpPr>
      <dsp:spPr>
        <a:xfrm rot="16200000">
          <a:off x="-1367091" y="2194560"/>
          <a:ext cx="5418667" cy="10295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Types</a:t>
          </a:r>
        </a:p>
      </dsp:txBody>
      <dsp:txXfrm>
        <a:off x="-1367091" y="2194560"/>
        <a:ext cx="5418667" cy="1029546"/>
      </dsp:txXfrm>
    </dsp:sp>
    <dsp:sp modelId="{E27CF840-B217-42AE-A60A-645FEF0AEDE2}">
      <dsp:nvSpPr>
        <dsp:cNvPr id="0" name=""/>
        <dsp:cNvSpPr/>
      </dsp:nvSpPr>
      <dsp:spPr>
        <a:xfrm>
          <a:off x="2532397" y="907626"/>
          <a:ext cx="4699582" cy="10295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Organizational Security policy </a:t>
          </a:r>
          <a:r>
            <a:rPr lang="en-US" sz="1700" kern="1200" dirty="0"/>
            <a:t>–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focuses on issues relevant to every aspect of the organization</a:t>
          </a:r>
        </a:p>
      </dsp:txBody>
      <dsp:txXfrm>
        <a:off x="2532397" y="907626"/>
        <a:ext cx="4699582" cy="1029546"/>
      </dsp:txXfrm>
    </dsp:sp>
    <dsp:sp modelId="{C34E37DD-21A4-4D8B-854A-36AA1F1EB19B}">
      <dsp:nvSpPr>
        <dsp:cNvPr id="0" name=""/>
        <dsp:cNvSpPr/>
      </dsp:nvSpPr>
      <dsp:spPr>
        <a:xfrm>
          <a:off x="2532397" y="2194560"/>
          <a:ext cx="4749290" cy="10295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Issue-specific policy </a:t>
          </a:r>
          <a:r>
            <a:rPr lang="en-US" sz="1700" kern="1200" dirty="0"/>
            <a:t>–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focuses on specific service, department, function that is distinct from the organization as a whole</a:t>
          </a:r>
        </a:p>
      </dsp:txBody>
      <dsp:txXfrm>
        <a:off x="2532397" y="2194560"/>
        <a:ext cx="4749290" cy="1029546"/>
      </dsp:txXfrm>
    </dsp:sp>
    <dsp:sp modelId="{4AAC77EB-FE3E-46C0-B53C-C445FD181534}">
      <dsp:nvSpPr>
        <dsp:cNvPr id="0" name=""/>
        <dsp:cNvSpPr/>
      </dsp:nvSpPr>
      <dsp:spPr>
        <a:xfrm>
          <a:off x="2532397" y="3481493"/>
          <a:ext cx="4768134" cy="10295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System-specific policy </a:t>
          </a:r>
          <a:r>
            <a:rPr lang="en-US" sz="1700" kern="1200" dirty="0"/>
            <a:t>–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Focuses on individual systems</a:t>
          </a:r>
        </a:p>
      </dsp:txBody>
      <dsp:txXfrm>
        <a:off x="2532397" y="3481493"/>
        <a:ext cx="4768134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1CDD-34EB-4849-B4BB-E30A801EE124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CONFIDENTIAL </a:t>
            </a:r>
            <a:fld id="{415977C3-E512-4458-BFB5-AD6737CA9FC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1827-F297-45C8-92DF-6A44BD7C55F8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60FA-9E16-406E-9226-0F9E90163D90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7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E76-58F7-4CCA-959D-D0303F40523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7671-3C0C-4343-BC77-4020890FEE1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9421-E168-47B0-8EBC-C39CA17DD4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2BB1-945B-4022-9404-2BE80F49C91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86C4-EF67-4E9E-8EE4-F887CE060C6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AC86-D07F-46D0-9BAB-1D4AB0B7402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9BD1-9370-4D22-9F9B-C266ECB97E2C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3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5CC-C14A-438D-9FCD-C294934E220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FF4E-E09E-4A5E-BD9F-D08679D7683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08D0-2312-4DA3-84FC-4C2C0ED920F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B68-874C-4E82-AEBB-63CE0906CA1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228-DFC0-4BC7-AAE1-DA4B298E4D09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B0C-4104-456E-A241-A7026DA27B88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3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B0BA-04FC-495A-9F3D-B14A878F2D1F}" type="datetime1">
              <a:rPr lang="en-IN" smtClean="0"/>
              <a:t>16/07/17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FD02-B0F2-4ED7-8D30-72365B73B221}" type="datetime1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42B5-5718-4014-B76D-30C2EFF28B0B}" type="datetime1">
              <a:rPr lang="en-IN" smtClean="0"/>
              <a:t>16/07/17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E2A-1E1C-4A2E-83A8-33DD6305943C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7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BB83-78FB-4682-9559-7C7687BA0801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D503-7643-496D-9231-24DFE64DC5EF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FE72-E006-438A-88A5-8685B122352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991" y="3252258"/>
            <a:ext cx="6219873" cy="653760"/>
          </a:xfrm>
        </p:spPr>
        <p:txBody>
          <a:bodyPr anchor="t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Fundamentals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0164" y="2342284"/>
            <a:ext cx="3134591" cy="40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0DB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– Preempt – Protect</a:t>
            </a:r>
            <a:endParaRPr lang="en-IN" sz="1800" dirty="0">
              <a:solidFill>
                <a:srgbClr val="0DB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4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Security Management Plan Types</a:t>
            </a: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462124"/>
              </p:ext>
            </p:extLst>
          </p:nvPr>
        </p:nvGraphicFramePr>
        <p:xfrm>
          <a:off x="838200" y="1825625"/>
          <a:ext cx="8113295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10">
                  <a:extLst>
                    <a:ext uri="{9D8B030D-6E8A-4147-A177-3AD203B41FA5}">
                      <a16:colId xmlns:a16="http://schemas.microsoft.com/office/drawing/2014/main" xmlns="" val="682202804"/>
                    </a:ext>
                  </a:extLst>
                </a:gridCol>
                <a:gridCol w="6725185">
                  <a:extLst>
                    <a:ext uri="{9D8B030D-6E8A-4147-A177-3AD203B41FA5}">
                      <a16:colId xmlns:a16="http://schemas.microsoft.com/office/drawing/2014/main" xmlns="" val="2794317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SMP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524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Strategic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  <a:r>
                        <a:rPr lang="en-IN" baseline="0" dirty="0"/>
                        <a:t> term plan</a:t>
                      </a:r>
                    </a:p>
                    <a:p>
                      <a:r>
                        <a:rPr lang="en-IN" baseline="0" dirty="0"/>
                        <a:t>Defines the organization’s security posture</a:t>
                      </a:r>
                    </a:p>
                    <a:p>
                      <a:r>
                        <a:rPr lang="en-IN" baseline="0" dirty="0"/>
                        <a:t>Useful for at least 5 years. Reviewed annually</a:t>
                      </a:r>
                    </a:p>
                    <a:p>
                      <a:r>
                        <a:rPr lang="en-IN" baseline="0" dirty="0"/>
                        <a:t>Helps understand security function and align it with business</a:t>
                      </a:r>
                    </a:p>
                    <a:p>
                      <a:r>
                        <a:rPr lang="en-IN" baseline="0" dirty="0"/>
                        <a:t>Should include Risk Assessment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501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Tactical</a:t>
                      </a:r>
                      <a:r>
                        <a:rPr lang="en-IN" baseline="0" dirty="0"/>
                        <a:t> Plan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Mid-term</a:t>
                      </a:r>
                      <a:r>
                        <a:rPr lang="en-IN" baseline="0" dirty="0"/>
                        <a:t> plan developed to provide more detailed goal</a:t>
                      </a:r>
                    </a:p>
                    <a:p>
                      <a:r>
                        <a:rPr lang="en-IN" baseline="0" dirty="0"/>
                        <a:t>Usually for an year or two</a:t>
                      </a:r>
                    </a:p>
                    <a:p>
                      <a:r>
                        <a:rPr lang="en-IN" baseline="0" dirty="0"/>
                        <a:t>More technology oriented</a:t>
                      </a:r>
                    </a:p>
                    <a:p>
                      <a:r>
                        <a:rPr lang="en-IN" baseline="0" dirty="0" err="1"/>
                        <a:t>Eg</a:t>
                      </a:r>
                      <a:r>
                        <a:rPr lang="en-IN" baseline="0" dirty="0"/>
                        <a:t>: Project plans, acquisition plan, budget plan, hiring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7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Operational</a:t>
                      </a:r>
                      <a:r>
                        <a:rPr lang="en-IN" baseline="0" dirty="0"/>
                        <a:t> Plan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Short-term plan</a:t>
                      </a:r>
                    </a:p>
                    <a:p>
                      <a:r>
                        <a:rPr lang="en-IN" dirty="0"/>
                        <a:t>Highly-detailed</a:t>
                      </a:r>
                      <a:r>
                        <a:rPr lang="en-IN" baseline="0" dirty="0"/>
                        <a:t> plan</a:t>
                      </a:r>
                    </a:p>
                    <a:p>
                      <a:r>
                        <a:rPr lang="en-IN" baseline="0" dirty="0"/>
                        <a:t>Must be updated often (monthly, quarterly)</a:t>
                      </a:r>
                    </a:p>
                    <a:p>
                      <a:r>
                        <a:rPr lang="en-IN" dirty="0"/>
                        <a:t>Spell-out how to</a:t>
                      </a:r>
                      <a:r>
                        <a:rPr lang="en-IN" baseline="0" dirty="0"/>
                        <a:t> accomplish various goals</a:t>
                      </a:r>
                    </a:p>
                    <a:p>
                      <a:r>
                        <a:rPr lang="en-IN" baseline="0" dirty="0" err="1"/>
                        <a:t>Eg</a:t>
                      </a:r>
                      <a:r>
                        <a:rPr lang="en-IN" baseline="0" dirty="0"/>
                        <a:t>: resource allotment, budgetary allocation, training plans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763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79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Change Management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4779" y="1480008"/>
            <a:ext cx="10939021" cy="51376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Goal – Ensure any change does not lead to compromised or reduced security</a:t>
            </a:r>
          </a:p>
          <a:p>
            <a:r>
              <a:rPr lang="en-IN" dirty="0"/>
              <a:t>Purpose – Make all changes subject to detailed documentation, auditing, review and scrutiny by management</a:t>
            </a:r>
          </a:p>
          <a:p>
            <a:r>
              <a:rPr lang="en-IN" dirty="0"/>
              <a:t>Helps</a:t>
            </a:r>
          </a:p>
          <a:p>
            <a:pPr lvl="1"/>
            <a:r>
              <a:rPr lang="en-IN" dirty="0"/>
              <a:t>Implement changes in a controlled and orderly manner</a:t>
            </a:r>
          </a:p>
          <a:p>
            <a:pPr lvl="1"/>
            <a:r>
              <a:rPr lang="en-IN" dirty="0"/>
              <a:t>Formalized testing process </a:t>
            </a:r>
          </a:p>
          <a:p>
            <a:pPr lvl="1"/>
            <a:r>
              <a:rPr lang="en-IN" dirty="0"/>
              <a:t>Back out or roll back procedures</a:t>
            </a:r>
          </a:p>
          <a:p>
            <a:pPr lvl="1"/>
            <a:r>
              <a:rPr lang="en-IN" dirty="0"/>
              <a:t>Users are informed before the change</a:t>
            </a:r>
          </a:p>
          <a:p>
            <a:pPr lvl="1"/>
            <a:r>
              <a:rPr lang="en-IN" dirty="0"/>
              <a:t>Effects of change are systematically analysed</a:t>
            </a:r>
          </a:p>
          <a:p>
            <a:pPr lvl="1"/>
            <a:r>
              <a:rPr lang="en-IN" dirty="0"/>
              <a:t>Negative impact is minimized</a:t>
            </a:r>
          </a:p>
          <a:p>
            <a:pPr lvl="1"/>
            <a:r>
              <a:rPr lang="en-IN" dirty="0"/>
              <a:t>Changes are reviewed and approved by CAB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3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218" y="1366887"/>
            <a:ext cx="3846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/>
              <a:t>It is the process of organizing items, objects, subjects into groups, categories or collections with similarities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Primary means for data protection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Used to determine how much effort,  money and resources are allocated to protect the data and control access to it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12780764"/>
              </p:ext>
            </p:extLst>
          </p:nvPr>
        </p:nvGraphicFramePr>
        <p:xfrm>
          <a:off x="4524866" y="1366887"/>
          <a:ext cx="7475988" cy="493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86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 Step Classification scheme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2374723"/>
              </p:ext>
            </p:extLst>
          </p:nvPr>
        </p:nvGraphicFramePr>
        <p:xfrm>
          <a:off x="254525" y="1630837"/>
          <a:ext cx="11493572" cy="492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13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Scheme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6883316"/>
              </p:ext>
            </p:extLst>
          </p:nvPr>
        </p:nvGraphicFramePr>
        <p:xfrm>
          <a:off x="1758622" y="10435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4524" y="5986021"/>
            <a:ext cx="541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highlight>
                  <a:srgbClr val="FFFF00"/>
                </a:highlight>
              </a:rPr>
              <a:t>In Military, Classified is used to denote any data that is ranked above the unclassified level</a:t>
            </a:r>
          </a:p>
        </p:txBody>
      </p:sp>
    </p:spTree>
    <p:extLst>
      <p:ext uri="{BB962C8B-B14F-4D97-AF65-F5344CB8AC3E}">
        <p14:creationId xmlns:p14="http://schemas.microsoft.com/office/powerpoint/2010/main" val="372548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51" y="255123"/>
            <a:ext cx="10696574" cy="735541"/>
          </a:xfrm>
        </p:spPr>
        <p:txBody>
          <a:bodyPr/>
          <a:lstStyle/>
          <a:p>
            <a:r>
              <a:rPr lang="en-IN" dirty="0"/>
              <a:t>Security roles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3653728"/>
              </p:ext>
            </p:extLst>
          </p:nvPr>
        </p:nvGraphicFramePr>
        <p:xfrm>
          <a:off x="759381" y="795080"/>
          <a:ext cx="10222845" cy="5907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31" y="122030"/>
            <a:ext cx="10696574" cy="735541"/>
          </a:xfrm>
        </p:spPr>
        <p:txBody>
          <a:bodyPr/>
          <a:lstStyle/>
          <a:p>
            <a:r>
              <a:rPr lang="en-IN" dirty="0"/>
              <a:t>Due Care and Due Diligence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02033924"/>
              </p:ext>
            </p:extLst>
          </p:nvPr>
        </p:nvGraphicFramePr>
        <p:xfrm>
          <a:off x="1098747" y="1388971"/>
          <a:ext cx="8469460" cy="405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08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072" y="1432874"/>
            <a:ext cx="45531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000" dirty="0"/>
              <a:t>Strategic plan for implementing security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Defines the scope of security needed for the organization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Defines the main security objectives and outlines the security framework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Identifies major functional areas of data processing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Broadly outlines the security goals and practices that should be employed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Its is used to assign responsibilities, define roles, specify audit requirements, outline enforcement process, indicate compliance requirements, and define acceptable risk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2187" y="6091199"/>
            <a:ext cx="64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It’s a compulsory document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37976253"/>
              </p:ext>
            </p:extLst>
          </p:nvPr>
        </p:nvGraphicFramePr>
        <p:xfrm>
          <a:off x="4379274" y="6725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15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Categories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64858684"/>
              </p:ext>
            </p:extLst>
          </p:nvPr>
        </p:nvGraphicFramePr>
        <p:xfrm>
          <a:off x="1108173" y="1250921"/>
          <a:ext cx="92895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07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308590"/>
            <a:ext cx="10696574" cy="735541"/>
          </a:xfrm>
        </p:spPr>
        <p:txBody>
          <a:bodyPr/>
          <a:lstStyle/>
          <a:p>
            <a:r>
              <a:rPr lang="en-IN" dirty="0"/>
              <a:t>Standard/Baseline/Guideline/Procedure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9402064"/>
              </p:ext>
            </p:extLst>
          </p:nvPr>
        </p:nvGraphicFramePr>
        <p:xfrm>
          <a:off x="589699" y="1109993"/>
          <a:ext cx="108450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40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40" y="492573"/>
            <a:ext cx="6408309" cy="5880796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IN" sz="4800">
                <a:solidFill>
                  <a:schemeClr val="bg1"/>
                </a:solidFill>
              </a:rPr>
              <a:t>CIA - Triade</a:t>
            </a:r>
          </a:p>
        </p:txBody>
      </p:sp>
    </p:spTree>
    <p:extLst>
      <p:ext uri="{BB962C8B-B14F-4D97-AF65-F5344CB8AC3E}">
        <p14:creationId xmlns:p14="http://schemas.microsoft.com/office/powerpoint/2010/main" val="133217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13" y="1545996"/>
            <a:ext cx="6476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 process where potential threats are identified, categorized, and analysed</a:t>
            </a:r>
          </a:p>
          <a:p>
            <a:pPr marL="285750" indent="-285750">
              <a:buFontTx/>
              <a:buChar char="-"/>
            </a:pPr>
            <a:r>
              <a:rPr lang="en-IN" dirty="0"/>
              <a:t>Can be performed both pro-actively as well as reactively</a:t>
            </a:r>
          </a:p>
          <a:p>
            <a:pPr marL="285750" indent="-285750">
              <a:buFontTx/>
              <a:buChar char="-"/>
            </a:pPr>
            <a:r>
              <a:rPr lang="en-IN" dirty="0"/>
              <a:t>Two goals of threat modelling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Reduce the number of security related coding and design defects</a:t>
            </a:r>
          </a:p>
          <a:p>
            <a:pPr marL="742950" lvl="1" indent="-285750">
              <a:buFontTx/>
              <a:buChar char="-"/>
            </a:pPr>
            <a:r>
              <a:rPr lang="en-IN" dirty="0"/>
              <a:t>Reduce the severity of remaining defects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63" y="3883843"/>
            <a:ext cx="567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Proactive Approach</a:t>
            </a:r>
          </a:p>
          <a:p>
            <a:pPr marL="285750" indent="-285750">
              <a:buFontTx/>
              <a:buChar char="-"/>
            </a:pPr>
            <a:r>
              <a:rPr lang="en-IN" dirty="0"/>
              <a:t>Also known as defensive approach</a:t>
            </a:r>
          </a:p>
          <a:p>
            <a:pPr marL="285750" indent="-285750">
              <a:buFontTx/>
              <a:buChar char="-"/>
            </a:pPr>
            <a:r>
              <a:rPr lang="en-IN" dirty="0"/>
              <a:t>Takes place during early stages of systems development</a:t>
            </a:r>
          </a:p>
          <a:p>
            <a:pPr marL="285750" indent="-285750">
              <a:buFontTx/>
              <a:buChar char="-"/>
            </a:pPr>
            <a:r>
              <a:rPr lang="en-IN" dirty="0"/>
              <a:t>Based on predicting threats and design specific counter measures during the coding and crafting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3160" y="3781719"/>
            <a:ext cx="567493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Reactive Approach</a:t>
            </a:r>
          </a:p>
          <a:p>
            <a:pPr marL="285750" indent="-285750">
              <a:buFontTx/>
              <a:buChar char="-"/>
            </a:pPr>
            <a:r>
              <a:rPr lang="en-IN" dirty="0"/>
              <a:t>Also known as adversarial approach</a:t>
            </a:r>
          </a:p>
          <a:p>
            <a:pPr marL="285750" indent="-285750">
              <a:buFontTx/>
              <a:buChar char="-"/>
            </a:pPr>
            <a:r>
              <a:rPr lang="en-IN" dirty="0"/>
              <a:t>Takes place after a product has been created and deployed</a:t>
            </a:r>
          </a:p>
          <a:p>
            <a:pPr marL="285750" indent="-285750">
              <a:buFontTx/>
              <a:buChar char="-"/>
            </a:pPr>
            <a:r>
              <a:rPr lang="en-IN" dirty="0"/>
              <a:t>This is the core concept behind ethical hacking, PT, source code review and Fuzz testing</a:t>
            </a:r>
          </a:p>
        </p:txBody>
      </p:sp>
    </p:spTree>
    <p:extLst>
      <p:ext uri="{BB962C8B-B14F-4D97-AF65-F5344CB8AC3E}">
        <p14:creationId xmlns:p14="http://schemas.microsoft.com/office/powerpoint/2010/main" val="31101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 Modelling Steps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04464372"/>
              </p:ext>
            </p:extLst>
          </p:nvPr>
        </p:nvGraphicFramePr>
        <p:xfrm>
          <a:off x="301658" y="719667"/>
          <a:ext cx="11195016" cy="575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4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Threats – STRIDE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437" y="1527142"/>
            <a:ext cx="10435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Microsoft Threat categorization scheme</a:t>
            </a:r>
          </a:p>
          <a:p>
            <a:endParaRPr lang="en-IN" sz="3200" dirty="0"/>
          </a:p>
          <a:p>
            <a:r>
              <a:rPr lang="en-IN" sz="3600" b="1" dirty="0"/>
              <a:t>S</a:t>
            </a:r>
            <a:r>
              <a:rPr lang="en-IN" sz="3200" dirty="0"/>
              <a:t>POOFING</a:t>
            </a:r>
          </a:p>
          <a:p>
            <a:r>
              <a:rPr lang="en-IN" sz="3600" b="1" dirty="0"/>
              <a:t>T</a:t>
            </a:r>
            <a:r>
              <a:rPr lang="en-IN" sz="3200" dirty="0"/>
              <a:t>AMPERING</a:t>
            </a:r>
          </a:p>
          <a:p>
            <a:r>
              <a:rPr lang="en-IN" sz="3600" b="1" dirty="0"/>
              <a:t>R</a:t>
            </a:r>
            <a:r>
              <a:rPr lang="en-IN" sz="3200" dirty="0"/>
              <a:t>EPUDIATION</a:t>
            </a:r>
          </a:p>
          <a:p>
            <a:r>
              <a:rPr lang="en-IN" sz="3600" b="1" dirty="0"/>
              <a:t>I</a:t>
            </a:r>
            <a:r>
              <a:rPr lang="en-IN" sz="3200" dirty="0"/>
              <a:t>NFORMAITON DISCLOSURE</a:t>
            </a:r>
          </a:p>
          <a:p>
            <a:r>
              <a:rPr lang="en-IN" sz="3600" b="1" dirty="0"/>
              <a:t>D</a:t>
            </a:r>
            <a:r>
              <a:rPr lang="en-IN" sz="3200" dirty="0"/>
              <a:t>ENIAL OF SERICE</a:t>
            </a:r>
          </a:p>
          <a:p>
            <a:r>
              <a:rPr lang="en-IN" sz="3600" b="1" dirty="0"/>
              <a:t>E</a:t>
            </a:r>
            <a:r>
              <a:rPr lang="en-IN" sz="3200" dirty="0"/>
              <a:t>LEVATION OF PRIVILEGES</a:t>
            </a:r>
          </a:p>
        </p:txBody>
      </p:sp>
    </p:spTree>
    <p:extLst>
      <p:ext uri="{BB962C8B-B14F-4D97-AF65-F5344CB8AC3E}">
        <p14:creationId xmlns:p14="http://schemas.microsoft.com/office/powerpoint/2010/main" val="223166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Determining and Diagramming Potential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442301"/>
            <a:ext cx="9974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Post identifying threats, the next step is to determine the potential attack concepts that could materialize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Often accomplished by data flow diagrams, privilege boundaries, and elements involved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Once diagram has been crafted, identify all the technologies involved.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Identify attacks that could be targeted at each element of the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Attacks should include all forms – logical, physical, social</a:t>
            </a:r>
          </a:p>
        </p:txBody>
      </p:sp>
    </p:spTree>
    <p:extLst>
      <p:ext uri="{BB962C8B-B14F-4D97-AF65-F5344CB8AC3E}">
        <p14:creationId xmlns:p14="http://schemas.microsoft.com/office/powerpoint/2010/main" val="902378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 Reduction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085" y="1197206"/>
            <a:ext cx="116798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Involves decomposing the application, system or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Purpose of this process is to get a greater understanding on the purpose of the product and its interactions with external entities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Each element should be evaluated to understand inputs, processing, security, data management, storage and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5 key concepts to be aware of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Trust Boundaries – location where the level of trust changes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Data flow paths – movement of data between locations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Input points – locations where external input is received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Privilege Operations – Activity that requires greater privileges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Security stance and approach – Declaration of the security policy, security foundation  and security assumptions</a:t>
            </a:r>
          </a:p>
        </p:txBody>
      </p:sp>
    </p:spTree>
    <p:extLst>
      <p:ext uri="{BB962C8B-B14F-4D97-AF65-F5344CB8AC3E}">
        <p14:creationId xmlns:p14="http://schemas.microsoft.com/office/powerpoint/2010/main" val="36816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Prioritization and Response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353" y="1385740"/>
            <a:ext cx="112367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Document the threat – define the means, target and consequences of a threat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After documentation, rank or rate the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DREAD</a:t>
            </a:r>
            <a:r>
              <a:rPr lang="en-IN" sz="2800" dirty="0"/>
              <a:t> Rating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D</a:t>
            </a:r>
            <a:r>
              <a:rPr lang="en-IN" sz="2800" dirty="0"/>
              <a:t>amage potential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R</a:t>
            </a:r>
            <a:r>
              <a:rPr lang="en-IN" sz="2800" dirty="0"/>
              <a:t>eproducibility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E</a:t>
            </a:r>
            <a:r>
              <a:rPr lang="en-IN" sz="2800" dirty="0"/>
              <a:t>xploitability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A</a:t>
            </a:r>
            <a:r>
              <a:rPr lang="en-IN" sz="2800" dirty="0"/>
              <a:t>ffected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D</a:t>
            </a:r>
            <a:r>
              <a:rPr lang="en-IN" sz="2800" dirty="0"/>
              <a:t>iscoverability</a:t>
            </a:r>
          </a:p>
        </p:txBody>
      </p:sp>
    </p:spTree>
    <p:extLst>
      <p:ext uri="{BB962C8B-B14F-4D97-AF65-F5344CB8AC3E}">
        <p14:creationId xmlns:p14="http://schemas.microsoft.com/office/powerpoint/2010/main" val="1738643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2.gstatic.com/images?q=tbn:ANd9GcTP156D8kHtFuzKJ5yGe-VEU7IQhrK9hB-VC5qFF1Wq70nm2J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20" y="3588744"/>
            <a:ext cx="4133380" cy="23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05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Confidentiality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315" y="1583703"/>
            <a:ext cx="58446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3200" dirty="0"/>
              <a:t>Anything that needs to be protected</a:t>
            </a:r>
          </a:p>
          <a:p>
            <a:pPr marL="285750" indent="-285750">
              <a:buFontTx/>
              <a:buChar char="-"/>
            </a:pPr>
            <a:r>
              <a:rPr lang="en-IN" sz="3200" dirty="0"/>
              <a:t>Safeguard against unauthorized access, notice, use</a:t>
            </a:r>
          </a:p>
          <a:p>
            <a:pPr marL="285750" indent="-285750">
              <a:buFontTx/>
              <a:buChar char="-"/>
            </a:pPr>
            <a:r>
              <a:rPr lang="en-IN" sz="3200" dirty="0"/>
              <a:t>Protecting data at each stage (storage, processing, transit)</a:t>
            </a:r>
          </a:p>
          <a:p>
            <a:pPr marL="285750" indent="-285750">
              <a:buFontTx/>
              <a:buChar char="-"/>
            </a:pPr>
            <a:endParaRPr lang="en-IN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92298021"/>
              </p:ext>
            </p:extLst>
          </p:nvPr>
        </p:nvGraphicFramePr>
        <p:xfrm>
          <a:off x="6669987" y="1250921"/>
          <a:ext cx="4826687" cy="5093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02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" y="254605"/>
            <a:ext cx="10696574" cy="735541"/>
          </a:xfrm>
        </p:spPr>
        <p:txBody>
          <a:bodyPr/>
          <a:lstStyle/>
          <a:p>
            <a:r>
              <a:rPr lang="en-IN" dirty="0"/>
              <a:t>Confidentiality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513" y="829557"/>
            <a:ext cx="110293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Sensitivity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Quality of information that could cause harm or damage if released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/>
              <a:t>Nuclear 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Discretion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Showing prudence or self-restraint when dealing with data of interest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/>
              <a:t>Public release of military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Criticality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The level to which the information is critical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/>
              <a:t>HIGH Critical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Concealment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Act of hiding or preventing disclosure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/>
              <a:t>Steganography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Secrecy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Act of keeping information confidential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/>
              <a:t>Coke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Privacy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Keeping information about a person under safe custody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/>
              <a:t>PII/PHI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Seclusion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Storing something in an out-of-the way location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/>
              <a:t>Storage 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Isolation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Act of keeping something separated from the 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/>
              <a:t>DMZ, ODC</a:t>
            </a:r>
          </a:p>
        </p:txBody>
      </p:sp>
    </p:spTree>
    <p:extLst>
      <p:ext uri="{BB962C8B-B14F-4D97-AF65-F5344CB8AC3E}">
        <p14:creationId xmlns:p14="http://schemas.microsoft.com/office/powerpoint/2010/main" val="414155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94" y="255123"/>
            <a:ext cx="10696574" cy="735541"/>
          </a:xfrm>
        </p:spPr>
        <p:txBody>
          <a:bodyPr/>
          <a:lstStyle/>
          <a:p>
            <a:r>
              <a:rPr lang="en-IN" dirty="0"/>
              <a:t>Integrity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694" y="1159494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capability to maintain the veracity and be intentionally modified only by authorized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</a:rPr>
              <a:t>Enforces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Assurance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</a:rPr>
              <a:t>Prevent unauthorized modifications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Prevent unauthorized modifications by authorized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Maintain internal and external consistency of objects 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9325392"/>
              </p:ext>
            </p:extLst>
          </p:nvPr>
        </p:nvGraphicFramePr>
        <p:xfrm>
          <a:off x="6669987" y="741874"/>
          <a:ext cx="4826687" cy="5093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808" y="6160416"/>
            <a:ext cx="860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Integrity is dependent on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07989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97" y="255123"/>
            <a:ext cx="10696574" cy="735541"/>
          </a:xfrm>
        </p:spPr>
        <p:txBody>
          <a:bodyPr/>
          <a:lstStyle/>
          <a:p>
            <a:r>
              <a:rPr lang="en-IN" dirty="0"/>
              <a:t>Availability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7242366"/>
              </p:ext>
            </p:extLst>
          </p:nvPr>
        </p:nvGraphicFramePr>
        <p:xfrm>
          <a:off x="6921409" y="826715"/>
          <a:ext cx="4826687" cy="5093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0797" y="1168924"/>
            <a:ext cx="65810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Provisioning un-interrupted and timely access to authorized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Offers high level of assurance that data shall be available to authorized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It includes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Accessibility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Timeliness</a:t>
            </a:r>
          </a:p>
          <a:p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52107" y="6014902"/>
            <a:ext cx="987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Availability is dependent on both 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44837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concepts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0306" y="1647023"/>
            <a:ext cx="2016224" cy="3276364"/>
            <a:chOff x="839416" y="2061803"/>
            <a:chExt cx="2016224" cy="3276364"/>
          </a:xfrm>
        </p:grpSpPr>
        <p:sp>
          <p:nvSpPr>
            <p:cNvPr id="5" name="矩形 20"/>
            <p:cNvSpPr/>
            <p:nvPr/>
          </p:nvSpPr>
          <p:spPr>
            <a:xfrm>
              <a:off x="839416" y="2061803"/>
              <a:ext cx="2016224" cy="3276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21"/>
            <p:cNvSpPr/>
            <p:nvPr/>
          </p:nvSpPr>
          <p:spPr>
            <a:xfrm flipH="1">
              <a:off x="839416" y="2061803"/>
              <a:ext cx="2016224" cy="3276364"/>
            </a:xfrm>
            <a:prstGeom prst="rtTriangle">
              <a:avLst/>
            </a:prstGeom>
            <a:solidFill>
              <a:schemeClr val="accent2">
                <a:lumMod val="75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31"/>
          <p:cNvSpPr/>
          <p:nvPr/>
        </p:nvSpPr>
        <p:spPr>
          <a:xfrm>
            <a:off x="784994" y="1710560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Identification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661" y="2548283"/>
            <a:ext cx="1891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Subject professes identity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First step in AAA process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Username, smart card, speaking a phrase, biometric, user ID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Without identity there can be no authentication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直接连接符 33"/>
          <p:cNvCxnSpPr/>
          <p:nvPr/>
        </p:nvCxnSpPr>
        <p:spPr>
          <a:xfrm>
            <a:off x="966340" y="2239256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84542" y="1647023"/>
            <a:ext cx="2016224" cy="3276364"/>
            <a:chOff x="2963652" y="2061803"/>
            <a:chExt cx="2016224" cy="3276364"/>
          </a:xfrm>
        </p:grpSpPr>
        <p:sp>
          <p:nvSpPr>
            <p:cNvPr id="12" name="矩形 35"/>
            <p:cNvSpPr/>
            <p:nvPr/>
          </p:nvSpPr>
          <p:spPr>
            <a:xfrm>
              <a:off x="2963652" y="2061803"/>
              <a:ext cx="2016224" cy="3276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直角三角形 36"/>
            <p:cNvSpPr/>
            <p:nvPr/>
          </p:nvSpPr>
          <p:spPr>
            <a:xfrm flipH="1">
              <a:off x="2963652" y="2061803"/>
              <a:ext cx="2016224" cy="3276364"/>
            </a:xfrm>
            <a:prstGeom prst="rtTriangle">
              <a:avLst/>
            </a:prstGeom>
            <a:solidFill>
              <a:schemeClr val="accent3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37"/>
          <p:cNvSpPr/>
          <p:nvPr/>
        </p:nvSpPr>
        <p:spPr>
          <a:xfrm>
            <a:off x="2856193" y="1710560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Authentication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6194" y="2448738"/>
            <a:ext cx="1766847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Verification of the claimed Identity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Verifies identity by comparing against one or more factors stored in the database 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Identification and authentication are always together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直接连接符 39"/>
          <p:cNvCxnSpPr/>
          <p:nvPr/>
        </p:nvCxnSpPr>
        <p:spPr>
          <a:xfrm>
            <a:off x="3037539" y="2233537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908778" y="1647023"/>
            <a:ext cx="2016224" cy="3276364"/>
            <a:chOff x="5087888" y="2061803"/>
            <a:chExt cx="2016224" cy="3276364"/>
          </a:xfrm>
        </p:grpSpPr>
        <p:sp>
          <p:nvSpPr>
            <p:cNvPr id="18" name="矩形 40"/>
            <p:cNvSpPr/>
            <p:nvPr/>
          </p:nvSpPr>
          <p:spPr>
            <a:xfrm>
              <a:off x="5087888" y="2061803"/>
              <a:ext cx="2016224" cy="3276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41"/>
            <p:cNvSpPr/>
            <p:nvPr/>
          </p:nvSpPr>
          <p:spPr>
            <a:xfrm flipH="1">
              <a:off x="5087888" y="2061803"/>
              <a:ext cx="2016224" cy="3276364"/>
            </a:xfrm>
            <a:prstGeom prst="rtTriangle">
              <a:avLst/>
            </a:prstGeom>
            <a:solidFill>
              <a:schemeClr val="accent4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42"/>
          <p:cNvSpPr/>
          <p:nvPr/>
        </p:nvSpPr>
        <p:spPr>
          <a:xfrm>
            <a:off x="5033466" y="1716892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Authorization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726" y="2487209"/>
            <a:ext cx="1907600" cy="232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Comparing the subject, object and the intended activity to authorize actions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Identification/ Authentication are all or nothing model, while Authorization can have wide range of options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接连接符 44"/>
          <p:cNvCxnSpPr/>
          <p:nvPr/>
        </p:nvCxnSpPr>
        <p:spPr>
          <a:xfrm>
            <a:off x="5214812" y="2233537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033014" y="1647023"/>
            <a:ext cx="2016224" cy="3276364"/>
            <a:chOff x="7212124" y="2061803"/>
            <a:chExt cx="2016224" cy="3276364"/>
          </a:xfrm>
        </p:grpSpPr>
        <p:sp>
          <p:nvSpPr>
            <p:cNvPr id="24" name="矩形 45"/>
            <p:cNvSpPr/>
            <p:nvPr/>
          </p:nvSpPr>
          <p:spPr>
            <a:xfrm>
              <a:off x="7212124" y="2061803"/>
              <a:ext cx="2016224" cy="3276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直角三角形 46"/>
            <p:cNvSpPr/>
            <p:nvPr/>
          </p:nvSpPr>
          <p:spPr>
            <a:xfrm flipH="1">
              <a:off x="7212124" y="2061803"/>
              <a:ext cx="2016224" cy="3276364"/>
            </a:xfrm>
            <a:prstGeom prst="rtTriangle">
              <a:avLst/>
            </a:prstGeom>
            <a:solidFill>
              <a:schemeClr val="accent1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47"/>
          <p:cNvSpPr/>
          <p:nvPr/>
        </p:nvSpPr>
        <p:spPr>
          <a:xfrm>
            <a:off x="7157703" y="1700413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Auditing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16349" y="2461474"/>
            <a:ext cx="1766847" cy="20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Means by which subjects actions as well as system operations are logged and monitored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Helps detect un-authorized or abnormal activities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直接连接符 49"/>
          <p:cNvCxnSpPr/>
          <p:nvPr/>
        </p:nvCxnSpPr>
        <p:spPr>
          <a:xfrm>
            <a:off x="7339048" y="2264452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173926" y="1647023"/>
            <a:ext cx="2016224" cy="3276364"/>
            <a:chOff x="9353036" y="2061803"/>
            <a:chExt cx="2016224" cy="3276364"/>
          </a:xfrm>
        </p:grpSpPr>
        <p:sp>
          <p:nvSpPr>
            <p:cNvPr id="33" name="矩形 20"/>
            <p:cNvSpPr/>
            <p:nvPr/>
          </p:nvSpPr>
          <p:spPr>
            <a:xfrm>
              <a:off x="9353036" y="2061803"/>
              <a:ext cx="2016224" cy="3276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直角三角形 21"/>
            <p:cNvSpPr/>
            <p:nvPr/>
          </p:nvSpPr>
          <p:spPr>
            <a:xfrm flipH="1">
              <a:off x="9353036" y="2061803"/>
              <a:ext cx="2016224" cy="3276364"/>
            </a:xfrm>
            <a:prstGeom prst="rtTriangle">
              <a:avLst/>
            </a:prstGeom>
            <a:solidFill>
              <a:schemeClr val="accent5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1"/>
          <p:cNvSpPr/>
          <p:nvPr/>
        </p:nvSpPr>
        <p:spPr>
          <a:xfrm>
            <a:off x="9173926" y="1710317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Accountability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73927" y="2453779"/>
            <a:ext cx="201622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Capability to prove a subject’s identity and track their activities.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Established by linking a human to the activities of an online identity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200" dirty="0">
                <a:solidFill>
                  <a:schemeClr val="bg1"/>
                </a:solidFill>
              </a:rPr>
              <a:t>Ultimately dependent on the strength of Authentication factor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直接连接符 33"/>
          <p:cNvCxnSpPr/>
          <p:nvPr/>
        </p:nvCxnSpPr>
        <p:spPr>
          <a:xfrm>
            <a:off x="9479960" y="2277587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057649" y="5001006"/>
            <a:ext cx="9735159" cy="1461749"/>
            <a:chOff x="888555" y="1449310"/>
            <a:chExt cx="1645276" cy="2228980"/>
          </a:xfrm>
        </p:grpSpPr>
        <p:sp>
          <p:nvSpPr>
            <p:cNvPr id="41" name="Rounded Rectangle 4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973456" y="2049520"/>
              <a:ext cx="1475474" cy="138632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itle 13"/>
            <p:cNvSpPr txBox="1">
              <a:spLocks/>
            </p:cNvSpPr>
            <p:nvPr/>
          </p:nvSpPr>
          <p:spPr>
            <a:xfrm>
              <a:off x="1000108" y="1449310"/>
              <a:ext cx="1422170" cy="657047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Nonrepudiation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88555" y="2034890"/>
              <a:ext cx="164527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213821" y="5564546"/>
            <a:ext cx="381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Ensures the subject of an activity cannot deny the action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03029" y="5588714"/>
            <a:ext cx="510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Can be established via digital certs, session identifiers, transaction logs</a:t>
            </a:r>
          </a:p>
        </p:txBody>
      </p:sp>
    </p:spTree>
    <p:extLst>
      <p:ext uri="{BB962C8B-B14F-4D97-AF65-F5344CB8AC3E}">
        <p14:creationId xmlns:p14="http://schemas.microsoft.com/office/powerpoint/2010/main" val="264827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Control Concepts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6375" y="2137584"/>
            <a:ext cx="2274958" cy="3773022"/>
            <a:chOff x="827612" y="1518341"/>
            <a:chExt cx="1706219" cy="2159949"/>
          </a:xfrm>
        </p:grpSpPr>
        <p:sp>
          <p:nvSpPr>
            <p:cNvPr id="5" name="Rounded Rectangle 4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27612" y="2049520"/>
              <a:ext cx="1706219" cy="138632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Also known as defense in depth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Multiple controls are applied in series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Layering should be applied in series and not parallel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Title 13"/>
            <p:cNvSpPr txBox="1">
              <a:spLocks/>
            </p:cNvSpPr>
            <p:nvPr/>
          </p:nvSpPr>
          <p:spPr>
            <a:xfrm>
              <a:off x="1000108" y="1616251"/>
              <a:ext cx="1422170" cy="323165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Layering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88555" y="2034890"/>
              <a:ext cx="164527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719919" y="2137582"/>
            <a:ext cx="2193702" cy="3773023"/>
            <a:chOff x="888554" y="1518341"/>
            <a:chExt cx="1645277" cy="2159949"/>
          </a:xfrm>
        </p:grpSpPr>
        <p:sp>
          <p:nvSpPr>
            <p:cNvPr id="11" name="Rounded Rectangle 10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888554" y="2049519"/>
              <a:ext cx="1645277" cy="158559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Putting similar elements in groups, classes or roles that are assigned security controls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Used for efficiency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Includes definition of object and subject</a:t>
              </a:r>
            </a:p>
          </p:txBody>
        </p:sp>
        <p:sp>
          <p:nvSpPr>
            <p:cNvPr id="13" name="Title 13"/>
            <p:cNvSpPr txBox="1">
              <a:spLocks/>
            </p:cNvSpPr>
            <p:nvPr/>
          </p:nvSpPr>
          <p:spPr>
            <a:xfrm>
              <a:off x="1000108" y="1654498"/>
              <a:ext cx="1422170" cy="246671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Abstraction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88555" y="2034890"/>
              <a:ext cx="1645276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240545" y="2137583"/>
            <a:ext cx="2378566" cy="3773021"/>
            <a:chOff x="834807" y="1518341"/>
            <a:chExt cx="1783925" cy="2159949"/>
          </a:xfrm>
        </p:grpSpPr>
        <p:sp>
          <p:nvSpPr>
            <p:cNvPr id="17" name="Rounded Rectangle 16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34807" y="2049520"/>
              <a:ext cx="1783925" cy="138632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Preventing data from being discovered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Some forms include – restricting visibility to high critical application from low level subjects</a:t>
              </a:r>
            </a:p>
          </p:txBody>
        </p:sp>
        <p:sp>
          <p:nvSpPr>
            <p:cNvPr id="19" name="Title 13"/>
            <p:cNvSpPr txBox="1">
              <a:spLocks/>
            </p:cNvSpPr>
            <p:nvPr/>
          </p:nvSpPr>
          <p:spPr>
            <a:xfrm>
              <a:off x="1000108" y="1654498"/>
              <a:ext cx="1422170" cy="246671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Data Hiding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8555" y="2034890"/>
              <a:ext cx="1645276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904497" y="2137584"/>
            <a:ext cx="2193701" cy="3773020"/>
            <a:chOff x="888555" y="1518341"/>
            <a:chExt cx="1645276" cy="2159949"/>
          </a:xfrm>
        </p:grpSpPr>
        <p:sp>
          <p:nvSpPr>
            <p:cNvPr id="23" name="Rounded Rectangle 22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919709" y="2049520"/>
              <a:ext cx="1614122" cy="138632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Hiding the meaning or intent of a communication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 is an important element in security controls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996710" y="1639468"/>
              <a:ext cx="1422170" cy="246671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Encryption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88555" y="2034890"/>
              <a:ext cx="1645276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54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Security Management Plan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SMP should use a top-down approach</a:t>
            </a:r>
          </a:p>
          <a:p>
            <a:pPr lvl="1"/>
            <a:r>
              <a:rPr lang="en-IN" dirty="0"/>
              <a:t>Senior management is responsible for initiating and defining policies; </a:t>
            </a:r>
          </a:p>
          <a:p>
            <a:pPr lvl="1"/>
            <a:r>
              <a:rPr lang="en-IN" dirty="0"/>
              <a:t>Middle management is responsible for releasing standards, baselines, guidelines in relation to the policy</a:t>
            </a:r>
          </a:p>
          <a:p>
            <a:pPr lvl="1"/>
            <a:r>
              <a:rPr lang="en-IN" dirty="0"/>
              <a:t>Operations management/IT teams implement the controls defined above</a:t>
            </a:r>
          </a:p>
          <a:p>
            <a:pPr lvl="1"/>
            <a:r>
              <a:rPr lang="en-IN" dirty="0"/>
              <a:t>End-users must comply with all the functions of the organization</a:t>
            </a:r>
          </a:p>
          <a:p>
            <a:r>
              <a:rPr lang="en-IN" dirty="0"/>
              <a:t>SMP should have Approval from Senior Management  before we start to engage.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89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1761</Words>
  <Application>Microsoft Macintosh PowerPoint</Application>
  <PresentationFormat>Widescreen</PresentationFormat>
  <Paragraphs>342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Source Sans Pro</vt:lpstr>
      <vt:lpstr>Wingdings</vt:lpstr>
      <vt:lpstr>Office Theme</vt:lpstr>
      <vt:lpstr>2_Light Version (Colored)</vt:lpstr>
      <vt:lpstr>Security Fundamentals</vt:lpstr>
      <vt:lpstr>CIA - Triade</vt:lpstr>
      <vt:lpstr>Confidentiality</vt:lpstr>
      <vt:lpstr>Confidentiality Concepts</vt:lpstr>
      <vt:lpstr>Integrity</vt:lpstr>
      <vt:lpstr>Availability</vt:lpstr>
      <vt:lpstr>Security concepts</vt:lpstr>
      <vt:lpstr>Security Control Concepts</vt:lpstr>
      <vt:lpstr>Security Management Plan</vt:lpstr>
      <vt:lpstr>Security Management Plan Types</vt:lpstr>
      <vt:lpstr>Change Management</vt:lpstr>
      <vt:lpstr>Data Classification</vt:lpstr>
      <vt:lpstr>7 Step Classification scheme</vt:lpstr>
      <vt:lpstr>Classification Scheme</vt:lpstr>
      <vt:lpstr>Security roles</vt:lpstr>
      <vt:lpstr>Due Care and Due Diligence</vt:lpstr>
      <vt:lpstr>Security Policy</vt:lpstr>
      <vt:lpstr>Security Categories</vt:lpstr>
      <vt:lpstr>Standard/Baseline/Guideline/Procedure</vt:lpstr>
      <vt:lpstr>Threat Modelling</vt:lpstr>
      <vt:lpstr>Threat Modelling Steps </vt:lpstr>
      <vt:lpstr>Identifying Threats – STRIDE approach</vt:lpstr>
      <vt:lpstr>Determining and Diagramming Potential Attacks</vt:lpstr>
      <vt:lpstr>Perform Reduction Analysis</vt:lpstr>
      <vt:lpstr>Prioritization and Response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195</cp:revision>
  <dcterms:created xsi:type="dcterms:W3CDTF">2016-09-14T06:49:20Z</dcterms:created>
  <dcterms:modified xsi:type="dcterms:W3CDTF">2017-07-16T12:19:22Z</dcterms:modified>
</cp:coreProperties>
</file>