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28" r:id="rId2"/>
  </p:sldMasterIdLst>
  <p:notesMasterIdLst>
    <p:notesMasterId r:id="rId62"/>
  </p:notesMasterIdLst>
  <p:handoutMasterIdLst>
    <p:handoutMasterId r:id="rId63"/>
  </p:handoutMasterIdLst>
  <p:sldIdLst>
    <p:sldId id="409" r:id="rId3"/>
    <p:sldId id="443" r:id="rId4"/>
    <p:sldId id="444" r:id="rId5"/>
    <p:sldId id="410" r:id="rId6"/>
    <p:sldId id="445" r:id="rId7"/>
    <p:sldId id="448" r:id="rId8"/>
    <p:sldId id="450" r:id="rId9"/>
    <p:sldId id="449" r:id="rId10"/>
    <p:sldId id="447" r:id="rId11"/>
    <p:sldId id="467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51" r:id="rId21"/>
    <p:sldId id="452" r:id="rId22"/>
    <p:sldId id="419" r:id="rId23"/>
    <p:sldId id="420" r:id="rId24"/>
    <p:sldId id="421" r:id="rId25"/>
    <p:sldId id="422" r:id="rId26"/>
    <p:sldId id="423" r:id="rId27"/>
    <p:sldId id="476" r:id="rId28"/>
    <p:sldId id="424" r:id="rId29"/>
    <p:sldId id="425" r:id="rId30"/>
    <p:sldId id="477" r:id="rId31"/>
    <p:sldId id="478" r:id="rId32"/>
    <p:sldId id="479" r:id="rId33"/>
    <p:sldId id="480" r:id="rId34"/>
    <p:sldId id="481" r:id="rId35"/>
    <p:sldId id="482" r:id="rId36"/>
    <p:sldId id="457" r:id="rId37"/>
    <p:sldId id="458" r:id="rId38"/>
    <p:sldId id="459" r:id="rId39"/>
    <p:sldId id="460" r:id="rId40"/>
    <p:sldId id="461" r:id="rId41"/>
    <p:sldId id="462" r:id="rId42"/>
    <p:sldId id="463" r:id="rId43"/>
    <p:sldId id="464" r:id="rId44"/>
    <p:sldId id="465" r:id="rId45"/>
    <p:sldId id="466" r:id="rId46"/>
    <p:sldId id="429" r:id="rId47"/>
    <p:sldId id="430" r:id="rId48"/>
    <p:sldId id="431" r:id="rId49"/>
    <p:sldId id="432" r:id="rId50"/>
    <p:sldId id="441" r:id="rId51"/>
    <p:sldId id="471" r:id="rId52"/>
    <p:sldId id="468" r:id="rId53"/>
    <p:sldId id="472" r:id="rId54"/>
    <p:sldId id="473" r:id="rId55"/>
    <p:sldId id="469" r:id="rId56"/>
    <p:sldId id="470" r:id="rId57"/>
    <p:sldId id="474" r:id="rId58"/>
    <p:sldId id="475" r:id="rId59"/>
    <p:sldId id="456" r:id="rId60"/>
    <p:sldId id="408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hikeyan Dhayalan" initials="KD" lastIdx="2" clrIdx="0">
    <p:extLst>
      <p:ext uri="{19B8F6BF-5375-455C-9EA6-DF929625EA0E}">
        <p15:presenceInfo xmlns:p15="http://schemas.microsoft.com/office/powerpoint/2012/main" userId="Karthikeyan Dhayal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F4B"/>
    <a:srgbClr val="D9D9D9"/>
    <a:srgbClr val="FBFBFB"/>
    <a:srgbClr val="96D642"/>
    <a:srgbClr val="50B3CF"/>
    <a:srgbClr val="99CCFF"/>
    <a:srgbClr val="1E252B"/>
    <a:srgbClr val="0DB14B"/>
    <a:srgbClr val="0DB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0CE937-17E1-470F-BA72-1C1CBBFD75E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978A0D-A676-4D7B-B137-60A65B3B6FD4}">
      <dgm:prSet phldrT="[Text]"/>
      <dgm:spPr/>
      <dgm:t>
        <a:bodyPr/>
        <a:lstStyle/>
        <a:p>
          <a:r>
            <a:rPr lang="en-US" dirty="0"/>
            <a:t>Acquisition</a:t>
          </a:r>
        </a:p>
      </dgm:t>
    </dgm:pt>
    <dgm:pt modelId="{E7DF239F-A0D0-4022-B493-ED45FE459155}" type="parTrans" cxnId="{AFCDAB98-9F4C-4B7C-9DAA-5789184032D9}">
      <dgm:prSet/>
      <dgm:spPr/>
      <dgm:t>
        <a:bodyPr/>
        <a:lstStyle/>
        <a:p>
          <a:endParaRPr lang="en-US"/>
        </a:p>
      </dgm:t>
    </dgm:pt>
    <dgm:pt modelId="{E712065F-DBFD-40A7-8EB2-EB377407116E}" type="sibTrans" cxnId="{AFCDAB98-9F4C-4B7C-9DAA-5789184032D9}">
      <dgm:prSet/>
      <dgm:spPr/>
      <dgm:t>
        <a:bodyPr/>
        <a:lstStyle/>
        <a:p>
          <a:endParaRPr lang="en-US"/>
        </a:p>
      </dgm:t>
    </dgm:pt>
    <dgm:pt modelId="{4445EC67-A654-4D12-8055-48A094622BFE}">
      <dgm:prSet phldrT="[Text]"/>
      <dgm:spPr/>
      <dgm:t>
        <a:bodyPr/>
        <a:lstStyle/>
        <a:p>
          <a:r>
            <a:rPr lang="en-US" dirty="0"/>
            <a:t>Copying or created</a:t>
          </a:r>
        </a:p>
      </dgm:t>
    </dgm:pt>
    <dgm:pt modelId="{ACBC1635-2FF0-421E-86F8-36F11888EEF6}" type="parTrans" cxnId="{F7EB3C3A-4C93-45D8-BAE8-395541304B4D}">
      <dgm:prSet/>
      <dgm:spPr/>
      <dgm:t>
        <a:bodyPr/>
        <a:lstStyle/>
        <a:p>
          <a:endParaRPr lang="en-US"/>
        </a:p>
      </dgm:t>
    </dgm:pt>
    <dgm:pt modelId="{025EDA1B-CA26-4257-AFC7-790999263467}" type="sibTrans" cxnId="{F7EB3C3A-4C93-45D8-BAE8-395541304B4D}">
      <dgm:prSet/>
      <dgm:spPr/>
      <dgm:t>
        <a:bodyPr/>
        <a:lstStyle/>
        <a:p>
          <a:endParaRPr lang="en-US"/>
        </a:p>
      </dgm:t>
    </dgm:pt>
    <dgm:pt modelId="{CF670E1E-A23B-41EC-9D00-C3FAEEB8854E}">
      <dgm:prSet phldrT="[Text]"/>
      <dgm:spPr/>
      <dgm:t>
        <a:bodyPr/>
        <a:lstStyle/>
        <a:p>
          <a:r>
            <a:rPr lang="en-US" dirty="0"/>
            <a:t>Use</a:t>
          </a:r>
        </a:p>
      </dgm:t>
    </dgm:pt>
    <dgm:pt modelId="{FD98A2BB-535A-4154-B273-F8754FA88B4F}" type="parTrans" cxnId="{F2833DD8-0004-4A7A-8F7F-CB2A3EF5F37D}">
      <dgm:prSet/>
      <dgm:spPr/>
      <dgm:t>
        <a:bodyPr/>
        <a:lstStyle/>
        <a:p>
          <a:endParaRPr lang="en-US"/>
        </a:p>
      </dgm:t>
    </dgm:pt>
    <dgm:pt modelId="{C8EAFD71-10F5-49EC-B7E6-D4FD81B12676}" type="sibTrans" cxnId="{F2833DD8-0004-4A7A-8F7F-CB2A3EF5F37D}">
      <dgm:prSet/>
      <dgm:spPr/>
      <dgm:t>
        <a:bodyPr/>
        <a:lstStyle/>
        <a:p>
          <a:endParaRPr lang="en-US"/>
        </a:p>
      </dgm:t>
    </dgm:pt>
    <dgm:pt modelId="{A671C686-49E1-4905-BC5F-53A1F99363DC}">
      <dgm:prSet phldrT="[Text]"/>
      <dgm:spPr/>
      <dgm:t>
        <a:bodyPr/>
        <a:lstStyle/>
        <a:p>
          <a:r>
            <a:rPr lang="en-US" dirty="0"/>
            <a:t>Presents the most challenge in protection</a:t>
          </a:r>
        </a:p>
      </dgm:t>
    </dgm:pt>
    <dgm:pt modelId="{BD25F404-7A70-474F-88ED-B7C6509049C3}" type="parTrans" cxnId="{E7FD0A13-0A31-4324-8831-E75EF21F0748}">
      <dgm:prSet/>
      <dgm:spPr/>
      <dgm:t>
        <a:bodyPr/>
        <a:lstStyle/>
        <a:p>
          <a:endParaRPr lang="en-US"/>
        </a:p>
      </dgm:t>
    </dgm:pt>
    <dgm:pt modelId="{A70B81CE-9CEE-4B89-9864-88345B29C7DC}" type="sibTrans" cxnId="{E7FD0A13-0A31-4324-8831-E75EF21F0748}">
      <dgm:prSet/>
      <dgm:spPr/>
      <dgm:t>
        <a:bodyPr/>
        <a:lstStyle/>
        <a:p>
          <a:endParaRPr lang="en-US"/>
        </a:p>
      </dgm:t>
    </dgm:pt>
    <dgm:pt modelId="{C075965D-5741-40CA-AF71-4097099D3103}">
      <dgm:prSet phldrT="[Text]"/>
      <dgm:spPr/>
      <dgm:t>
        <a:bodyPr/>
        <a:lstStyle/>
        <a:p>
          <a:r>
            <a:rPr lang="en-US" dirty="0"/>
            <a:t>Archival</a:t>
          </a:r>
        </a:p>
      </dgm:t>
    </dgm:pt>
    <dgm:pt modelId="{D9C6B24A-99E5-4F45-8046-73A76E9033AF}" type="parTrans" cxnId="{9E5F3F58-9C44-49FD-9113-279B0C901AFE}">
      <dgm:prSet/>
      <dgm:spPr/>
      <dgm:t>
        <a:bodyPr/>
        <a:lstStyle/>
        <a:p>
          <a:endParaRPr lang="en-US"/>
        </a:p>
      </dgm:t>
    </dgm:pt>
    <dgm:pt modelId="{28C40045-CD6C-40D9-B702-B4DDBD7A48FD}" type="sibTrans" cxnId="{9E5F3F58-9C44-49FD-9113-279B0C901AFE}">
      <dgm:prSet/>
      <dgm:spPr/>
      <dgm:t>
        <a:bodyPr/>
        <a:lstStyle/>
        <a:p>
          <a:endParaRPr lang="en-US"/>
        </a:p>
      </dgm:t>
    </dgm:pt>
    <dgm:pt modelId="{34750C6E-8A95-485C-8456-8638748788BF}">
      <dgm:prSet phldrT="[Text]"/>
      <dgm:spPr/>
      <dgm:t>
        <a:bodyPr/>
        <a:lstStyle/>
        <a:p>
          <a:r>
            <a:rPr lang="en-US" dirty="0"/>
            <a:t>Important to decide on the needs for backup and how they are protected</a:t>
          </a:r>
        </a:p>
      </dgm:t>
    </dgm:pt>
    <dgm:pt modelId="{0F76DD80-51F6-4A65-8673-0D0A537722E5}" type="parTrans" cxnId="{41936344-8593-4580-9181-8426B62C40D7}">
      <dgm:prSet/>
      <dgm:spPr/>
      <dgm:t>
        <a:bodyPr/>
        <a:lstStyle/>
        <a:p>
          <a:endParaRPr lang="en-US"/>
        </a:p>
      </dgm:t>
    </dgm:pt>
    <dgm:pt modelId="{A2073D74-0C23-4206-A2F5-D8373F84AD54}" type="sibTrans" cxnId="{41936344-8593-4580-9181-8426B62C40D7}">
      <dgm:prSet/>
      <dgm:spPr/>
      <dgm:t>
        <a:bodyPr/>
        <a:lstStyle/>
        <a:p>
          <a:endParaRPr lang="en-US"/>
        </a:p>
      </dgm:t>
    </dgm:pt>
    <dgm:pt modelId="{91AD084A-AAC9-478D-8FB3-B2F22AC62707}">
      <dgm:prSet phldrT="[Text]"/>
      <dgm:spPr/>
      <dgm:t>
        <a:bodyPr/>
        <a:lstStyle/>
        <a:p>
          <a:r>
            <a:rPr lang="en-US" dirty="0"/>
            <a:t>Disposal</a:t>
          </a:r>
        </a:p>
      </dgm:t>
    </dgm:pt>
    <dgm:pt modelId="{0F15BD91-1CED-4EE2-9F38-919DAADC4E2B}" type="parTrans" cxnId="{AEC35935-C694-4081-AC68-86CFC9C4EBD0}">
      <dgm:prSet/>
      <dgm:spPr/>
      <dgm:t>
        <a:bodyPr/>
        <a:lstStyle/>
        <a:p>
          <a:endParaRPr lang="en-US"/>
        </a:p>
      </dgm:t>
    </dgm:pt>
    <dgm:pt modelId="{A5BB8109-AC3B-46B9-9269-9DDE58E09B44}" type="sibTrans" cxnId="{AEC35935-C694-4081-AC68-86CFC9C4EBD0}">
      <dgm:prSet/>
      <dgm:spPr/>
      <dgm:t>
        <a:bodyPr/>
        <a:lstStyle/>
        <a:p>
          <a:endParaRPr lang="en-US"/>
        </a:p>
      </dgm:t>
    </dgm:pt>
    <dgm:pt modelId="{4FC8F9B1-DD60-4A89-94B5-9B5F0C14C517}">
      <dgm:prSet phldrT="[Text]"/>
      <dgm:spPr/>
      <dgm:t>
        <a:bodyPr/>
        <a:lstStyle/>
        <a:p>
          <a:r>
            <a:rPr lang="en-US" dirty="0"/>
            <a:t>System data and business process data are attached</a:t>
          </a:r>
        </a:p>
      </dgm:t>
    </dgm:pt>
    <dgm:pt modelId="{653C530C-0315-4821-A535-C3E4E901D124}" type="parTrans" cxnId="{5DE5B58F-3F17-491D-9E32-36C84C8EB31D}">
      <dgm:prSet/>
      <dgm:spPr/>
      <dgm:t>
        <a:bodyPr/>
        <a:lstStyle/>
        <a:p>
          <a:endParaRPr lang="en-US"/>
        </a:p>
      </dgm:t>
    </dgm:pt>
    <dgm:pt modelId="{B64A0471-EF72-4673-9B37-CAE226521888}" type="sibTrans" cxnId="{5DE5B58F-3F17-491D-9E32-36C84C8EB31D}">
      <dgm:prSet/>
      <dgm:spPr/>
      <dgm:t>
        <a:bodyPr/>
        <a:lstStyle/>
        <a:p>
          <a:endParaRPr lang="en-US"/>
        </a:p>
      </dgm:t>
    </dgm:pt>
    <dgm:pt modelId="{AEF7B642-8B98-429D-AAE4-D710C635B33C}">
      <dgm:prSet phldrT="[Text]"/>
      <dgm:spPr/>
      <dgm:t>
        <a:bodyPr/>
        <a:lstStyle/>
        <a:p>
          <a:r>
            <a:rPr lang="en-US" dirty="0"/>
            <a:t>Information is indexed</a:t>
          </a:r>
        </a:p>
      </dgm:t>
    </dgm:pt>
    <dgm:pt modelId="{32C30E16-2B79-48C3-B84D-DCF14B784F06}" type="parTrans" cxnId="{4C5C43FF-0C66-4F6E-9777-E0DE9EE2C6FA}">
      <dgm:prSet/>
      <dgm:spPr/>
      <dgm:t>
        <a:bodyPr/>
        <a:lstStyle/>
        <a:p>
          <a:endParaRPr lang="en-US"/>
        </a:p>
      </dgm:t>
    </dgm:pt>
    <dgm:pt modelId="{839323C6-6FC9-4DCD-8693-D84BD3A433E2}" type="sibTrans" cxnId="{4C5C43FF-0C66-4F6E-9777-E0DE9EE2C6FA}">
      <dgm:prSet/>
      <dgm:spPr/>
      <dgm:t>
        <a:bodyPr/>
        <a:lstStyle/>
        <a:p>
          <a:endParaRPr lang="en-US"/>
        </a:p>
      </dgm:t>
    </dgm:pt>
    <dgm:pt modelId="{1EA703AD-3B03-4AFE-8E73-511A5D71174A}">
      <dgm:prSet phldrT="[Text]"/>
      <dgm:spPr/>
      <dgm:t>
        <a:bodyPr/>
        <a:lstStyle/>
        <a:p>
          <a:r>
            <a:rPr lang="en-US" dirty="0"/>
            <a:t>Access control on data access implemented</a:t>
          </a:r>
        </a:p>
      </dgm:t>
    </dgm:pt>
    <dgm:pt modelId="{E70E8819-BC35-4468-93BB-3E2A8ABF2628}" type="parTrans" cxnId="{72397835-5B9B-4698-944D-C0C8B9E1DFC8}">
      <dgm:prSet/>
      <dgm:spPr/>
      <dgm:t>
        <a:bodyPr/>
        <a:lstStyle/>
        <a:p>
          <a:endParaRPr lang="en-US"/>
        </a:p>
      </dgm:t>
    </dgm:pt>
    <dgm:pt modelId="{FD56A03F-E1FE-48B7-9FE7-79DE576D1ACB}" type="sibTrans" cxnId="{72397835-5B9B-4698-944D-C0C8B9E1DFC8}">
      <dgm:prSet/>
      <dgm:spPr/>
      <dgm:t>
        <a:bodyPr/>
        <a:lstStyle/>
        <a:p>
          <a:endParaRPr lang="en-US"/>
        </a:p>
      </dgm:t>
    </dgm:pt>
    <dgm:pt modelId="{B19AF8AB-631D-49D2-8F89-BF434AC809E8}">
      <dgm:prSet phldrT="[Text]"/>
      <dgm:spPr/>
      <dgm:t>
        <a:bodyPr/>
        <a:lstStyle/>
        <a:p>
          <a:r>
            <a:rPr lang="en-US" dirty="0"/>
            <a:t>Roll-back capability to be provided</a:t>
          </a:r>
        </a:p>
      </dgm:t>
    </dgm:pt>
    <dgm:pt modelId="{D0DE6226-060B-40B2-943A-C428432850E2}" type="parTrans" cxnId="{F14E2C36-6120-43A4-BFAE-D467A0E00B69}">
      <dgm:prSet/>
      <dgm:spPr/>
      <dgm:t>
        <a:bodyPr/>
        <a:lstStyle/>
        <a:p>
          <a:endParaRPr lang="en-US"/>
        </a:p>
      </dgm:t>
    </dgm:pt>
    <dgm:pt modelId="{1C585FB3-D3C5-4002-991A-81A2751C7804}" type="sibTrans" cxnId="{F14E2C36-6120-43A4-BFAE-D467A0E00B69}">
      <dgm:prSet/>
      <dgm:spPr/>
      <dgm:t>
        <a:bodyPr/>
        <a:lstStyle/>
        <a:p>
          <a:endParaRPr lang="en-US"/>
        </a:p>
      </dgm:t>
    </dgm:pt>
    <dgm:pt modelId="{6D84B4F3-CA24-4644-B8B3-C7D353EB7F70}">
      <dgm:prSet phldrT="[Text]"/>
      <dgm:spPr/>
      <dgm:t>
        <a:bodyPr/>
        <a:lstStyle/>
        <a:p>
          <a:r>
            <a:rPr lang="en-US" dirty="0"/>
            <a:t>Controls to ensure Internal consistencies</a:t>
          </a:r>
        </a:p>
      </dgm:t>
    </dgm:pt>
    <dgm:pt modelId="{73D88369-786C-4F8F-A013-B259E2240C25}" type="parTrans" cxnId="{EE6CB81F-4B58-4673-9E8D-5CC71281F1D5}">
      <dgm:prSet/>
      <dgm:spPr/>
      <dgm:t>
        <a:bodyPr/>
        <a:lstStyle/>
        <a:p>
          <a:endParaRPr lang="en-US"/>
        </a:p>
      </dgm:t>
    </dgm:pt>
    <dgm:pt modelId="{2FAE193C-B7A3-461D-B64C-9219C69A9954}" type="sibTrans" cxnId="{EE6CB81F-4B58-4673-9E8D-5CC71281F1D5}">
      <dgm:prSet/>
      <dgm:spPr/>
      <dgm:t>
        <a:bodyPr/>
        <a:lstStyle/>
        <a:p>
          <a:endParaRPr lang="en-US"/>
        </a:p>
      </dgm:t>
    </dgm:pt>
    <dgm:pt modelId="{2B4AEC26-77EE-40DB-B5F8-D3E58D5825D9}">
      <dgm:prSet phldrT="[Text]"/>
      <dgm:spPr/>
      <dgm:t>
        <a:bodyPr/>
        <a:lstStyle/>
        <a:p>
          <a:r>
            <a:rPr lang="en-US" dirty="0"/>
            <a:t>Need to decide on the retention period</a:t>
          </a:r>
        </a:p>
      </dgm:t>
    </dgm:pt>
    <dgm:pt modelId="{24751912-3E11-44CE-820F-B3196894A93F}" type="parTrans" cxnId="{4CF3907D-787A-4CF6-95A6-A90FD5CB28CF}">
      <dgm:prSet/>
      <dgm:spPr/>
      <dgm:t>
        <a:bodyPr/>
        <a:lstStyle/>
        <a:p>
          <a:endParaRPr lang="en-US"/>
        </a:p>
      </dgm:t>
    </dgm:pt>
    <dgm:pt modelId="{A2A57391-99EF-42A8-9F00-6C085B1C3623}" type="sibTrans" cxnId="{4CF3907D-787A-4CF6-95A6-A90FD5CB28CF}">
      <dgm:prSet/>
      <dgm:spPr/>
      <dgm:t>
        <a:bodyPr/>
        <a:lstStyle/>
        <a:p>
          <a:endParaRPr lang="en-US"/>
        </a:p>
      </dgm:t>
    </dgm:pt>
    <dgm:pt modelId="{79EE83E9-2BF1-46B1-8198-A2FAA94EED56}">
      <dgm:prSet/>
      <dgm:spPr/>
      <dgm:t>
        <a:bodyPr/>
        <a:lstStyle/>
        <a:p>
          <a:r>
            <a:rPr lang="en-US" dirty="0"/>
            <a:t>Two key aspects</a:t>
          </a:r>
        </a:p>
      </dgm:t>
    </dgm:pt>
    <dgm:pt modelId="{F30BAD90-4497-4ED5-8ED4-685DDF001849}" type="parTrans" cxnId="{FDF3CD29-622E-4BB1-BC8A-53495B6D1524}">
      <dgm:prSet/>
      <dgm:spPr/>
      <dgm:t>
        <a:bodyPr/>
        <a:lstStyle/>
        <a:p>
          <a:endParaRPr lang="en-US"/>
        </a:p>
      </dgm:t>
    </dgm:pt>
    <dgm:pt modelId="{98278932-1B05-401B-BB86-378AE0C164B0}" type="sibTrans" cxnId="{FDF3CD29-622E-4BB1-BC8A-53495B6D1524}">
      <dgm:prSet/>
      <dgm:spPr/>
      <dgm:t>
        <a:bodyPr/>
        <a:lstStyle/>
        <a:p>
          <a:endParaRPr lang="en-US"/>
        </a:p>
      </dgm:t>
    </dgm:pt>
    <dgm:pt modelId="{82274736-03FC-4C6C-A2A7-6DB895D31CC6}">
      <dgm:prSet/>
      <dgm:spPr/>
      <dgm:t>
        <a:bodyPr/>
        <a:lstStyle/>
        <a:p>
          <a:r>
            <a:rPr lang="en-US" dirty="0"/>
            <a:t>Data is indeed destroyed</a:t>
          </a:r>
        </a:p>
      </dgm:t>
    </dgm:pt>
    <dgm:pt modelId="{F342C4F9-0528-478C-884B-FB0049569916}" type="parTrans" cxnId="{F95D7618-8DF3-446F-A173-733CE24AFF4C}">
      <dgm:prSet/>
      <dgm:spPr/>
      <dgm:t>
        <a:bodyPr/>
        <a:lstStyle/>
        <a:p>
          <a:endParaRPr lang="en-US"/>
        </a:p>
      </dgm:t>
    </dgm:pt>
    <dgm:pt modelId="{646DB4E9-AAEC-4E40-B4ED-C3E0DE02A783}" type="sibTrans" cxnId="{F95D7618-8DF3-446F-A173-733CE24AFF4C}">
      <dgm:prSet/>
      <dgm:spPr/>
      <dgm:t>
        <a:bodyPr/>
        <a:lstStyle/>
        <a:p>
          <a:endParaRPr lang="en-US"/>
        </a:p>
      </dgm:t>
    </dgm:pt>
    <dgm:pt modelId="{8DC5056C-B5FA-4010-BBCE-2E079BD7737E}">
      <dgm:prSet/>
      <dgm:spPr/>
      <dgm:t>
        <a:bodyPr/>
        <a:lstStyle/>
        <a:p>
          <a:r>
            <a:rPr lang="en-US" dirty="0"/>
            <a:t>It is destroyed correctly</a:t>
          </a:r>
        </a:p>
      </dgm:t>
    </dgm:pt>
    <dgm:pt modelId="{B1341C1B-BE5E-4A18-A105-91AAFE6D6B65}" type="parTrans" cxnId="{DA412BB0-EB08-4C62-9BA3-683C394E0D96}">
      <dgm:prSet/>
      <dgm:spPr/>
      <dgm:t>
        <a:bodyPr/>
        <a:lstStyle/>
        <a:p>
          <a:endParaRPr lang="en-US"/>
        </a:p>
      </dgm:t>
    </dgm:pt>
    <dgm:pt modelId="{D7D7B04C-010D-4943-BD15-9CCF232E7889}" type="sibTrans" cxnId="{DA412BB0-EB08-4C62-9BA3-683C394E0D96}">
      <dgm:prSet/>
      <dgm:spPr/>
      <dgm:t>
        <a:bodyPr/>
        <a:lstStyle/>
        <a:p>
          <a:endParaRPr lang="en-US"/>
        </a:p>
      </dgm:t>
    </dgm:pt>
    <dgm:pt modelId="{DF83793D-E682-4870-8ABB-AF6329A6BC88}">
      <dgm:prSet/>
      <dgm:spPr/>
      <dgm:t>
        <a:bodyPr/>
        <a:lstStyle/>
        <a:p>
          <a:r>
            <a:rPr lang="en-US" dirty="0"/>
            <a:t>How and where is stored is critical for destruction</a:t>
          </a:r>
        </a:p>
      </dgm:t>
    </dgm:pt>
    <dgm:pt modelId="{B29D29BB-8305-4629-B243-3D4DCCFD2D81}" type="parTrans" cxnId="{5FC3013A-30DA-4877-B9E0-9F175ECF26EE}">
      <dgm:prSet/>
      <dgm:spPr/>
      <dgm:t>
        <a:bodyPr/>
        <a:lstStyle/>
        <a:p>
          <a:endParaRPr lang="en-US"/>
        </a:p>
      </dgm:t>
    </dgm:pt>
    <dgm:pt modelId="{CEC7F8E0-03B0-4FBF-86F1-50D6E4D8C655}" type="sibTrans" cxnId="{5FC3013A-30DA-4877-B9E0-9F175ECF26EE}">
      <dgm:prSet/>
      <dgm:spPr/>
      <dgm:t>
        <a:bodyPr/>
        <a:lstStyle/>
        <a:p>
          <a:endParaRPr lang="en-US"/>
        </a:p>
      </dgm:t>
    </dgm:pt>
    <dgm:pt modelId="{708CFE6B-76FB-45EE-935A-F34F2B276284}" type="pres">
      <dgm:prSet presAssocID="{E50CE937-17E1-470F-BA72-1C1CBBFD75E9}" presName="linearFlow" presStyleCnt="0">
        <dgm:presLayoutVars>
          <dgm:dir/>
          <dgm:animLvl val="lvl"/>
          <dgm:resizeHandles val="exact"/>
        </dgm:presLayoutVars>
      </dgm:prSet>
      <dgm:spPr/>
    </dgm:pt>
    <dgm:pt modelId="{84207EBD-4EE5-40B4-8FD0-9913C2A3282C}" type="pres">
      <dgm:prSet presAssocID="{B7978A0D-A676-4D7B-B137-60A65B3B6FD4}" presName="composite" presStyleCnt="0"/>
      <dgm:spPr/>
    </dgm:pt>
    <dgm:pt modelId="{2FEA8368-FAE0-4E63-85B1-631977B8F933}" type="pres">
      <dgm:prSet presAssocID="{B7978A0D-A676-4D7B-B137-60A65B3B6FD4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4CD3A07-5FF2-4D72-819A-51905EEC7356}" type="pres">
      <dgm:prSet presAssocID="{B7978A0D-A676-4D7B-B137-60A65B3B6FD4}" presName="parSh" presStyleLbl="node1" presStyleIdx="0" presStyleCnt="4"/>
      <dgm:spPr/>
    </dgm:pt>
    <dgm:pt modelId="{48F0C524-F6CE-4F14-8C39-8AE6B7C931C2}" type="pres">
      <dgm:prSet presAssocID="{B7978A0D-A676-4D7B-B137-60A65B3B6FD4}" presName="desTx" presStyleLbl="fgAcc1" presStyleIdx="0" presStyleCnt="4">
        <dgm:presLayoutVars>
          <dgm:bulletEnabled val="1"/>
        </dgm:presLayoutVars>
      </dgm:prSet>
      <dgm:spPr/>
    </dgm:pt>
    <dgm:pt modelId="{08C50714-FB69-451F-A496-BBDC5B176488}" type="pres">
      <dgm:prSet presAssocID="{E712065F-DBFD-40A7-8EB2-EB377407116E}" presName="sibTrans" presStyleLbl="sibTrans2D1" presStyleIdx="0" presStyleCnt="3"/>
      <dgm:spPr/>
    </dgm:pt>
    <dgm:pt modelId="{A1FB32B4-E8BC-4D1C-AB78-23ACBA2CD7CD}" type="pres">
      <dgm:prSet presAssocID="{E712065F-DBFD-40A7-8EB2-EB377407116E}" presName="connTx" presStyleLbl="sibTrans2D1" presStyleIdx="0" presStyleCnt="3"/>
      <dgm:spPr/>
    </dgm:pt>
    <dgm:pt modelId="{1A9DCB78-F009-4F9C-84D5-6C0CB4EC68CD}" type="pres">
      <dgm:prSet presAssocID="{CF670E1E-A23B-41EC-9D00-C3FAEEB8854E}" presName="composite" presStyleCnt="0"/>
      <dgm:spPr/>
    </dgm:pt>
    <dgm:pt modelId="{71482C89-EBE3-42DF-8989-663A2DE229ED}" type="pres">
      <dgm:prSet presAssocID="{CF670E1E-A23B-41EC-9D00-C3FAEEB8854E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52B28DC-BEF1-4352-990D-93D1351D02F2}" type="pres">
      <dgm:prSet presAssocID="{CF670E1E-A23B-41EC-9D00-C3FAEEB8854E}" presName="parSh" presStyleLbl="node1" presStyleIdx="1" presStyleCnt="4"/>
      <dgm:spPr/>
    </dgm:pt>
    <dgm:pt modelId="{CF45EB23-B403-4460-BB80-F582676F2758}" type="pres">
      <dgm:prSet presAssocID="{CF670E1E-A23B-41EC-9D00-C3FAEEB8854E}" presName="desTx" presStyleLbl="fgAcc1" presStyleIdx="1" presStyleCnt="4">
        <dgm:presLayoutVars>
          <dgm:bulletEnabled val="1"/>
        </dgm:presLayoutVars>
      </dgm:prSet>
      <dgm:spPr/>
    </dgm:pt>
    <dgm:pt modelId="{C224718C-D963-4379-9554-BEE01624A079}" type="pres">
      <dgm:prSet presAssocID="{C8EAFD71-10F5-49EC-B7E6-D4FD81B12676}" presName="sibTrans" presStyleLbl="sibTrans2D1" presStyleIdx="1" presStyleCnt="3"/>
      <dgm:spPr/>
    </dgm:pt>
    <dgm:pt modelId="{23153829-EBD5-4153-81CF-FA3C206EBBAE}" type="pres">
      <dgm:prSet presAssocID="{C8EAFD71-10F5-49EC-B7E6-D4FD81B12676}" presName="connTx" presStyleLbl="sibTrans2D1" presStyleIdx="1" presStyleCnt="3"/>
      <dgm:spPr/>
    </dgm:pt>
    <dgm:pt modelId="{00024566-BB60-4B25-A450-080658318BD0}" type="pres">
      <dgm:prSet presAssocID="{C075965D-5741-40CA-AF71-4097099D3103}" presName="composite" presStyleCnt="0"/>
      <dgm:spPr/>
    </dgm:pt>
    <dgm:pt modelId="{D3AA996E-4E73-49A4-BE7A-E9B7E4C89E05}" type="pres">
      <dgm:prSet presAssocID="{C075965D-5741-40CA-AF71-4097099D3103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F16B00C-9A45-472C-8E72-0A47DE9964EE}" type="pres">
      <dgm:prSet presAssocID="{C075965D-5741-40CA-AF71-4097099D3103}" presName="parSh" presStyleLbl="node1" presStyleIdx="2" presStyleCnt="4"/>
      <dgm:spPr/>
    </dgm:pt>
    <dgm:pt modelId="{E4A3C155-20FE-4EDC-BEFE-7DFD4AB569C0}" type="pres">
      <dgm:prSet presAssocID="{C075965D-5741-40CA-AF71-4097099D3103}" presName="desTx" presStyleLbl="fgAcc1" presStyleIdx="2" presStyleCnt="4">
        <dgm:presLayoutVars>
          <dgm:bulletEnabled val="1"/>
        </dgm:presLayoutVars>
      </dgm:prSet>
      <dgm:spPr/>
    </dgm:pt>
    <dgm:pt modelId="{F0B955BE-BD60-4BDA-832A-5B1747FA91EF}" type="pres">
      <dgm:prSet presAssocID="{28C40045-CD6C-40D9-B702-B4DDBD7A48FD}" presName="sibTrans" presStyleLbl="sibTrans2D1" presStyleIdx="2" presStyleCnt="3"/>
      <dgm:spPr/>
    </dgm:pt>
    <dgm:pt modelId="{4A1B3085-5394-4842-A24A-258240DF0076}" type="pres">
      <dgm:prSet presAssocID="{28C40045-CD6C-40D9-B702-B4DDBD7A48FD}" presName="connTx" presStyleLbl="sibTrans2D1" presStyleIdx="2" presStyleCnt="3"/>
      <dgm:spPr/>
    </dgm:pt>
    <dgm:pt modelId="{C2206041-A9E7-445F-9051-41218DB4A422}" type="pres">
      <dgm:prSet presAssocID="{91AD084A-AAC9-478D-8FB3-B2F22AC62707}" presName="composite" presStyleCnt="0"/>
      <dgm:spPr/>
    </dgm:pt>
    <dgm:pt modelId="{5F7EE44D-8B0C-4300-B4E8-0A2B135713C5}" type="pres">
      <dgm:prSet presAssocID="{91AD084A-AAC9-478D-8FB3-B2F22AC62707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6A57C92-3659-4CA5-A495-95620BF0A040}" type="pres">
      <dgm:prSet presAssocID="{91AD084A-AAC9-478D-8FB3-B2F22AC62707}" presName="parSh" presStyleLbl="node1" presStyleIdx="3" presStyleCnt="4"/>
      <dgm:spPr/>
    </dgm:pt>
    <dgm:pt modelId="{0897BAEB-8C13-4AEF-A5E7-B61BB838F635}" type="pres">
      <dgm:prSet presAssocID="{91AD084A-AAC9-478D-8FB3-B2F22AC62707}" presName="desTx" presStyleLbl="fgAcc1" presStyleIdx="3" presStyleCnt="4">
        <dgm:presLayoutVars>
          <dgm:bulletEnabled val="1"/>
        </dgm:presLayoutVars>
      </dgm:prSet>
      <dgm:spPr/>
    </dgm:pt>
  </dgm:ptLst>
  <dgm:cxnLst>
    <dgm:cxn modelId="{DA84803C-B746-4AE5-9F7F-ED2F25818988}" type="presOf" srcId="{4445EC67-A654-4D12-8055-48A094622BFE}" destId="{48F0C524-F6CE-4F14-8C39-8AE6B7C931C2}" srcOrd="0" destOrd="0" presId="urn:microsoft.com/office/officeart/2005/8/layout/process3"/>
    <dgm:cxn modelId="{AEC35935-C694-4081-AC68-86CFC9C4EBD0}" srcId="{E50CE937-17E1-470F-BA72-1C1CBBFD75E9}" destId="{91AD084A-AAC9-478D-8FB3-B2F22AC62707}" srcOrd="3" destOrd="0" parTransId="{0F15BD91-1CED-4EE2-9F38-919DAADC4E2B}" sibTransId="{A5BB8109-AC3B-46B9-9269-9DDE58E09B44}"/>
    <dgm:cxn modelId="{E13031B3-11CB-4696-8DAE-1C951D29121B}" type="presOf" srcId="{B19AF8AB-631D-49D2-8F89-BF434AC809E8}" destId="{48F0C524-F6CE-4F14-8C39-8AE6B7C931C2}" srcOrd="0" destOrd="4" presId="urn:microsoft.com/office/officeart/2005/8/layout/process3"/>
    <dgm:cxn modelId="{5CBEE3F0-4E39-4FC4-A5EF-8F0441D9F432}" type="presOf" srcId="{C8EAFD71-10F5-49EC-B7E6-D4FD81B12676}" destId="{C224718C-D963-4379-9554-BEE01624A079}" srcOrd="0" destOrd="0" presId="urn:microsoft.com/office/officeart/2005/8/layout/process3"/>
    <dgm:cxn modelId="{A6215147-E98D-4C53-80AC-EA674889BE10}" type="presOf" srcId="{CF670E1E-A23B-41EC-9D00-C3FAEEB8854E}" destId="{71482C89-EBE3-42DF-8989-663A2DE229ED}" srcOrd="0" destOrd="0" presId="urn:microsoft.com/office/officeart/2005/8/layout/process3"/>
    <dgm:cxn modelId="{B750F38F-D3D8-41E1-82DD-212978521BE6}" type="presOf" srcId="{8DC5056C-B5FA-4010-BBCE-2E079BD7737E}" destId="{0897BAEB-8C13-4AEF-A5E7-B61BB838F635}" srcOrd="0" destOrd="2" presId="urn:microsoft.com/office/officeart/2005/8/layout/process3"/>
    <dgm:cxn modelId="{495CFF54-D58F-4347-B878-50522EF2E347}" type="presOf" srcId="{DF83793D-E682-4870-8ABB-AF6329A6BC88}" destId="{0897BAEB-8C13-4AEF-A5E7-B61BB838F635}" srcOrd="0" destOrd="3" presId="urn:microsoft.com/office/officeart/2005/8/layout/process3"/>
    <dgm:cxn modelId="{F95D7618-8DF3-446F-A173-733CE24AFF4C}" srcId="{79EE83E9-2BF1-46B1-8198-A2FAA94EED56}" destId="{82274736-03FC-4C6C-A2A7-6DB895D31CC6}" srcOrd="0" destOrd="0" parTransId="{F342C4F9-0528-478C-884B-FB0049569916}" sibTransId="{646DB4E9-AAEC-4E40-B4ED-C3E0DE02A783}"/>
    <dgm:cxn modelId="{4C5C43FF-0C66-4F6E-9777-E0DE9EE2C6FA}" srcId="{B7978A0D-A676-4D7B-B137-60A65B3B6FD4}" destId="{AEF7B642-8B98-429D-AAE4-D710C635B33C}" srcOrd="2" destOrd="0" parTransId="{32C30E16-2B79-48C3-B84D-DCF14B784F06}" sibTransId="{839323C6-6FC9-4DCD-8693-D84BD3A433E2}"/>
    <dgm:cxn modelId="{F2833DD8-0004-4A7A-8F7F-CB2A3EF5F37D}" srcId="{E50CE937-17E1-470F-BA72-1C1CBBFD75E9}" destId="{CF670E1E-A23B-41EC-9D00-C3FAEEB8854E}" srcOrd="1" destOrd="0" parTransId="{FD98A2BB-535A-4154-B273-F8754FA88B4F}" sibTransId="{C8EAFD71-10F5-49EC-B7E6-D4FD81B12676}"/>
    <dgm:cxn modelId="{41936344-8593-4580-9181-8426B62C40D7}" srcId="{C075965D-5741-40CA-AF71-4097099D3103}" destId="{34750C6E-8A95-485C-8456-8638748788BF}" srcOrd="0" destOrd="0" parTransId="{0F76DD80-51F6-4A65-8673-0D0A537722E5}" sibTransId="{A2073D74-0C23-4206-A2F5-D8373F84AD54}"/>
    <dgm:cxn modelId="{CBD0A95B-53A4-4DAB-995D-D6C2DE5E2100}" type="presOf" srcId="{82274736-03FC-4C6C-A2A7-6DB895D31CC6}" destId="{0897BAEB-8C13-4AEF-A5E7-B61BB838F635}" srcOrd="0" destOrd="1" presId="urn:microsoft.com/office/officeart/2005/8/layout/process3"/>
    <dgm:cxn modelId="{5FC3013A-30DA-4877-B9E0-9F175ECF26EE}" srcId="{79EE83E9-2BF1-46B1-8198-A2FAA94EED56}" destId="{DF83793D-E682-4870-8ABB-AF6329A6BC88}" srcOrd="2" destOrd="0" parTransId="{B29D29BB-8305-4629-B243-3D4DCCFD2D81}" sibTransId="{CEC7F8E0-03B0-4FBF-86F1-50D6E4D8C655}"/>
    <dgm:cxn modelId="{5DE5B58F-3F17-491D-9E32-36C84C8EB31D}" srcId="{B7978A0D-A676-4D7B-B137-60A65B3B6FD4}" destId="{4FC8F9B1-DD60-4A89-94B5-9B5F0C14C517}" srcOrd="1" destOrd="0" parTransId="{653C530C-0315-4821-A535-C3E4E901D124}" sibTransId="{B64A0471-EF72-4673-9B37-CAE226521888}"/>
    <dgm:cxn modelId="{72FEA995-0002-4007-8F94-E50F541E3658}" type="presOf" srcId="{B7978A0D-A676-4D7B-B137-60A65B3B6FD4}" destId="{2FEA8368-FAE0-4E63-85B1-631977B8F933}" srcOrd="0" destOrd="0" presId="urn:microsoft.com/office/officeart/2005/8/layout/process3"/>
    <dgm:cxn modelId="{AFCDAB98-9F4C-4B7C-9DAA-5789184032D9}" srcId="{E50CE937-17E1-470F-BA72-1C1CBBFD75E9}" destId="{B7978A0D-A676-4D7B-B137-60A65B3B6FD4}" srcOrd="0" destOrd="0" parTransId="{E7DF239F-A0D0-4022-B493-ED45FE459155}" sibTransId="{E712065F-DBFD-40A7-8EB2-EB377407116E}"/>
    <dgm:cxn modelId="{4CF3907D-787A-4CF6-95A6-A90FD5CB28CF}" srcId="{C075965D-5741-40CA-AF71-4097099D3103}" destId="{2B4AEC26-77EE-40DB-B5F8-D3E58D5825D9}" srcOrd="1" destOrd="0" parTransId="{24751912-3E11-44CE-820F-B3196894A93F}" sibTransId="{A2A57391-99EF-42A8-9F00-6C085B1C3623}"/>
    <dgm:cxn modelId="{163112F0-A5EC-4B8A-9557-AD87B34651D4}" type="presOf" srcId="{C075965D-5741-40CA-AF71-4097099D3103}" destId="{D3AA996E-4E73-49A4-BE7A-E9B7E4C89E05}" srcOrd="0" destOrd="0" presId="urn:microsoft.com/office/officeart/2005/8/layout/process3"/>
    <dgm:cxn modelId="{DA412BB0-EB08-4C62-9BA3-683C394E0D96}" srcId="{79EE83E9-2BF1-46B1-8198-A2FAA94EED56}" destId="{8DC5056C-B5FA-4010-BBCE-2E079BD7737E}" srcOrd="1" destOrd="0" parTransId="{B1341C1B-BE5E-4A18-A105-91AAFE6D6B65}" sibTransId="{D7D7B04C-010D-4943-BD15-9CCF232E7889}"/>
    <dgm:cxn modelId="{1365722D-1BBC-4D4A-857D-CDA858E12DD9}" type="presOf" srcId="{E712065F-DBFD-40A7-8EB2-EB377407116E}" destId="{08C50714-FB69-451F-A496-BBDC5B176488}" srcOrd="0" destOrd="0" presId="urn:microsoft.com/office/officeart/2005/8/layout/process3"/>
    <dgm:cxn modelId="{9E5F3F58-9C44-49FD-9113-279B0C901AFE}" srcId="{E50CE937-17E1-470F-BA72-1C1CBBFD75E9}" destId="{C075965D-5741-40CA-AF71-4097099D3103}" srcOrd="2" destOrd="0" parTransId="{D9C6B24A-99E5-4F45-8046-73A76E9033AF}" sibTransId="{28C40045-CD6C-40D9-B702-B4DDBD7A48FD}"/>
    <dgm:cxn modelId="{3AC374BA-B519-4445-B39E-3C2C11235701}" type="presOf" srcId="{4FC8F9B1-DD60-4A89-94B5-9B5F0C14C517}" destId="{48F0C524-F6CE-4F14-8C39-8AE6B7C931C2}" srcOrd="0" destOrd="1" presId="urn:microsoft.com/office/officeart/2005/8/layout/process3"/>
    <dgm:cxn modelId="{E5A8CA91-23C2-4C99-BC69-D27027CD20C3}" type="presOf" srcId="{C075965D-5741-40CA-AF71-4097099D3103}" destId="{8F16B00C-9A45-472C-8E72-0A47DE9964EE}" srcOrd="1" destOrd="0" presId="urn:microsoft.com/office/officeart/2005/8/layout/process3"/>
    <dgm:cxn modelId="{F14E2C36-6120-43A4-BFAE-D467A0E00B69}" srcId="{B7978A0D-A676-4D7B-B137-60A65B3B6FD4}" destId="{B19AF8AB-631D-49D2-8F89-BF434AC809E8}" srcOrd="4" destOrd="0" parTransId="{D0DE6226-060B-40B2-943A-C428432850E2}" sibTransId="{1C585FB3-D3C5-4002-991A-81A2751C7804}"/>
    <dgm:cxn modelId="{006DBB36-F982-4E76-BB70-9DBB996E82BB}" type="presOf" srcId="{A671C686-49E1-4905-BC5F-53A1F99363DC}" destId="{CF45EB23-B403-4460-BB80-F582676F2758}" srcOrd="0" destOrd="0" presId="urn:microsoft.com/office/officeart/2005/8/layout/process3"/>
    <dgm:cxn modelId="{9239EAA0-C84D-423F-8FFD-811B857655A8}" type="presOf" srcId="{91AD084A-AAC9-478D-8FB3-B2F22AC62707}" destId="{5F7EE44D-8B0C-4300-B4E8-0A2B135713C5}" srcOrd="0" destOrd="0" presId="urn:microsoft.com/office/officeart/2005/8/layout/process3"/>
    <dgm:cxn modelId="{A00CEEEB-7FBB-464D-AB80-3F1EDA4C03D2}" type="presOf" srcId="{79EE83E9-2BF1-46B1-8198-A2FAA94EED56}" destId="{0897BAEB-8C13-4AEF-A5E7-B61BB838F635}" srcOrd="0" destOrd="0" presId="urn:microsoft.com/office/officeart/2005/8/layout/process3"/>
    <dgm:cxn modelId="{7BA9B184-EA1E-4005-A992-7F041D9B5E83}" type="presOf" srcId="{1EA703AD-3B03-4AFE-8E73-511A5D71174A}" destId="{48F0C524-F6CE-4F14-8C39-8AE6B7C931C2}" srcOrd="0" destOrd="3" presId="urn:microsoft.com/office/officeart/2005/8/layout/process3"/>
    <dgm:cxn modelId="{FDF3CD29-622E-4BB1-BC8A-53495B6D1524}" srcId="{91AD084A-AAC9-478D-8FB3-B2F22AC62707}" destId="{79EE83E9-2BF1-46B1-8198-A2FAA94EED56}" srcOrd="0" destOrd="0" parTransId="{F30BAD90-4497-4ED5-8ED4-685DDF001849}" sibTransId="{98278932-1B05-401B-BB86-378AE0C164B0}"/>
    <dgm:cxn modelId="{DF16B852-5C03-490C-B622-BF00B5BD6770}" type="presOf" srcId="{CF670E1E-A23B-41EC-9D00-C3FAEEB8854E}" destId="{152B28DC-BEF1-4352-990D-93D1351D02F2}" srcOrd="1" destOrd="0" presId="urn:microsoft.com/office/officeart/2005/8/layout/process3"/>
    <dgm:cxn modelId="{C99DDA83-E2A1-4C69-A07C-3514DE911C41}" type="presOf" srcId="{E50CE937-17E1-470F-BA72-1C1CBBFD75E9}" destId="{708CFE6B-76FB-45EE-935A-F34F2B276284}" srcOrd="0" destOrd="0" presId="urn:microsoft.com/office/officeart/2005/8/layout/process3"/>
    <dgm:cxn modelId="{E7FD0A13-0A31-4324-8831-E75EF21F0748}" srcId="{CF670E1E-A23B-41EC-9D00-C3FAEEB8854E}" destId="{A671C686-49E1-4905-BC5F-53A1F99363DC}" srcOrd="0" destOrd="0" parTransId="{BD25F404-7A70-474F-88ED-B7C6509049C3}" sibTransId="{A70B81CE-9CEE-4B89-9864-88345B29C7DC}"/>
    <dgm:cxn modelId="{7DCBB9D4-00F0-4AB0-A60E-0BDC5F613AAB}" type="presOf" srcId="{91AD084A-AAC9-478D-8FB3-B2F22AC62707}" destId="{A6A57C92-3659-4CA5-A495-95620BF0A040}" srcOrd="1" destOrd="0" presId="urn:microsoft.com/office/officeart/2005/8/layout/process3"/>
    <dgm:cxn modelId="{F3C4ADE1-7112-41B6-96AE-C9F0288EDD8E}" type="presOf" srcId="{B7978A0D-A676-4D7B-B137-60A65B3B6FD4}" destId="{44CD3A07-5FF2-4D72-819A-51905EEC7356}" srcOrd="1" destOrd="0" presId="urn:microsoft.com/office/officeart/2005/8/layout/process3"/>
    <dgm:cxn modelId="{4D866093-C074-4727-97E8-512BE3F3AEA3}" type="presOf" srcId="{AEF7B642-8B98-429D-AAE4-D710C635B33C}" destId="{48F0C524-F6CE-4F14-8C39-8AE6B7C931C2}" srcOrd="0" destOrd="2" presId="urn:microsoft.com/office/officeart/2005/8/layout/process3"/>
    <dgm:cxn modelId="{81B82790-77BA-43D2-987B-D1C7E771F088}" type="presOf" srcId="{6D84B4F3-CA24-4644-B8B3-C7D353EB7F70}" destId="{CF45EB23-B403-4460-BB80-F582676F2758}" srcOrd="0" destOrd="1" presId="urn:microsoft.com/office/officeart/2005/8/layout/process3"/>
    <dgm:cxn modelId="{F7EB3C3A-4C93-45D8-BAE8-395541304B4D}" srcId="{B7978A0D-A676-4D7B-B137-60A65B3B6FD4}" destId="{4445EC67-A654-4D12-8055-48A094622BFE}" srcOrd="0" destOrd="0" parTransId="{ACBC1635-2FF0-421E-86F8-36F11888EEF6}" sibTransId="{025EDA1B-CA26-4257-AFC7-790999263467}"/>
    <dgm:cxn modelId="{EE6CB81F-4B58-4673-9E8D-5CC71281F1D5}" srcId="{CF670E1E-A23B-41EC-9D00-C3FAEEB8854E}" destId="{6D84B4F3-CA24-4644-B8B3-C7D353EB7F70}" srcOrd="1" destOrd="0" parTransId="{73D88369-786C-4F8F-A013-B259E2240C25}" sibTransId="{2FAE193C-B7A3-461D-B64C-9219C69A9954}"/>
    <dgm:cxn modelId="{C7C5BAED-940D-4E5C-A383-1A94995F8F0A}" type="presOf" srcId="{E712065F-DBFD-40A7-8EB2-EB377407116E}" destId="{A1FB32B4-E8BC-4D1C-AB78-23ACBA2CD7CD}" srcOrd="1" destOrd="0" presId="urn:microsoft.com/office/officeart/2005/8/layout/process3"/>
    <dgm:cxn modelId="{56238F6E-D6EF-4B02-8142-917B7959AAE3}" type="presOf" srcId="{2B4AEC26-77EE-40DB-B5F8-D3E58D5825D9}" destId="{E4A3C155-20FE-4EDC-BEFE-7DFD4AB569C0}" srcOrd="0" destOrd="1" presId="urn:microsoft.com/office/officeart/2005/8/layout/process3"/>
    <dgm:cxn modelId="{53273751-A187-4503-978A-16A737419ECC}" type="presOf" srcId="{28C40045-CD6C-40D9-B702-B4DDBD7A48FD}" destId="{4A1B3085-5394-4842-A24A-258240DF0076}" srcOrd="1" destOrd="0" presId="urn:microsoft.com/office/officeart/2005/8/layout/process3"/>
    <dgm:cxn modelId="{B89871C4-EE59-4C2E-A776-690E3869E624}" type="presOf" srcId="{28C40045-CD6C-40D9-B702-B4DDBD7A48FD}" destId="{F0B955BE-BD60-4BDA-832A-5B1747FA91EF}" srcOrd="0" destOrd="0" presId="urn:microsoft.com/office/officeart/2005/8/layout/process3"/>
    <dgm:cxn modelId="{5000EFCB-2604-497A-AA8F-ED1559EF0791}" type="presOf" srcId="{C8EAFD71-10F5-49EC-B7E6-D4FD81B12676}" destId="{23153829-EBD5-4153-81CF-FA3C206EBBAE}" srcOrd="1" destOrd="0" presId="urn:microsoft.com/office/officeart/2005/8/layout/process3"/>
    <dgm:cxn modelId="{72397835-5B9B-4698-944D-C0C8B9E1DFC8}" srcId="{B7978A0D-A676-4D7B-B137-60A65B3B6FD4}" destId="{1EA703AD-3B03-4AFE-8E73-511A5D71174A}" srcOrd="3" destOrd="0" parTransId="{E70E8819-BC35-4468-93BB-3E2A8ABF2628}" sibTransId="{FD56A03F-E1FE-48B7-9FE7-79DE576D1ACB}"/>
    <dgm:cxn modelId="{AEC58545-DC40-4F57-A83A-D95CE276FE59}" type="presOf" srcId="{34750C6E-8A95-485C-8456-8638748788BF}" destId="{E4A3C155-20FE-4EDC-BEFE-7DFD4AB569C0}" srcOrd="0" destOrd="0" presId="urn:microsoft.com/office/officeart/2005/8/layout/process3"/>
    <dgm:cxn modelId="{F6367201-9435-4139-9EAF-11E138CF5449}" type="presParOf" srcId="{708CFE6B-76FB-45EE-935A-F34F2B276284}" destId="{84207EBD-4EE5-40B4-8FD0-9913C2A3282C}" srcOrd="0" destOrd="0" presId="urn:microsoft.com/office/officeart/2005/8/layout/process3"/>
    <dgm:cxn modelId="{A3D2C2BD-3B57-4310-ACB1-7639A35037B8}" type="presParOf" srcId="{84207EBD-4EE5-40B4-8FD0-9913C2A3282C}" destId="{2FEA8368-FAE0-4E63-85B1-631977B8F933}" srcOrd="0" destOrd="0" presId="urn:microsoft.com/office/officeart/2005/8/layout/process3"/>
    <dgm:cxn modelId="{E4A59620-C4EF-4B5E-8AB6-8B64D73CDD71}" type="presParOf" srcId="{84207EBD-4EE5-40B4-8FD0-9913C2A3282C}" destId="{44CD3A07-5FF2-4D72-819A-51905EEC7356}" srcOrd="1" destOrd="0" presId="urn:microsoft.com/office/officeart/2005/8/layout/process3"/>
    <dgm:cxn modelId="{65A871D7-101D-41BC-A5B6-89DA1F7DA1D2}" type="presParOf" srcId="{84207EBD-4EE5-40B4-8FD0-9913C2A3282C}" destId="{48F0C524-F6CE-4F14-8C39-8AE6B7C931C2}" srcOrd="2" destOrd="0" presId="urn:microsoft.com/office/officeart/2005/8/layout/process3"/>
    <dgm:cxn modelId="{97C427D6-2BD1-46E9-9752-EB556F5655D2}" type="presParOf" srcId="{708CFE6B-76FB-45EE-935A-F34F2B276284}" destId="{08C50714-FB69-451F-A496-BBDC5B176488}" srcOrd="1" destOrd="0" presId="urn:microsoft.com/office/officeart/2005/8/layout/process3"/>
    <dgm:cxn modelId="{C40362A0-1A0F-490B-8047-B03ABAACAC57}" type="presParOf" srcId="{08C50714-FB69-451F-A496-BBDC5B176488}" destId="{A1FB32B4-E8BC-4D1C-AB78-23ACBA2CD7CD}" srcOrd="0" destOrd="0" presId="urn:microsoft.com/office/officeart/2005/8/layout/process3"/>
    <dgm:cxn modelId="{3D471261-F849-4CF8-A9FD-F1FD00E04AAF}" type="presParOf" srcId="{708CFE6B-76FB-45EE-935A-F34F2B276284}" destId="{1A9DCB78-F009-4F9C-84D5-6C0CB4EC68CD}" srcOrd="2" destOrd="0" presId="urn:microsoft.com/office/officeart/2005/8/layout/process3"/>
    <dgm:cxn modelId="{283B12EB-AB36-4845-8887-57F3FCC8A6BF}" type="presParOf" srcId="{1A9DCB78-F009-4F9C-84D5-6C0CB4EC68CD}" destId="{71482C89-EBE3-42DF-8989-663A2DE229ED}" srcOrd="0" destOrd="0" presId="urn:microsoft.com/office/officeart/2005/8/layout/process3"/>
    <dgm:cxn modelId="{66AE0FEC-E55A-4E9A-BC0B-0C4910FB0F70}" type="presParOf" srcId="{1A9DCB78-F009-4F9C-84D5-6C0CB4EC68CD}" destId="{152B28DC-BEF1-4352-990D-93D1351D02F2}" srcOrd="1" destOrd="0" presId="urn:microsoft.com/office/officeart/2005/8/layout/process3"/>
    <dgm:cxn modelId="{CA391002-F242-4559-9D9E-15F724215AFF}" type="presParOf" srcId="{1A9DCB78-F009-4F9C-84D5-6C0CB4EC68CD}" destId="{CF45EB23-B403-4460-BB80-F582676F2758}" srcOrd="2" destOrd="0" presId="urn:microsoft.com/office/officeart/2005/8/layout/process3"/>
    <dgm:cxn modelId="{43860949-E9DD-4DE4-A2FC-32CD840D8CC5}" type="presParOf" srcId="{708CFE6B-76FB-45EE-935A-F34F2B276284}" destId="{C224718C-D963-4379-9554-BEE01624A079}" srcOrd="3" destOrd="0" presId="urn:microsoft.com/office/officeart/2005/8/layout/process3"/>
    <dgm:cxn modelId="{7C4995B3-8AA5-472B-B1DE-EF1105B41DEA}" type="presParOf" srcId="{C224718C-D963-4379-9554-BEE01624A079}" destId="{23153829-EBD5-4153-81CF-FA3C206EBBAE}" srcOrd="0" destOrd="0" presId="urn:microsoft.com/office/officeart/2005/8/layout/process3"/>
    <dgm:cxn modelId="{E57F0587-9F53-48E2-B865-7B8843D86D51}" type="presParOf" srcId="{708CFE6B-76FB-45EE-935A-F34F2B276284}" destId="{00024566-BB60-4B25-A450-080658318BD0}" srcOrd="4" destOrd="0" presId="urn:microsoft.com/office/officeart/2005/8/layout/process3"/>
    <dgm:cxn modelId="{CE704C09-DE0F-415A-A686-B9EABAFD7F5C}" type="presParOf" srcId="{00024566-BB60-4B25-A450-080658318BD0}" destId="{D3AA996E-4E73-49A4-BE7A-E9B7E4C89E05}" srcOrd="0" destOrd="0" presId="urn:microsoft.com/office/officeart/2005/8/layout/process3"/>
    <dgm:cxn modelId="{4045F003-2739-4511-A114-93663158E58E}" type="presParOf" srcId="{00024566-BB60-4B25-A450-080658318BD0}" destId="{8F16B00C-9A45-472C-8E72-0A47DE9964EE}" srcOrd="1" destOrd="0" presId="urn:microsoft.com/office/officeart/2005/8/layout/process3"/>
    <dgm:cxn modelId="{C609CD8C-8689-4170-A9AF-6DF35B378622}" type="presParOf" srcId="{00024566-BB60-4B25-A450-080658318BD0}" destId="{E4A3C155-20FE-4EDC-BEFE-7DFD4AB569C0}" srcOrd="2" destOrd="0" presId="urn:microsoft.com/office/officeart/2005/8/layout/process3"/>
    <dgm:cxn modelId="{18BFA2F2-4BF1-47C5-AE2C-B90AA937F2FE}" type="presParOf" srcId="{708CFE6B-76FB-45EE-935A-F34F2B276284}" destId="{F0B955BE-BD60-4BDA-832A-5B1747FA91EF}" srcOrd="5" destOrd="0" presId="urn:microsoft.com/office/officeart/2005/8/layout/process3"/>
    <dgm:cxn modelId="{AEBCE110-E7DE-4777-B518-7DA3A27D0DC0}" type="presParOf" srcId="{F0B955BE-BD60-4BDA-832A-5B1747FA91EF}" destId="{4A1B3085-5394-4842-A24A-258240DF0076}" srcOrd="0" destOrd="0" presId="urn:microsoft.com/office/officeart/2005/8/layout/process3"/>
    <dgm:cxn modelId="{3E8B3265-EF9D-4A40-A220-30F7837D1C44}" type="presParOf" srcId="{708CFE6B-76FB-45EE-935A-F34F2B276284}" destId="{C2206041-A9E7-445F-9051-41218DB4A422}" srcOrd="6" destOrd="0" presId="urn:microsoft.com/office/officeart/2005/8/layout/process3"/>
    <dgm:cxn modelId="{C4DA145E-221D-4726-B311-A82C677ADD29}" type="presParOf" srcId="{C2206041-A9E7-445F-9051-41218DB4A422}" destId="{5F7EE44D-8B0C-4300-B4E8-0A2B135713C5}" srcOrd="0" destOrd="0" presId="urn:microsoft.com/office/officeart/2005/8/layout/process3"/>
    <dgm:cxn modelId="{ACA23C0C-C812-47B1-A753-FFBBD4315766}" type="presParOf" srcId="{C2206041-A9E7-445F-9051-41218DB4A422}" destId="{A6A57C92-3659-4CA5-A495-95620BF0A040}" srcOrd="1" destOrd="0" presId="urn:microsoft.com/office/officeart/2005/8/layout/process3"/>
    <dgm:cxn modelId="{44E35DC9-5BB1-4540-A66E-0576BEB29F25}" type="presParOf" srcId="{C2206041-A9E7-445F-9051-41218DB4A422}" destId="{0897BAEB-8C13-4AEF-A5E7-B61BB838F63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6C13AA-1818-4AB1-831F-B34BCC9FAF8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CC7F13-8804-420E-B50A-45155AD31C26}">
      <dgm:prSet phldrT="[Text]" custT="1"/>
      <dgm:spPr/>
      <dgm:t>
        <a:bodyPr/>
        <a:lstStyle/>
        <a:p>
          <a:r>
            <a:rPr lang="en-US" sz="1600" dirty="0"/>
            <a:t>Cost</a:t>
          </a:r>
        </a:p>
      </dgm:t>
    </dgm:pt>
    <dgm:pt modelId="{64F8B012-57FD-4AEE-A988-87D7CB32C349}" type="parTrans" cxnId="{D2245F2C-D2A4-4998-AD54-626BC614418F}">
      <dgm:prSet/>
      <dgm:spPr/>
      <dgm:t>
        <a:bodyPr/>
        <a:lstStyle/>
        <a:p>
          <a:endParaRPr lang="en-US" sz="1200"/>
        </a:p>
      </dgm:t>
    </dgm:pt>
    <dgm:pt modelId="{4DB3A178-38A3-49DD-BAD6-29F5DF416B16}" type="sibTrans" cxnId="{D2245F2C-D2A4-4998-AD54-626BC614418F}">
      <dgm:prSet/>
      <dgm:spPr/>
      <dgm:t>
        <a:bodyPr/>
        <a:lstStyle/>
        <a:p>
          <a:endParaRPr lang="en-US" sz="1200"/>
        </a:p>
      </dgm:t>
    </dgm:pt>
    <dgm:pt modelId="{021A810B-4DBF-4629-AE00-AAE0B8843E4B}">
      <dgm:prSet phldrT="[Text]" custT="1"/>
      <dgm:spPr/>
      <dgm:t>
        <a:bodyPr/>
        <a:lstStyle/>
        <a:p>
          <a:r>
            <a:rPr lang="en-US" sz="1600" dirty="0"/>
            <a:t>Cost of providing access to data vs cost of providing the data</a:t>
          </a:r>
        </a:p>
      </dgm:t>
    </dgm:pt>
    <dgm:pt modelId="{11C78CDE-54A7-42ED-9AA8-358B310414E5}" type="parTrans" cxnId="{7B8576CB-482E-4998-B611-05F57AAD021A}">
      <dgm:prSet/>
      <dgm:spPr/>
      <dgm:t>
        <a:bodyPr/>
        <a:lstStyle/>
        <a:p>
          <a:endParaRPr lang="en-US" sz="1200"/>
        </a:p>
      </dgm:t>
    </dgm:pt>
    <dgm:pt modelId="{83D81CCC-4215-4575-B9B9-D74E8B1A8CDD}" type="sibTrans" cxnId="{7B8576CB-482E-4998-B611-05F57AAD021A}">
      <dgm:prSet/>
      <dgm:spPr/>
      <dgm:t>
        <a:bodyPr/>
        <a:lstStyle/>
        <a:p>
          <a:endParaRPr lang="en-US" sz="1200"/>
        </a:p>
      </dgm:t>
    </dgm:pt>
    <dgm:pt modelId="{E49BCE11-27F1-43FC-A273-0A347E8ED945}">
      <dgm:prSet phldrT="[Text]" custT="1"/>
      <dgm:spPr/>
      <dgm:t>
        <a:bodyPr/>
        <a:lstStyle/>
        <a:p>
          <a:r>
            <a:rPr lang="en-US" sz="1600" dirty="0"/>
            <a:t>Ownership &amp; Custodianship</a:t>
          </a:r>
        </a:p>
      </dgm:t>
    </dgm:pt>
    <dgm:pt modelId="{C64800A7-0CA7-457F-88D8-23ECC30AC076}" type="parTrans" cxnId="{D4FD3B72-564F-43E3-B332-3642DD4E2F61}">
      <dgm:prSet/>
      <dgm:spPr/>
      <dgm:t>
        <a:bodyPr/>
        <a:lstStyle/>
        <a:p>
          <a:endParaRPr lang="en-US" sz="1200"/>
        </a:p>
      </dgm:t>
    </dgm:pt>
    <dgm:pt modelId="{2FC511BF-300F-4935-8502-AB1619D8A873}" type="sibTrans" cxnId="{D4FD3B72-564F-43E3-B332-3642DD4E2F61}">
      <dgm:prSet/>
      <dgm:spPr/>
      <dgm:t>
        <a:bodyPr/>
        <a:lstStyle/>
        <a:p>
          <a:endParaRPr lang="en-US" sz="1200"/>
        </a:p>
      </dgm:t>
    </dgm:pt>
    <dgm:pt modelId="{62BFD7E3-0B33-4DBB-9D70-D8E67B1E3086}">
      <dgm:prSet phldrT="[Text]" custT="1"/>
      <dgm:spPr/>
      <dgm:t>
        <a:bodyPr/>
        <a:lstStyle/>
        <a:p>
          <a:r>
            <a:rPr lang="en-US" sz="1600" dirty="0"/>
            <a:t>Who owns the data and who maintains the data</a:t>
          </a:r>
        </a:p>
      </dgm:t>
    </dgm:pt>
    <dgm:pt modelId="{2E235DAC-8AEA-493B-987E-3A8186B87157}" type="parTrans" cxnId="{41A41A35-9D10-47A7-A355-118303B8E393}">
      <dgm:prSet/>
      <dgm:spPr/>
      <dgm:t>
        <a:bodyPr/>
        <a:lstStyle/>
        <a:p>
          <a:endParaRPr lang="en-US" sz="1200"/>
        </a:p>
      </dgm:t>
    </dgm:pt>
    <dgm:pt modelId="{F3DDD5D3-17DC-416D-B894-ED1D65BC26BA}" type="sibTrans" cxnId="{41A41A35-9D10-47A7-A355-118303B8E393}">
      <dgm:prSet/>
      <dgm:spPr/>
      <dgm:t>
        <a:bodyPr/>
        <a:lstStyle/>
        <a:p>
          <a:endParaRPr lang="en-US" sz="1200"/>
        </a:p>
      </dgm:t>
    </dgm:pt>
    <dgm:pt modelId="{39325EE5-6AA8-4659-9532-8D9ECCB30157}">
      <dgm:prSet phldrT="[Text]" custT="1"/>
      <dgm:spPr/>
      <dgm:t>
        <a:bodyPr/>
        <a:lstStyle/>
        <a:p>
          <a:r>
            <a:rPr lang="en-US" sz="1600" dirty="0"/>
            <a:t>Privacy</a:t>
          </a:r>
        </a:p>
      </dgm:t>
    </dgm:pt>
    <dgm:pt modelId="{2EDAF63C-17B1-4F6A-B792-C85C9E895CC9}" type="parTrans" cxnId="{5FF86D01-FFC3-4F04-8FD4-76B879E8E331}">
      <dgm:prSet/>
      <dgm:spPr/>
      <dgm:t>
        <a:bodyPr/>
        <a:lstStyle/>
        <a:p>
          <a:endParaRPr lang="en-US" sz="1200"/>
        </a:p>
      </dgm:t>
    </dgm:pt>
    <dgm:pt modelId="{F05DA89A-DE69-4B96-94B1-5CFF1536C8A1}" type="sibTrans" cxnId="{5FF86D01-FFC3-4F04-8FD4-76B879E8E331}">
      <dgm:prSet/>
      <dgm:spPr/>
      <dgm:t>
        <a:bodyPr/>
        <a:lstStyle/>
        <a:p>
          <a:endParaRPr lang="en-US" sz="1200"/>
        </a:p>
      </dgm:t>
    </dgm:pt>
    <dgm:pt modelId="{FA9DA5F8-E5D4-4662-9737-BE49570423A8}">
      <dgm:prSet phldrT="[Text]" custT="1"/>
      <dgm:spPr/>
      <dgm:t>
        <a:bodyPr/>
        <a:lstStyle/>
        <a:p>
          <a:r>
            <a:rPr lang="en-US" sz="1600" dirty="0"/>
            <a:t>What data is private, what data is made public</a:t>
          </a:r>
        </a:p>
      </dgm:t>
    </dgm:pt>
    <dgm:pt modelId="{CA2D926A-9442-4F1C-AB53-AFA1CE26BF83}" type="parTrans" cxnId="{11660B69-6FB0-4D01-AE6C-A165C0A87B30}">
      <dgm:prSet/>
      <dgm:spPr/>
      <dgm:t>
        <a:bodyPr/>
        <a:lstStyle/>
        <a:p>
          <a:endParaRPr lang="en-US" sz="1200"/>
        </a:p>
      </dgm:t>
    </dgm:pt>
    <dgm:pt modelId="{967362D4-B074-4C4C-B438-E286C55CCFA9}" type="sibTrans" cxnId="{11660B69-6FB0-4D01-AE6C-A165C0A87B30}">
      <dgm:prSet/>
      <dgm:spPr/>
      <dgm:t>
        <a:bodyPr/>
        <a:lstStyle/>
        <a:p>
          <a:endParaRPr lang="en-US" sz="1200"/>
        </a:p>
      </dgm:t>
    </dgm:pt>
    <dgm:pt modelId="{858CB24E-287D-45AD-B84F-18C1DBA822B4}">
      <dgm:prSet phldrT="[Text]" custT="1"/>
      <dgm:spPr/>
      <dgm:t>
        <a:bodyPr/>
        <a:lstStyle/>
        <a:p>
          <a:r>
            <a:rPr lang="en-US" sz="1600" dirty="0"/>
            <a:t>Liability</a:t>
          </a:r>
        </a:p>
      </dgm:t>
    </dgm:pt>
    <dgm:pt modelId="{D6C54AFA-4CD2-4988-A5A1-B879E85CDE6C}" type="parTrans" cxnId="{B8AE71AB-2155-4B90-B50D-EF7763ABFF06}">
      <dgm:prSet/>
      <dgm:spPr/>
      <dgm:t>
        <a:bodyPr/>
        <a:lstStyle/>
        <a:p>
          <a:endParaRPr lang="en-US" sz="1200"/>
        </a:p>
      </dgm:t>
    </dgm:pt>
    <dgm:pt modelId="{9722EE30-A91E-43DF-B7A0-A2EEDB1A32CF}" type="sibTrans" cxnId="{B8AE71AB-2155-4B90-B50D-EF7763ABFF06}">
      <dgm:prSet/>
      <dgm:spPr/>
      <dgm:t>
        <a:bodyPr/>
        <a:lstStyle/>
        <a:p>
          <a:endParaRPr lang="en-US" sz="1200"/>
        </a:p>
      </dgm:t>
    </dgm:pt>
    <dgm:pt modelId="{59814DE0-8090-4347-8F9B-9CD5DAA0E659}">
      <dgm:prSet phldrT="[Text]" custT="1"/>
      <dgm:spPr/>
      <dgm:t>
        <a:bodyPr/>
        <a:lstStyle/>
        <a:p>
          <a:r>
            <a:rPr lang="en-US" sz="1600" dirty="0"/>
            <a:t>How protected the organization is from legal recourse</a:t>
          </a:r>
        </a:p>
      </dgm:t>
    </dgm:pt>
    <dgm:pt modelId="{640C6D47-90E0-4EC6-9058-F07295642E52}" type="parTrans" cxnId="{523DA9B1-83F0-474F-9C2B-48B015833480}">
      <dgm:prSet/>
      <dgm:spPr/>
      <dgm:t>
        <a:bodyPr/>
        <a:lstStyle/>
        <a:p>
          <a:endParaRPr lang="en-US" sz="1200"/>
        </a:p>
      </dgm:t>
    </dgm:pt>
    <dgm:pt modelId="{2E41D219-57E9-4F43-8CCA-FE0445031422}" type="sibTrans" cxnId="{523DA9B1-83F0-474F-9C2B-48B015833480}">
      <dgm:prSet/>
      <dgm:spPr/>
      <dgm:t>
        <a:bodyPr/>
        <a:lstStyle/>
        <a:p>
          <a:endParaRPr lang="en-US" sz="1200"/>
        </a:p>
      </dgm:t>
    </dgm:pt>
    <dgm:pt modelId="{E14D9186-DBA1-467E-9456-35F927675463}">
      <dgm:prSet phldrT="[Text]" custT="1"/>
      <dgm:spPr/>
      <dgm:t>
        <a:bodyPr/>
        <a:lstStyle/>
        <a:p>
          <a:r>
            <a:rPr lang="en-US" sz="1600" dirty="0"/>
            <a:t>Sensitivity</a:t>
          </a:r>
        </a:p>
      </dgm:t>
    </dgm:pt>
    <dgm:pt modelId="{1E999F29-A64F-4BB6-8333-3020B54FFC5F}" type="parTrans" cxnId="{B133824B-1639-400C-A17F-140575D85884}">
      <dgm:prSet/>
      <dgm:spPr/>
      <dgm:t>
        <a:bodyPr/>
        <a:lstStyle/>
        <a:p>
          <a:endParaRPr lang="en-US" sz="1200"/>
        </a:p>
      </dgm:t>
    </dgm:pt>
    <dgm:pt modelId="{9921E530-B304-4F0A-A5E5-7EF16D1AF550}" type="sibTrans" cxnId="{B133824B-1639-400C-A17F-140575D85884}">
      <dgm:prSet/>
      <dgm:spPr/>
      <dgm:t>
        <a:bodyPr/>
        <a:lstStyle/>
        <a:p>
          <a:endParaRPr lang="en-US" sz="1200"/>
        </a:p>
      </dgm:t>
    </dgm:pt>
    <dgm:pt modelId="{7933209D-2F37-4DBC-B77A-13BD37A37806}">
      <dgm:prSet phldrT="[Text]" custT="1"/>
      <dgm:spPr/>
      <dgm:t>
        <a:bodyPr/>
        <a:lstStyle/>
        <a:p>
          <a:r>
            <a:rPr lang="en-US" sz="1600" dirty="0"/>
            <a:t>What type of data is in question; what is the impact, type and level of threat, vulnerability for the data</a:t>
          </a:r>
        </a:p>
      </dgm:t>
    </dgm:pt>
    <dgm:pt modelId="{5370E2D6-0170-42D6-A3B2-433AF9CC276A}" type="parTrans" cxnId="{7FB1766C-6329-4C5C-92FE-3F4DAA94910B}">
      <dgm:prSet/>
      <dgm:spPr/>
      <dgm:t>
        <a:bodyPr/>
        <a:lstStyle/>
        <a:p>
          <a:endParaRPr lang="en-US" sz="1200"/>
        </a:p>
      </dgm:t>
    </dgm:pt>
    <dgm:pt modelId="{2ACC6A5B-B7FA-4991-AA16-31E7EB565FC2}" type="sibTrans" cxnId="{7FB1766C-6329-4C5C-92FE-3F4DAA94910B}">
      <dgm:prSet/>
      <dgm:spPr/>
      <dgm:t>
        <a:bodyPr/>
        <a:lstStyle/>
        <a:p>
          <a:endParaRPr lang="en-US" sz="1200"/>
        </a:p>
      </dgm:t>
    </dgm:pt>
    <dgm:pt modelId="{DB03C89C-241E-49AC-AFBB-38B8E3890A4B}">
      <dgm:prSet phldrT="[Text]" custT="1"/>
      <dgm:spPr/>
      <dgm:t>
        <a:bodyPr/>
        <a:lstStyle/>
        <a:p>
          <a:r>
            <a:rPr lang="en-US" sz="1600" dirty="0"/>
            <a:t>Existing Law and Policy Requirements</a:t>
          </a:r>
        </a:p>
      </dgm:t>
    </dgm:pt>
    <dgm:pt modelId="{5316BEFF-714B-4F2E-8FF4-B4D9B2AF1185}" type="parTrans" cxnId="{8B71BF7D-C8F1-49D0-806B-859B4E0E1453}">
      <dgm:prSet/>
      <dgm:spPr/>
      <dgm:t>
        <a:bodyPr/>
        <a:lstStyle/>
        <a:p>
          <a:endParaRPr lang="en-US" sz="1200"/>
        </a:p>
      </dgm:t>
    </dgm:pt>
    <dgm:pt modelId="{9D1CF651-260B-4E62-BCFE-76C88499B244}" type="sibTrans" cxnId="{8B71BF7D-C8F1-49D0-806B-859B4E0E1453}">
      <dgm:prSet/>
      <dgm:spPr/>
      <dgm:t>
        <a:bodyPr/>
        <a:lstStyle/>
        <a:p>
          <a:endParaRPr lang="en-US" sz="1200"/>
        </a:p>
      </dgm:t>
    </dgm:pt>
    <dgm:pt modelId="{B2C19FB3-A16D-4228-9FB5-A8DD779D2095}">
      <dgm:prSet phldrT="[Text]" custT="1"/>
      <dgm:spPr/>
      <dgm:t>
        <a:bodyPr/>
        <a:lstStyle/>
        <a:p>
          <a:r>
            <a:rPr lang="en-US" sz="1600" dirty="0"/>
            <a:t>May have impact on enterprise data policy</a:t>
          </a:r>
        </a:p>
      </dgm:t>
    </dgm:pt>
    <dgm:pt modelId="{5F7F9A03-4226-419D-99E2-FED06396EF19}" type="parTrans" cxnId="{71F49BB6-A27C-4001-BD7A-E483C7CC296A}">
      <dgm:prSet/>
      <dgm:spPr/>
      <dgm:t>
        <a:bodyPr/>
        <a:lstStyle/>
        <a:p>
          <a:endParaRPr lang="en-US" sz="1200"/>
        </a:p>
      </dgm:t>
    </dgm:pt>
    <dgm:pt modelId="{23BB7F09-CF02-4C83-9839-54ACF1F305F3}" type="sibTrans" cxnId="{71F49BB6-A27C-4001-BD7A-E483C7CC296A}">
      <dgm:prSet/>
      <dgm:spPr/>
      <dgm:t>
        <a:bodyPr/>
        <a:lstStyle/>
        <a:p>
          <a:endParaRPr lang="en-US" sz="1200"/>
        </a:p>
      </dgm:t>
    </dgm:pt>
    <dgm:pt modelId="{92C728C4-8470-445A-8324-9816C567BDED}">
      <dgm:prSet phldrT="[Text]" custT="1"/>
      <dgm:spPr/>
      <dgm:t>
        <a:bodyPr/>
        <a:lstStyle/>
        <a:p>
          <a:r>
            <a:rPr lang="en-US" sz="1600" dirty="0"/>
            <a:t>Policy &amp; Process</a:t>
          </a:r>
        </a:p>
      </dgm:t>
    </dgm:pt>
    <dgm:pt modelId="{695699F8-A676-448A-B21F-99BE39BA5E54}" type="parTrans" cxnId="{630A188B-A845-47CD-B64A-09C5E8BBD8C1}">
      <dgm:prSet/>
      <dgm:spPr/>
      <dgm:t>
        <a:bodyPr/>
        <a:lstStyle/>
        <a:p>
          <a:endParaRPr lang="en-US" sz="1200"/>
        </a:p>
      </dgm:t>
    </dgm:pt>
    <dgm:pt modelId="{43E5C4C9-F363-4DE7-B797-E61D140352D2}" type="sibTrans" cxnId="{630A188B-A845-47CD-B64A-09C5E8BBD8C1}">
      <dgm:prSet/>
      <dgm:spPr/>
      <dgm:t>
        <a:bodyPr/>
        <a:lstStyle/>
        <a:p>
          <a:endParaRPr lang="en-US" sz="1200"/>
        </a:p>
      </dgm:t>
    </dgm:pt>
    <dgm:pt modelId="{AC084986-5D42-45C4-AE97-289046B9C51E}">
      <dgm:prSet phldrT="[Text]" custT="1"/>
      <dgm:spPr/>
      <dgm:t>
        <a:bodyPr/>
        <a:lstStyle/>
        <a:p>
          <a:r>
            <a:rPr lang="en-US" sz="1600" dirty="0"/>
            <a:t>Consideration should be given to legal request for data and policies that may need to be put in places</a:t>
          </a:r>
        </a:p>
      </dgm:t>
    </dgm:pt>
    <dgm:pt modelId="{9047E652-616D-423A-8BE2-EC3BFE0194AD}" type="parTrans" cxnId="{6239E180-BAE9-4D18-8579-4CE32FD59324}">
      <dgm:prSet/>
      <dgm:spPr/>
      <dgm:t>
        <a:bodyPr/>
        <a:lstStyle/>
        <a:p>
          <a:endParaRPr lang="en-US" sz="1200"/>
        </a:p>
      </dgm:t>
    </dgm:pt>
    <dgm:pt modelId="{7928F87D-C126-4D2E-B668-08FF45DFAE21}" type="sibTrans" cxnId="{6239E180-BAE9-4D18-8579-4CE32FD59324}">
      <dgm:prSet/>
      <dgm:spPr/>
      <dgm:t>
        <a:bodyPr/>
        <a:lstStyle/>
        <a:p>
          <a:endParaRPr lang="en-US" sz="1200"/>
        </a:p>
      </dgm:t>
    </dgm:pt>
    <dgm:pt modelId="{CE0FFA37-34B1-428C-A7F9-75D0522A757B}" type="pres">
      <dgm:prSet presAssocID="{866C13AA-1818-4AB1-831F-B34BCC9FAF8C}" presName="linear" presStyleCnt="0">
        <dgm:presLayoutVars>
          <dgm:dir/>
          <dgm:animLvl val="lvl"/>
          <dgm:resizeHandles val="exact"/>
        </dgm:presLayoutVars>
      </dgm:prSet>
      <dgm:spPr/>
    </dgm:pt>
    <dgm:pt modelId="{46061FE6-92E5-4DFC-9444-C89628342F31}" type="pres">
      <dgm:prSet presAssocID="{8DCC7F13-8804-420E-B50A-45155AD31C26}" presName="parentLin" presStyleCnt="0"/>
      <dgm:spPr/>
    </dgm:pt>
    <dgm:pt modelId="{B849A6CB-B0B6-4CD2-B5FD-F35E99023823}" type="pres">
      <dgm:prSet presAssocID="{8DCC7F13-8804-420E-B50A-45155AD31C26}" presName="parentLeftMargin" presStyleLbl="node1" presStyleIdx="0" presStyleCnt="7"/>
      <dgm:spPr/>
    </dgm:pt>
    <dgm:pt modelId="{F821EEC5-11A1-4F5F-B47A-F84FACCF56A1}" type="pres">
      <dgm:prSet presAssocID="{8DCC7F13-8804-420E-B50A-45155AD31C2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D4CE4C9-5A78-4A4F-97D1-AA48571168FC}" type="pres">
      <dgm:prSet presAssocID="{8DCC7F13-8804-420E-B50A-45155AD31C26}" presName="negativeSpace" presStyleCnt="0"/>
      <dgm:spPr/>
    </dgm:pt>
    <dgm:pt modelId="{D5FF6399-C58A-462A-854C-C6E82A6F7C29}" type="pres">
      <dgm:prSet presAssocID="{8DCC7F13-8804-420E-B50A-45155AD31C26}" presName="childText" presStyleLbl="conFgAcc1" presStyleIdx="0" presStyleCnt="7">
        <dgm:presLayoutVars>
          <dgm:bulletEnabled val="1"/>
        </dgm:presLayoutVars>
      </dgm:prSet>
      <dgm:spPr/>
    </dgm:pt>
    <dgm:pt modelId="{89C20B25-A3E9-41DD-BA05-75120AF48D0D}" type="pres">
      <dgm:prSet presAssocID="{4DB3A178-38A3-49DD-BAD6-29F5DF416B16}" presName="spaceBetweenRectangles" presStyleCnt="0"/>
      <dgm:spPr/>
    </dgm:pt>
    <dgm:pt modelId="{6505366A-86E5-40DF-9A0C-19F1F37F20EB}" type="pres">
      <dgm:prSet presAssocID="{E49BCE11-27F1-43FC-A273-0A347E8ED945}" presName="parentLin" presStyleCnt="0"/>
      <dgm:spPr/>
    </dgm:pt>
    <dgm:pt modelId="{4069C1C6-783F-4629-AD91-FF164897FC7A}" type="pres">
      <dgm:prSet presAssocID="{E49BCE11-27F1-43FC-A273-0A347E8ED945}" presName="parentLeftMargin" presStyleLbl="node1" presStyleIdx="0" presStyleCnt="7"/>
      <dgm:spPr/>
    </dgm:pt>
    <dgm:pt modelId="{3FB42EDD-7FEC-4E32-B596-AC7CE45E1461}" type="pres">
      <dgm:prSet presAssocID="{E49BCE11-27F1-43FC-A273-0A347E8ED945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238EA4A-1093-4FCC-A973-89C6D7E6088C}" type="pres">
      <dgm:prSet presAssocID="{E49BCE11-27F1-43FC-A273-0A347E8ED945}" presName="negativeSpace" presStyleCnt="0"/>
      <dgm:spPr/>
    </dgm:pt>
    <dgm:pt modelId="{9D951C8A-AA3B-4F16-91E8-B3B73E6A9339}" type="pres">
      <dgm:prSet presAssocID="{E49BCE11-27F1-43FC-A273-0A347E8ED945}" presName="childText" presStyleLbl="conFgAcc1" presStyleIdx="1" presStyleCnt="7">
        <dgm:presLayoutVars>
          <dgm:bulletEnabled val="1"/>
        </dgm:presLayoutVars>
      </dgm:prSet>
      <dgm:spPr/>
    </dgm:pt>
    <dgm:pt modelId="{CC8A2CB1-E563-4FFC-AFFD-590CEA91A515}" type="pres">
      <dgm:prSet presAssocID="{2FC511BF-300F-4935-8502-AB1619D8A873}" presName="spaceBetweenRectangles" presStyleCnt="0"/>
      <dgm:spPr/>
    </dgm:pt>
    <dgm:pt modelId="{592B1FD5-9FE9-4EFD-97E0-5B1BBDBBEF15}" type="pres">
      <dgm:prSet presAssocID="{39325EE5-6AA8-4659-9532-8D9ECCB30157}" presName="parentLin" presStyleCnt="0"/>
      <dgm:spPr/>
    </dgm:pt>
    <dgm:pt modelId="{F65B0C9B-B295-44CC-AF19-5FADE8389F62}" type="pres">
      <dgm:prSet presAssocID="{39325EE5-6AA8-4659-9532-8D9ECCB30157}" presName="parentLeftMargin" presStyleLbl="node1" presStyleIdx="1" presStyleCnt="7"/>
      <dgm:spPr/>
    </dgm:pt>
    <dgm:pt modelId="{997FF5BA-C7CE-474B-A4ED-043E86DC36AD}" type="pres">
      <dgm:prSet presAssocID="{39325EE5-6AA8-4659-9532-8D9ECCB3015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8C53570-4BF8-4BF7-BACC-DE95A01A908F}" type="pres">
      <dgm:prSet presAssocID="{39325EE5-6AA8-4659-9532-8D9ECCB30157}" presName="negativeSpace" presStyleCnt="0"/>
      <dgm:spPr/>
    </dgm:pt>
    <dgm:pt modelId="{FF14B1C4-B196-4421-A96D-F840978E97FE}" type="pres">
      <dgm:prSet presAssocID="{39325EE5-6AA8-4659-9532-8D9ECCB30157}" presName="childText" presStyleLbl="conFgAcc1" presStyleIdx="2" presStyleCnt="7">
        <dgm:presLayoutVars>
          <dgm:bulletEnabled val="1"/>
        </dgm:presLayoutVars>
      </dgm:prSet>
      <dgm:spPr/>
    </dgm:pt>
    <dgm:pt modelId="{E293B9BD-FF88-43B2-B7F5-16D939F098F9}" type="pres">
      <dgm:prSet presAssocID="{F05DA89A-DE69-4B96-94B1-5CFF1536C8A1}" presName="spaceBetweenRectangles" presStyleCnt="0"/>
      <dgm:spPr/>
    </dgm:pt>
    <dgm:pt modelId="{4E3D67E4-140F-4478-9029-9725320AB92C}" type="pres">
      <dgm:prSet presAssocID="{858CB24E-287D-45AD-B84F-18C1DBA822B4}" presName="parentLin" presStyleCnt="0"/>
      <dgm:spPr/>
    </dgm:pt>
    <dgm:pt modelId="{58086969-17E0-4831-99C5-AA5D6A414E2D}" type="pres">
      <dgm:prSet presAssocID="{858CB24E-287D-45AD-B84F-18C1DBA822B4}" presName="parentLeftMargin" presStyleLbl="node1" presStyleIdx="2" presStyleCnt="7"/>
      <dgm:spPr/>
    </dgm:pt>
    <dgm:pt modelId="{83A09671-78AD-4390-AAA7-239CCEC25555}" type="pres">
      <dgm:prSet presAssocID="{858CB24E-287D-45AD-B84F-18C1DBA822B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83C798DF-4E2C-41DC-B1D8-39D9D1E90483}" type="pres">
      <dgm:prSet presAssocID="{858CB24E-287D-45AD-B84F-18C1DBA822B4}" presName="negativeSpace" presStyleCnt="0"/>
      <dgm:spPr/>
    </dgm:pt>
    <dgm:pt modelId="{792DE7D7-3012-40C5-94A5-34C43E731DD8}" type="pres">
      <dgm:prSet presAssocID="{858CB24E-287D-45AD-B84F-18C1DBA822B4}" presName="childText" presStyleLbl="conFgAcc1" presStyleIdx="3" presStyleCnt="7">
        <dgm:presLayoutVars>
          <dgm:bulletEnabled val="1"/>
        </dgm:presLayoutVars>
      </dgm:prSet>
      <dgm:spPr/>
    </dgm:pt>
    <dgm:pt modelId="{FFCA3B03-EEFE-46F5-8229-834EEDEE2F14}" type="pres">
      <dgm:prSet presAssocID="{9722EE30-A91E-43DF-B7A0-A2EEDB1A32CF}" presName="spaceBetweenRectangles" presStyleCnt="0"/>
      <dgm:spPr/>
    </dgm:pt>
    <dgm:pt modelId="{547D6CBD-CAFF-4095-942D-12AB1F1852EC}" type="pres">
      <dgm:prSet presAssocID="{E14D9186-DBA1-467E-9456-35F927675463}" presName="parentLin" presStyleCnt="0"/>
      <dgm:spPr/>
    </dgm:pt>
    <dgm:pt modelId="{9A7EC9D6-7E7B-476D-8DAC-D732CB8ACE64}" type="pres">
      <dgm:prSet presAssocID="{E14D9186-DBA1-467E-9456-35F927675463}" presName="parentLeftMargin" presStyleLbl="node1" presStyleIdx="3" presStyleCnt="7"/>
      <dgm:spPr/>
    </dgm:pt>
    <dgm:pt modelId="{C67EAEFF-C31A-4C0A-AD42-542EFB1B4C2F}" type="pres">
      <dgm:prSet presAssocID="{E14D9186-DBA1-467E-9456-35F92767546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5AA8E0A6-CF35-433B-8A25-C190DB65D06D}" type="pres">
      <dgm:prSet presAssocID="{E14D9186-DBA1-467E-9456-35F927675463}" presName="negativeSpace" presStyleCnt="0"/>
      <dgm:spPr/>
    </dgm:pt>
    <dgm:pt modelId="{D26259F1-8B79-4A99-B7EE-21A03D8F33A9}" type="pres">
      <dgm:prSet presAssocID="{E14D9186-DBA1-467E-9456-35F927675463}" presName="childText" presStyleLbl="conFgAcc1" presStyleIdx="4" presStyleCnt="7">
        <dgm:presLayoutVars>
          <dgm:bulletEnabled val="1"/>
        </dgm:presLayoutVars>
      </dgm:prSet>
      <dgm:spPr/>
    </dgm:pt>
    <dgm:pt modelId="{F602D5E8-E13E-48C3-91F9-922A9AE4A641}" type="pres">
      <dgm:prSet presAssocID="{9921E530-B304-4F0A-A5E5-7EF16D1AF550}" presName="spaceBetweenRectangles" presStyleCnt="0"/>
      <dgm:spPr/>
    </dgm:pt>
    <dgm:pt modelId="{06E72ED7-37C8-4B94-B5C5-25CECD7B5E07}" type="pres">
      <dgm:prSet presAssocID="{DB03C89C-241E-49AC-AFBB-38B8E3890A4B}" presName="parentLin" presStyleCnt="0"/>
      <dgm:spPr/>
    </dgm:pt>
    <dgm:pt modelId="{CBFE37E3-7AAC-4972-9CF2-49A2681175B5}" type="pres">
      <dgm:prSet presAssocID="{DB03C89C-241E-49AC-AFBB-38B8E3890A4B}" presName="parentLeftMargin" presStyleLbl="node1" presStyleIdx="4" presStyleCnt="7"/>
      <dgm:spPr/>
    </dgm:pt>
    <dgm:pt modelId="{870756F3-9464-4A2D-961A-B971BB8164F6}" type="pres">
      <dgm:prSet presAssocID="{DB03C89C-241E-49AC-AFBB-38B8E3890A4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F781642-62C0-4790-BBB2-001105CFE3BE}" type="pres">
      <dgm:prSet presAssocID="{DB03C89C-241E-49AC-AFBB-38B8E3890A4B}" presName="negativeSpace" presStyleCnt="0"/>
      <dgm:spPr/>
    </dgm:pt>
    <dgm:pt modelId="{AF5FDBC7-E64A-470F-93F4-720141EA3BB9}" type="pres">
      <dgm:prSet presAssocID="{DB03C89C-241E-49AC-AFBB-38B8E3890A4B}" presName="childText" presStyleLbl="conFgAcc1" presStyleIdx="5" presStyleCnt="7">
        <dgm:presLayoutVars>
          <dgm:bulletEnabled val="1"/>
        </dgm:presLayoutVars>
      </dgm:prSet>
      <dgm:spPr/>
    </dgm:pt>
    <dgm:pt modelId="{338A6F99-9DA9-4632-9B70-106F9B28F69E}" type="pres">
      <dgm:prSet presAssocID="{9D1CF651-260B-4E62-BCFE-76C88499B244}" presName="spaceBetweenRectangles" presStyleCnt="0"/>
      <dgm:spPr/>
    </dgm:pt>
    <dgm:pt modelId="{E9E0819F-DBC1-4C39-975F-57B5C0E7C19D}" type="pres">
      <dgm:prSet presAssocID="{92C728C4-8470-445A-8324-9816C567BDED}" presName="parentLin" presStyleCnt="0"/>
      <dgm:spPr/>
    </dgm:pt>
    <dgm:pt modelId="{ABCCEE12-9ABC-4056-908D-56AF62EB3947}" type="pres">
      <dgm:prSet presAssocID="{92C728C4-8470-445A-8324-9816C567BDED}" presName="parentLeftMargin" presStyleLbl="node1" presStyleIdx="5" presStyleCnt="7"/>
      <dgm:spPr/>
    </dgm:pt>
    <dgm:pt modelId="{3D8594C7-D8FF-4064-9E42-A6C07F67B5EC}" type="pres">
      <dgm:prSet presAssocID="{92C728C4-8470-445A-8324-9816C567BDED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2774C3BF-A22D-4566-AFA4-08A3D8463F3D}" type="pres">
      <dgm:prSet presAssocID="{92C728C4-8470-445A-8324-9816C567BDED}" presName="negativeSpace" presStyleCnt="0"/>
      <dgm:spPr/>
    </dgm:pt>
    <dgm:pt modelId="{9358218A-9134-46D7-912B-4AB39530BA95}" type="pres">
      <dgm:prSet presAssocID="{92C728C4-8470-445A-8324-9816C567BDED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AB55E675-5B34-420D-8FE9-C6D6BDF3D7AE}" type="presOf" srcId="{E14D9186-DBA1-467E-9456-35F927675463}" destId="{9A7EC9D6-7E7B-476D-8DAC-D732CB8ACE64}" srcOrd="0" destOrd="0" presId="urn:microsoft.com/office/officeart/2005/8/layout/list1"/>
    <dgm:cxn modelId="{D545A14B-6C33-41D6-899F-C79C4D67DE07}" type="presOf" srcId="{858CB24E-287D-45AD-B84F-18C1DBA822B4}" destId="{58086969-17E0-4831-99C5-AA5D6A414E2D}" srcOrd="0" destOrd="0" presId="urn:microsoft.com/office/officeart/2005/8/layout/list1"/>
    <dgm:cxn modelId="{A303DFD9-1EF7-4243-8273-FA573D1DDE82}" type="presOf" srcId="{021A810B-4DBF-4629-AE00-AAE0B8843E4B}" destId="{D5FF6399-C58A-462A-854C-C6E82A6F7C29}" srcOrd="0" destOrd="0" presId="urn:microsoft.com/office/officeart/2005/8/layout/list1"/>
    <dgm:cxn modelId="{D19244A3-BC11-4836-ABF6-FC5F479226E1}" type="presOf" srcId="{FA9DA5F8-E5D4-4662-9737-BE49570423A8}" destId="{FF14B1C4-B196-4421-A96D-F840978E97FE}" srcOrd="0" destOrd="0" presId="urn:microsoft.com/office/officeart/2005/8/layout/list1"/>
    <dgm:cxn modelId="{41A41A35-9D10-47A7-A355-118303B8E393}" srcId="{E49BCE11-27F1-43FC-A273-0A347E8ED945}" destId="{62BFD7E3-0B33-4DBB-9D70-D8E67B1E3086}" srcOrd="0" destOrd="0" parTransId="{2E235DAC-8AEA-493B-987E-3A8186B87157}" sibTransId="{F3DDD5D3-17DC-416D-B894-ED1D65BC26BA}"/>
    <dgm:cxn modelId="{B8AE71AB-2155-4B90-B50D-EF7763ABFF06}" srcId="{866C13AA-1818-4AB1-831F-B34BCC9FAF8C}" destId="{858CB24E-287D-45AD-B84F-18C1DBA822B4}" srcOrd="3" destOrd="0" parTransId="{D6C54AFA-4CD2-4988-A5A1-B879E85CDE6C}" sibTransId="{9722EE30-A91E-43DF-B7A0-A2EEDB1A32CF}"/>
    <dgm:cxn modelId="{8B71BF7D-C8F1-49D0-806B-859B4E0E1453}" srcId="{866C13AA-1818-4AB1-831F-B34BCC9FAF8C}" destId="{DB03C89C-241E-49AC-AFBB-38B8E3890A4B}" srcOrd="5" destOrd="0" parTransId="{5316BEFF-714B-4F2E-8FF4-B4D9B2AF1185}" sibTransId="{9D1CF651-260B-4E62-BCFE-76C88499B244}"/>
    <dgm:cxn modelId="{CA1CDC80-F757-4E7B-A883-A95B7590A58E}" type="presOf" srcId="{92C728C4-8470-445A-8324-9816C567BDED}" destId="{3D8594C7-D8FF-4064-9E42-A6C07F67B5EC}" srcOrd="1" destOrd="0" presId="urn:microsoft.com/office/officeart/2005/8/layout/list1"/>
    <dgm:cxn modelId="{630A188B-A845-47CD-B64A-09C5E8BBD8C1}" srcId="{866C13AA-1818-4AB1-831F-B34BCC9FAF8C}" destId="{92C728C4-8470-445A-8324-9816C567BDED}" srcOrd="6" destOrd="0" parTransId="{695699F8-A676-448A-B21F-99BE39BA5E54}" sibTransId="{43E5C4C9-F363-4DE7-B797-E61D140352D2}"/>
    <dgm:cxn modelId="{B133824B-1639-400C-A17F-140575D85884}" srcId="{866C13AA-1818-4AB1-831F-B34BCC9FAF8C}" destId="{E14D9186-DBA1-467E-9456-35F927675463}" srcOrd="4" destOrd="0" parTransId="{1E999F29-A64F-4BB6-8333-3020B54FFC5F}" sibTransId="{9921E530-B304-4F0A-A5E5-7EF16D1AF550}"/>
    <dgm:cxn modelId="{ED9E33DF-A60A-476D-8A78-50130BA3438F}" type="presOf" srcId="{39325EE5-6AA8-4659-9532-8D9ECCB30157}" destId="{997FF5BA-C7CE-474B-A4ED-043E86DC36AD}" srcOrd="1" destOrd="0" presId="urn:microsoft.com/office/officeart/2005/8/layout/list1"/>
    <dgm:cxn modelId="{D4FD3B72-564F-43E3-B332-3642DD4E2F61}" srcId="{866C13AA-1818-4AB1-831F-B34BCC9FAF8C}" destId="{E49BCE11-27F1-43FC-A273-0A347E8ED945}" srcOrd="1" destOrd="0" parTransId="{C64800A7-0CA7-457F-88D8-23ECC30AC076}" sibTransId="{2FC511BF-300F-4935-8502-AB1619D8A873}"/>
    <dgm:cxn modelId="{D75BFCC1-5756-4939-9862-670B06EC409A}" type="presOf" srcId="{E49BCE11-27F1-43FC-A273-0A347E8ED945}" destId="{4069C1C6-783F-4629-AD91-FF164897FC7A}" srcOrd="0" destOrd="0" presId="urn:microsoft.com/office/officeart/2005/8/layout/list1"/>
    <dgm:cxn modelId="{523DA9B1-83F0-474F-9C2B-48B015833480}" srcId="{858CB24E-287D-45AD-B84F-18C1DBA822B4}" destId="{59814DE0-8090-4347-8F9B-9CD5DAA0E659}" srcOrd="0" destOrd="0" parTransId="{640C6D47-90E0-4EC6-9058-F07295642E52}" sibTransId="{2E41D219-57E9-4F43-8CCA-FE0445031422}"/>
    <dgm:cxn modelId="{5FF86D01-FFC3-4F04-8FD4-76B879E8E331}" srcId="{866C13AA-1818-4AB1-831F-B34BCC9FAF8C}" destId="{39325EE5-6AA8-4659-9532-8D9ECCB30157}" srcOrd="2" destOrd="0" parTransId="{2EDAF63C-17B1-4F6A-B792-C85C9E895CC9}" sibTransId="{F05DA89A-DE69-4B96-94B1-5CFF1536C8A1}"/>
    <dgm:cxn modelId="{7B8576CB-482E-4998-B611-05F57AAD021A}" srcId="{8DCC7F13-8804-420E-B50A-45155AD31C26}" destId="{021A810B-4DBF-4629-AE00-AAE0B8843E4B}" srcOrd="0" destOrd="0" parTransId="{11C78CDE-54A7-42ED-9AA8-358B310414E5}" sibTransId="{83D81CCC-4215-4575-B9B9-D74E8B1A8CDD}"/>
    <dgm:cxn modelId="{3B7033BE-0E2E-43EA-BC72-121BE4F53210}" type="presOf" srcId="{7933209D-2F37-4DBC-B77A-13BD37A37806}" destId="{D26259F1-8B79-4A99-B7EE-21A03D8F33A9}" srcOrd="0" destOrd="0" presId="urn:microsoft.com/office/officeart/2005/8/layout/list1"/>
    <dgm:cxn modelId="{6239E180-BAE9-4D18-8579-4CE32FD59324}" srcId="{92C728C4-8470-445A-8324-9816C567BDED}" destId="{AC084986-5D42-45C4-AE97-289046B9C51E}" srcOrd="0" destOrd="0" parTransId="{9047E652-616D-423A-8BE2-EC3BFE0194AD}" sibTransId="{7928F87D-C126-4D2E-B668-08FF45DFAE21}"/>
    <dgm:cxn modelId="{10DD5294-8AD1-47DD-BC06-0E0DA140390A}" type="presOf" srcId="{8DCC7F13-8804-420E-B50A-45155AD31C26}" destId="{B849A6CB-B0B6-4CD2-B5FD-F35E99023823}" srcOrd="0" destOrd="0" presId="urn:microsoft.com/office/officeart/2005/8/layout/list1"/>
    <dgm:cxn modelId="{3A788226-CEA9-44AB-A97B-F3E13C314F1F}" type="presOf" srcId="{B2C19FB3-A16D-4228-9FB5-A8DD779D2095}" destId="{AF5FDBC7-E64A-470F-93F4-720141EA3BB9}" srcOrd="0" destOrd="0" presId="urn:microsoft.com/office/officeart/2005/8/layout/list1"/>
    <dgm:cxn modelId="{D2245F2C-D2A4-4998-AD54-626BC614418F}" srcId="{866C13AA-1818-4AB1-831F-B34BCC9FAF8C}" destId="{8DCC7F13-8804-420E-B50A-45155AD31C26}" srcOrd="0" destOrd="0" parTransId="{64F8B012-57FD-4AEE-A988-87D7CB32C349}" sibTransId="{4DB3A178-38A3-49DD-BAD6-29F5DF416B16}"/>
    <dgm:cxn modelId="{7FB1766C-6329-4C5C-92FE-3F4DAA94910B}" srcId="{E14D9186-DBA1-467E-9456-35F927675463}" destId="{7933209D-2F37-4DBC-B77A-13BD37A37806}" srcOrd="0" destOrd="0" parTransId="{5370E2D6-0170-42D6-A3B2-433AF9CC276A}" sibTransId="{2ACC6A5B-B7FA-4991-AA16-31E7EB565FC2}"/>
    <dgm:cxn modelId="{71F49BB6-A27C-4001-BD7A-E483C7CC296A}" srcId="{DB03C89C-241E-49AC-AFBB-38B8E3890A4B}" destId="{B2C19FB3-A16D-4228-9FB5-A8DD779D2095}" srcOrd="0" destOrd="0" parTransId="{5F7F9A03-4226-419D-99E2-FED06396EF19}" sibTransId="{23BB7F09-CF02-4C83-9839-54ACF1F305F3}"/>
    <dgm:cxn modelId="{525A6967-235F-4F8E-BC05-9744B0254CAF}" type="presOf" srcId="{E49BCE11-27F1-43FC-A273-0A347E8ED945}" destId="{3FB42EDD-7FEC-4E32-B596-AC7CE45E1461}" srcOrd="1" destOrd="0" presId="urn:microsoft.com/office/officeart/2005/8/layout/list1"/>
    <dgm:cxn modelId="{107C5A33-9CCD-492C-90FA-F8DF81ABC108}" type="presOf" srcId="{DB03C89C-241E-49AC-AFBB-38B8E3890A4B}" destId="{870756F3-9464-4A2D-961A-B971BB8164F6}" srcOrd="1" destOrd="0" presId="urn:microsoft.com/office/officeart/2005/8/layout/list1"/>
    <dgm:cxn modelId="{A327BAB8-E89B-44DC-AE1B-C14909CF1F1E}" type="presOf" srcId="{866C13AA-1818-4AB1-831F-B34BCC9FAF8C}" destId="{CE0FFA37-34B1-428C-A7F9-75D0522A757B}" srcOrd="0" destOrd="0" presId="urn:microsoft.com/office/officeart/2005/8/layout/list1"/>
    <dgm:cxn modelId="{3EB84CD9-844A-4140-8E5E-03E857F05B9D}" type="presOf" srcId="{DB03C89C-241E-49AC-AFBB-38B8E3890A4B}" destId="{CBFE37E3-7AAC-4972-9CF2-49A2681175B5}" srcOrd="0" destOrd="0" presId="urn:microsoft.com/office/officeart/2005/8/layout/list1"/>
    <dgm:cxn modelId="{2120B619-A03F-487B-9A9C-1E9467C2592F}" type="presOf" srcId="{62BFD7E3-0B33-4DBB-9D70-D8E67B1E3086}" destId="{9D951C8A-AA3B-4F16-91E8-B3B73E6A9339}" srcOrd="0" destOrd="0" presId="urn:microsoft.com/office/officeart/2005/8/layout/list1"/>
    <dgm:cxn modelId="{B8821C02-A7E7-4830-B883-F679EADFF941}" type="presOf" srcId="{858CB24E-287D-45AD-B84F-18C1DBA822B4}" destId="{83A09671-78AD-4390-AAA7-239CCEC25555}" srcOrd="1" destOrd="0" presId="urn:microsoft.com/office/officeart/2005/8/layout/list1"/>
    <dgm:cxn modelId="{11660B69-6FB0-4D01-AE6C-A165C0A87B30}" srcId="{39325EE5-6AA8-4659-9532-8D9ECCB30157}" destId="{FA9DA5F8-E5D4-4662-9737-BE49570423A8}" srcOrd="0" destOrd="0" parTransId="{CA2D926A-9442-4F1C-AB53-AFA1CE26BF83}" sibTransId="{967362D4-B074-4C4C-B438-E286C55CCFA9}"/>
    <dgm:cxn modelId="{B6C68540-0E1E-46ED-8058-78528B47B907}" type="presOf" srcId="{E14D9186-DBA1-467E-9456-35F927675463}" destId="{C67EAEFF-C31A-4C0A-AD42-542EFB1B4C2F}" srcOrd="1" destOrd="0" presId="urn:microsoft.com/office/officeart/2005/8/layout/list1"/>
    <dgm:cxn modelId="{97BB1BFA-949A-4EC3-B20B-5BC796025F30}" type="presOf" srcId="{39325EE5-6AA8-4659-9532-8D9ECCB30157}" destId="{F65B0C9B-B295-44CC-AF19-5FADE8389F62}" srcOrd="0" destOrd="0" presId="urn:microsoft.com/office/officeart/2005/8/layout/list1"/>
    <dgm:cxn modelId="{BF3B8A38-1C4E-43AC-8F2A-575ED0CE3CB3}" type="presOf" srcId="{92C728C4-8470-445A-8324-9816C567BDED}" destId="{ABCCEE12-9ABC-4056-908D-56AF62EB3947}" srcOrd="0" destOrd="0" presId="urn:microsoft.com/office/officeart/2005/8/layout/list1"/>
    <dgm:cxn modelId="{2DFB65BE-4675-4FED-AC72-2F44CC043EA2}" type="presOf" srcId="{8DCC7F13-8804-420E-B50A-45155AD31C26}" destId="{F821EEC5-11A1-4F5F-B47A-F84FACCF56A1}" srcOrd="1" destOrd="0" presId="urn:microsoft.com/office/officeart/2005/8/layout/list1"/>
    <dgm:cxn modelId="{2ADE3C16-CA92-461A-AEC9-AFEBC73EFFE4}" type="presOf" srcId="{AC084986-5D42-45C4-AE97-289046B9C51E}" destId="{9358218A-9134-46D7-912B-4AB39530BA95}" srcOrd="0" destOrd="0" presId="urn:microsoft.com/office/officeart/2005/8/layout/list1"/>
    <dgm:cxn modelId="{297FE74F-BCD0-49AD-93AF-50AC8CBFE785}" type="presOf" srcId="{59814DE0-8090-4347-8F9B-9CD5DAA0E659}" destId="{792DE7D7-3012-40C5-94A5-34C43E731DD8}" srcOrd="0" destOrd="0" presId="urn:microsoft.com/office/officeart/2005/8/layout/list1"/>
    <dgm:cxn modelId="{B823EA79-5913-4F89-97A3-C5101E595141}" type="presParOf" srcId="{CE0FFA37-34B1-428C-A7F9-75D0522A757B}" destId="{46061FE6-92E5-4DFC-9444-C89628342F31}" srcOrd="0" destOrd="0" presId="urn:microsoft.com/office/officeart/2005/8/layout/list1"/>
    <dgm:cxn modelId="{659BDC90-A644-4432-B823-813CDD2603C6}" type="presParOf" srcId="{46061FE6-92E5-4DFC-9444-C89628342F31}" destId="{B849A6CB-B0B6-4CD2-B5FD-F35E99023823}" srcOrd="0" destOrd="0" presId="urn:microsoft.com/office/officeart/2005/8/layout/list1"/>
    <dgm:cxn modelId="{4C8415E3-8277-42D0-871A-CE0B984C04A4}" type="presParOf" srcId="{46061FE6-92E5-4DFC-9444-C89628342F31}" destId="{F821EEC5-11A1-4F5F-B47A-F84FACCF56A1}" srcOrd="1" destOrd="0" presId="urn:microsoft.com/office/officeart/2005/8/layout/list1"/>
    <dgm:cxn modelId="{724609B0-8270-4D73-BD10-D20BB38EFAE8}" type="presParOf" srcId="{CE0FFA37-34B1-428C-A7F9-75D0522A757B}" destId="{DD4CE4C9-5A78-4A4F-97D1-AA48571168FC}" srcOrd="1" destOrd="0" presId="urn:microsoft.com/office/officeart/2005/8/layout/list1"/>
    <dgm:cxn modelId="{8F688B0C-B1AA-4EFE-B69E-BBF024539518}" type="presParOf" srcId="{CE0FFA37-34B1-428C-A7F9-75D0522A757B}" destId="{D5FF6399-C58A-462A-854C-C6E82A6F7C29}" srcOrd="2" destOrd="0" presId="urn:microsoft.com/office/officeart/2005/8/layout/list1"/>
    <dgm:cxn modelId="{CF5317E6-913E-4F0C-9A3B-2684BE559D70}" type="presParOf" srcId="{CE0FFA37-34B1-428C-A7F9-75D0522A757B}" destId="{89C20B25-A3E9-41DD-BA05-75120AF48D0D}" srcOrd="3" destOrd="0" presId="urn:microsoft.com/office/officeart/2005/8/layout/list1"/>
    <dgm:cxn modelId="{67B9C226-4B26-424F-B663-9B3C19D67B69}" type="presParOf" srcId="{CE0FFA37-34B1-428C-A7F9-75D0522A757B}" destId="{6505366A-86E5-40DF-9A0C-19F1F37F20EB}" srcOrd="4" destOrd="0" presId="urn:microsoft.com/office/officeart/2005/8/layout/list1"/>
    <dgm:cxn modelId="{09320D74-53B9-45AB-9326-B570DAF18C66}" type="presParOf" srcId="{6505366A-86E5-40DF-9A0C-19F1F37F20EB}" destId="{4069C1C6-783F-4629-AD91-FF164897FC7A}" srcOrd="0" destOrd="0" presId="urn:microsoft.com/office/officeart/2005/8/layout/list1"/>
    <dgm:cxn modelId="{FA676228-36D2-42E8-A69D-AB807EF608E6}" type="presParOf" srcId="{6505366A-86E5-40DF-9A0C-19F1F37F20EB}" destId="{3FB42EDD-7FEC-4E32-B596-AC7CE45E1461}" srcOrd="1" destOrd="0" presId="urn:microsoft.com/office/officeart/2005/8/layout/list1"/>
    <dgm:cxn modelId="{51F757DF-7AA7-4449-8FCF-493190963E2F}" type="presParOf" srcId="{CE0FFA37-34B1-428C-A7F9-75D0522A757B}" destId="{0238EA4A-1093-4FCC-A973-89C6D7E6088C}" srcOrd="5" destOrd="0" presId="urn:microsoft.com/office/officeart/2005/8/layout/list1"/>
    <dgm:cxn modelId="{A0BF33BF-F7C4-4F58-872B-5D69DCC5F714}" type="presParOf" srcId="{CE0FFA37-34B1-428C-A7F9-75D0522A757B}" destId="{9D951C8A-AA3B-4F16-91E8-B3B73E6A9339}" srcOrd="6" destOrd="0" presId="urn:microsoft.com/office/officeart/2005/8/layout/list1"/>
    <dgm:cxn modelId="{D8B38D03-4075-475C-8CAF-7C6AEFA85937}" type="presParOf" srcId="{CE0FFA37-34B1-428C-A7F9-75D0522A757B}" destId="{CC8A2CB1-E563-4FFC-AFFD-590CEA91A515}" srcOrd="7" destOrd="0" presId="urn:microsoft.com/office/officeart/2005/8/layout/list1"/>
    <dgm:cxn modelId="{0343E934-CB08-420B-B753-3579E70C02A6}" type="presParOf" srcId="{CE0FFA37-34B1-428C-A7F9-75D0522A757B}" destId="{592B1FD5-9FE9-4EFD-97E0-5B1BBDBBEF15}" srcOrd="8" destOrd="0" presId="urn:microsoft.com/office/officeart/2005/8/layout/list1"/>
    <dgm:cxn modelId="{A8565D9A-2C51-45BE-A786-81FC45C487F9}" type="presParOf" srcId="{592B1FD5-9FE9-4EFD-97E0-5B1BBDBBEF15}" destId="{F65B0C9B-B295-44CC-AF19-5FADE8389F62}" srcOrd="0" destOrd="0" presId="urn:microsoft.com/office/officeart/2005/8/layout/list1"/>
    <dgm:cxn modelId="{8387D2D9-B205-408A-AEE1-679A0ED651EA}" type="presParOf" srcId="{592B1FD5-9FE9-4EFD-97E0-5B1BBDBBEF15}" destId="{997FF5BA-C7CE-474B-A4ED-043E86DC36AD}" srcOrd="1" destOrd="0" presId="urn:microsoft.com/office/officeart/2005/8/layout/list1"/>
    <dgm:cxn modelId="{5D28DF51-A87B-4887-A038-6D56524FCD29}" type="presParOf" srcId="{CE0FFA37-34B1-428C-A7F9-75D0522A757B}" destId="{A8C53570-4BF8-4BF7-BACC-DE95A01A908F}" srcOrd="9" destOrd="0" presId="urn:microsoft.com/office/officeart/2005/8/layout/list1"/>
    <dgm:cxn modelId="{E5381844-59A8-49B2-AC3B-AF67D35BFAD5}" type="presParOf" srcId="{CE0FFA37-34B1-428C-A7F9-75D0522A757B}" destId="{FF14B1C4-B196-4421-A96D-F840978E97FE}" srcOrd="10" destOrd="0" presId="urn:microsoft.com/office/officeart/2005/8/layout/list1"/>
    <dgm:cxn modelId="{3F651DAA-482D-4E92-90C1-12671DF4781B}" type="presParOf" srcId="{CE0FFA37-34B1-428C-A7F9-75D0522A757B}" destId="{E293B9BD-FF88-43B2-B7F5-16D939F098F9}" srcOrd="11" destOrd="0" presId="urn:microsoft.com/office/officeart/2005/8/layout/list1"/>
    <dgm:cxn modelId="{4BE6C1B2-C3DF-4A91-9D84-F2CFA18BCC31}" type="presParOf" srcId="{CE0FFA37-34B1-428C-A7F9-75D0522A757B}" destId="{4E3D67E4-140F-4478-9029-9725320AB92C}" srcOrd="12" destOrd="0" presId="urn:microsoft.com/office/officeart/2005/8/layout/list1"/>
    <dgm:cxn modelId="{4696062B-3002-4C9C-8780-426E1DA64148}" type="presParOf" srcId="{4E3D67E4-140F-4478-9029-9725320AB92C}" destId="{58086969-17E0-4831-99C5-AA5D6A414E2D}" srcOrd="0" destOrd="0" presId="urn:microsoft.com/office/officeart/2005/8/layout/list1"/>
    <dgm:cxn modelId="{D0A33A78-6664-423F-AA42-7AB4B18AB95B}" type="presParOf" srcId="{4E3D67E4-140F-4478-9029-9725320AB92C}" destId="{83A09671-78AD-4390-AAA7-239CCEC25555}" srcOrd="1" destOrd="0" presId="urn:microsoft.com/office/officeart/2005/8/layout/list1"/>
    <dgm:cxn modelId="{8492ED8F-CA73-482B-B0E5-8BBF2663633C}" type="presParOf" srcId="{CE0FFA37-34B1-428C-A7F9-75D0522A757B}" destId="{83C798DF-4E2C-41DC-B1D8-39D9D1E90483}" srcOrd="13" destOrd="0" presId="urn:microsoft.com/office/officeart/2005/8/layout/list1"/>
    <dgm:cxn modelId="{97AF8538-3DEF-4EAA-8ACC-221A975A4AB1}" type="presParOf" srcId="{CE0FFA37-34B1-428C-A7F9-75D0522A757B}" destId="{792DE7D7-3012-40C5-94A5-34C43E731DD8}" srcOrd="14" destOrd="0" presId="urn:microsoft.com/office/officeart/2005/8/layout/list1"/>
    <dgm:cxn modelId="{DB04D0ED-8206-4C7D-B4E0-3B5E283CBB1A}" type="presParOf" srcId="{CE0FFA37-34B1-428C-A7F9-75D0522A757B}" destId="{FFCA3B03-EEFE-46F5-8229-834EEDEE2F14}" srcOrd="15" destOrd="0" presId="urn:microsoft.com/office/officeart/2005/8/layout/list1"/>
    <dgm:cxn modelId="{93093E94-5931-4EAC-9A94-F15C61B0013C}" type="presParOf" srcId="{CE0FFA37-34B1-428C-A7F9-75D0522A757B}" destId="{547D6CBD-CAFF-4095-942D-12AB1F1852EC}" srcOrd="16" destOrd="0" presId="urn:microsoft.com/office/officeart/2005/8/layout/list1"/>
    <dgm:cxn modelId="{EA637897-DE1C-4E92-9E50-1580EB371A08}" type="presParOf" srcId="{547D6CBD-CAFF-4095-942D-12AB1F1852EC}" destId="{9A7EC9D6-7E7B-476D-8DAC-D732CB8ACE64}" srcOrd="0" destOrd="0" presId="urn:microsoft.com/office/officeart/2005/8/layout/list1"/>
    <dgm:cxn modelId="{D40A5CC5-065C-4C1F-8676-ED32BA9649AB}" type="presParOf" srcId="{547D6CBD-CAFF-4095-942D-12AB1F1852EC}" destId="{C67EAEFF-C31A-4C0A-AD42-542EFB1B4C2F}" srcOrd="1" destOrd="0" presId="urn:microsoft.com/office/officeart/2005/8/layout/list1"/>
    <dgm:cxn modelId="{DF4FFF69-B849-40A0-853A-E2D7BAFEBD37}" type="presParOf" srcId="{CE0FFA37-34B1-428C-A7F9-75D0522A757B}" destId="{5AA8E0A6-CF35-433B-8A25-C190DB65D06D}" srcOrd="17" destOrd="0" presId="urn:microsoft.com/office/officeart/2005/8/layout/list1"/>
    <dgm:cxn modelId="{F83786D6-5DCB-48A4-9B54-DAAA290A14D0}" type="presParOf" srcId="{CE0FFA37-34B1-428C-A7F9-75D0522A757B}" destId="{D26259F1-8B79-4A99-B7EE-21A03D8F33A9}" srcOrd="18" destOrd="0" presId="urn:microsoft.com/office/officeart/2005/8/layout/list1"/>
    <dgm:cxn modelId="{3725C3A2-17F7-4C81-BF6E-F4E348F00CE0}" type="presParOf" srcId="{CE0FFA37-34B1-428C-A7F9-75D0522A757B}" destId="{F602D5E8-E13E-48C3-91F9-922A9AE4A641}" srcOrd="19" destOrd="0" presId="urn:microsoft.com/office/officeart/2005/8/layout/list1"/>
    <dgm:cxn modelId="{0579DE48-BDA0-4F5C-B073-F1B1BBB740BA}" type="presParOf" srcId="{CE0FFA37-34B1-428C-A7F9-75D0522A757B}" destId="{06E72ED7-37C8-4B94-B5C5-25CECD7B5E07}" srcOrd="20" destOrd="0" presId="urn:microsoft.com/office/officeart/2005/8/layout/list1"/>
    <dgm:cxn modelId="{6568BC4F-F37C-4AC2-B9B1-06053C2EF446}" type="presParOf" srcId="{06E72ED7-37C8-4B94-B5C5-25CECD7B5E07}" destId="{CBFE37E3-7AAC-4972-9CF2-49A2681175B5}" srcOrd="0" destOrd="0" presId="urn:microsoft.com/office/officeart/2005/8/layout/list1"/>
    <dgm:cxn modelId="{57FFD488-3018-49FE-AFD9-4B414DEE156A}" type="presParOf" srcId="{06E72ED7-37C8-4B94-B5C5-25CECD7B5E07}" destId="{870756F3-9464-4A2D-961A-B971BB8164F6}" srcOrd="1" destOrd="0" presId="urn:microsoft.com/office/officeart/2005/8/layout/list1"/>
    <dgm:cxn modelId="{87102DA1-9242-4F03-97D9-08EF6F0685F6}" type="presParOf" srcId="{CE0FFA37-34B1-428C-A7F9-75D0522A757B}" destId="{AF781642-62C0-4790-BBB2-001105CFE3BE}" srcOrd="21" destOrd="0" presId="urn:microsoft.com/office/officeart/2005/8/layout/list1"/>
    <dgm:cxn modelId="{369F1E37-D99B-4225-9D4B-113BD0A76C07}" type="presParOf" srcId="{CE0FFA37-34B1-428C-A7F9-75D0522A757B}" destId="{AF5FDBC7-E64A-470F-93F4-720141EA3BB9}" srcOrd="22" destOrd="0" presId="urn:microsoft.com/office/officeart/2005/8/layout/list1"/>
    <dgm:cxn modelId="{9E719F0F-5723-4860-BEEA-7885B630EDC0}" type="presParOf" srcId="{CE0FFA37-34B1-428C-A7F9-75D0522A757B}" destId="{338A6F99-9DA9-4632-9B70-106F9B28F69E}" srcOrd="23" destOrd="0" presId="urn:microsoft.com/office/officeart/2005/8/layout/list1"/>
    <dgm:cxn modelId="{85CCE939-2EAA-44A1-9081-B28BB80B577A}" type="presParOf" srcId="{CE0FFA37-34B1-428C-A7F9-75D0522A757B}" destId="{E9E0819F-DBC1-4C39-975F-57B5C0E7C19D}" srcOrd="24" destOrd="0" presId="urn:microsoft.com/office/officeart/2005/8/layout/list1"/>
    <dgm:cxn modelId="{A19EC543-0C67-4DB7-85E1-787873C527AC}" type="presParOf" srcId="{E9E0819F-DBC1-4C39-975F-57B5C0E7C19D}" destId="{ABCCEE12-9ABC-4056-908D-56AF62EB3947}" srcOrd="0" destOrd="0" presId="urn:microsoft.com/office/officeart/2005/8/layout/list1"/>
    <dgm:cxn modelId="{9BF1717C-2F3C-4C70-AE45-741F180134CF}" type="presParOf" srcId="{E9E0819F-DBC1-4C39-975F-57B5C0E7C19D}" destId="{3D8594C7-D8FF-4064-9E42-A6C07F67B5EC}" srcOrd="1" destOrd="0" presId="urn:microsoft.com/office/officeart/2005/8/layout/list1"/>
    <dgm:cxn modelId="{AD6948FB-6283-4B19-9905-47A47E67B89D}" type="presParOf" srcId="{CE0FFA37-34B1-428C-A7F9-75D0522A757B}" destId="{2774C3BF-A22D-4566-AFA4-08A3D8463F3D}" srcOrd="25" destOrd="0" presId="urn:microsoft.com/office/officeart/2005/8/layout/list1"/>
    <dgm:cxn modelId="{95B3A8C5-A0B7-4CB5-B757-EECADB7B69D0}" type="presParOf" srcId="{CE0FFA37-34B1-428C-A7F9-75D0522A757B}" destId="{9358218A-9134-46D7-912B-4AB39530BA95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E70A02-555F-4B6F-A5F3-5285D2A36793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D685F0-0375-48EA-A347-1EF29BDBE3FC}">
      <dgm:prSet phldrT="[Text]" custT="1"/>
      <dgm:spPr/>
      <dgm:t>
        <a:bodyPr/>
        <a:lstStyle/>
        <a:p>
          <a:r>
            <a: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Verification</a:t>
          </a:r>
        </a:p>
      </dgm:t>
    </dgm:pt>
    <dgm:pt modelId="{91DDA65A-2546-4505-9477-6BC11B62A725}" type="parTrans" cxnId="{8D883698-FE88-4A89-BA06-0F8F2D2C300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ED1200-E373-4DD0-82C2-FE7BC8E77CA3}" type="sibTrans" cxnId="{8D883698-FE88-4A89-BA06-0F8F2D2C300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7CC4DD-5F9D-4819-B5ED-7115EDD3EB76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Process of checking the completeness, correctness and compliance of a dataset to ensure the data is what it claims to be </a:t>
          </a:r>
        </a:p>
      </dgm:t>
    </dgm:pt>
    <dgm:pt modelId="{135BA5DB-4433-4113-9B9B-456F2BF6227D}" type="parTrans" cxnId="{16424F6C-0994-4833-BFE3-7069F2E0652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2B0354-E843-43C2-AEDA-81B52DFDD39C}" type="sibTrans" cxnId="{16424F6C-0994-4833-BFE3-7069F2E0652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109134-8171-40E8-8509-FC42E719D1BF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Checks that the digitized data matches the source data</a:t>
          </a:r>
        </a:p>
      </dgm:t>
    </dgm:pt>
    <dgm:pt modelId="{7BA24F92-6681-45F9-912B-0F143F4398F6}" type="parTrans" cxnId="{CE430210-7394-4542-A783-0FE0C86E7A5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2501A7-842B-4078-B77E-35DDD96FDD0E}" type="sibTrans" cxnId="{CE430210-7394-4542-A783-0FE0C86E7A5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AEF588-E542-4B75-B258-CC539CE23FFC}">
      <dgm:prSet phldrT="[Text]" custT="1"/>
      <dgm:spPr/>
      <dgm:t>
        <a:bodyPr/>
        <a:lstStyle/>
        <a:p>
          <a:r>
            <a:rPr lang="en-US" sz="48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Validation</a:t>
          </a:r>
        </a:p>
      </dgm:t>
    </dgm:pt>
    <dgm:pt modelId="{89F2B024-0C1B-4E09-83CD-77DBA5129E5B}" type="parTrans" cxnId="{3B8FA364-E331-436B-A954-C947485C655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D4A4B4E-05B1-487E-A629-1C3182B1D7E6}" type="sibTrans" cxnId="{3B8FA364-E331-436B-A954-C947485C655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9AD60A-ECFB-4458-8635-4310BA64C797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Evaluates verified data to determine if data quality goals have been achieved and the reasons for deviation</a:t>
          </a:r>
        </a:p>
      </dgm:t>
    </dgm:pt>
    <dgm:pt modelId="{F9ADCC44-D6B3-42E4-BB48-D2BBF0A566C4}" type="parTrans" cxnId="{8325AA6D-34CA-4BE9-A774-468AF2CCCA1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F19231-3D02-4959-9F01-0033F1D8A46A}" type="sibTrans" cxnId="{8325AA6D-34CA-4BE9-A774-468AF2CCCA1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E78443-0B0F-4EBC-8DA8-7D52FABA5FC1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It follows data verification</a:t>
          </a:r>
        </a:p>
      </dgm:t>
    </dgm:pt>
    <dgm:pt modelId="{7C21393D-8621-43E0-8E1A-5B4974DB44B7}" type="parTrans" cxnId="{D4B6DF27-448F-4611-B58E-8AEACB8664E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A6B393-E15E-4E9F-8A84-5855486AF37F}" type="sibTrans" cxnId="{D4B6DF27-448F-4611-B58E-8AEACB8664E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7D198D-18C2-4EC2-9FFB-495E2E1D6D70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Checks that the data makes sense</a:t>
          </a:r>
        </a:p>
      </dgm:t>
    </dgm:pt>
    <dgm:pt modelId="{8D1DE3C7-ECFD-4C44-AD76-BFF1C0BF7E9A}" type="parTrans" cxnId="{1EAC35E7-3477-4F80-852D-2506FB28328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C83055-762D-46F8-A56E-877E2C1AA6C6}" type="sibTrans" cxnId="{1EAC35E7-3477-4F80-852D-2506FB28328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AA763D-C9A3-4F1C-9869-42C1C4C9E781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Can be done by personnel who are less familiar with the data</a:t>
          </a:r>
        </a:p>
      </dgm:t>
    </dgm:pt>
    <dgm:pt modelId="{F9CE67C5-0646-4268-893B-00E1D97774F1}" type="parTrans" cxnId="{8D735704-3C19-4D37-A68A-A9F1E360C17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91C559-3CEA-45BC-A2CA-B7FDCB00E4ED}" type="sibTrans" cxnId="{8D735704-3C19-4D37-A68A-A9F1E360C17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1500E3-A1C0-4FE9-B3F0-0572229F948F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Requires in-depth knowledge about the data and should be conducted by experienced personnel</a:t>
          </a:r>
        </a:p>
      </dgm:t>
    </dgm:pt>
    <dgm:pt modelId="{36610E45-52A6-4F78-9108-5613EE4A33A5}" type="parTrans" cxnId="{657C1266-DCE2-4712-A7A0-75DBDA1AD5B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6EC3DF-328A-4AEE-B37D-EDAD875FA69D}" type="sibTrans" cxnId="{657C1266-DCE2-4712-A7A0-75DBDA1AD5B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38C1E56-EFEF-421F-95DE-C94523AD7C67}" type="pres">
      <dgm:prSet presAssocID="{78E70A02-555F-4B6F-A5F3-5285D2A36793}" presName="layout" presStyleCnt="0">
        <dgm:presLayoutVars>
          <dgm:chMax/>
          <dgm:chPref/>
          <dgm:dir/>
          <dgm:resizeHandles/>
        </dgm:presLayoutVars>
      </dgm:prSet>
      <dgm:spPr/>
    </dgm:pt>
    <dgm:pt modelId="{C2F34C4A-D67C-4002-A089-2D52696792F8}" type="pres">
      <dgm:prSet presAssocID="{42D685F0-0375-48EA-A347-1EF29BDBE3FC}" presName="root" presStyleCnt="0">
        <dgm:presLayoutVars>
          <dgm:chMax/>
          <dgm:chPref/>
        </dgm:presLayoutVars>
      </dgm:prSet>
      <dgm:spPr/>
    </dgm:pt>
    <dgm:pt modelId="{8B8BF036-2462-43E4-8887-343DB596AB73}" type="pres">
      <dgm:prSet presAssocID="{42D685F0-0375-48EA-A347-1EF29BDBE3FC}" presName="rootComposite" presStyleCnt="0">
        <dgm:presLayoutVars/>
      </dgm:prSet>
      <dgm:spPr/>
    </dgm:pt>
    <dgm:pt modelId="{0183837C-30B2-4902-9C0F-F1F2A69EE49A}" type="pres">
      <dgm:prSet presAssocID="{42D685F0-0375-48EA-A347-1EF29BDBE3FC}" presName="ParentAccent" presStyleLbl="alignNode1" presStyleIdx="0" presStyleCnt="2" custLinFactY="-48704" custLinFactNeighborX="-5313" custLinFactNeighborY="-100000"/>
      <dgm:spPr/>
    </dgm:pt>
    <dgm:pt modelId="{0809B236-D491-43E0-83F1-FD0C3B9694EA}" type="pres">
      <dgm:prSet presAssocID="{42D685F0-0375-48EA-A347-1EF29BDBE3FC}" presName="ParentSmallAccent" presStyleLbl="fgAcc1" presStyleIdx="0" presStyleCnt="2" custLinFactY="-100000" custLinFactNeighborX="-68873" custLinFactNeighborY="-187091"/>
      <dgm:spPr/>
    </dgm:pt>
    <dgm:pt modelId="{19E637AE-D71B-425E-B768-BD2C4040C698}" type="pres">
      <dgm:prSet presAssocID="{42D685F0-0375-48EA-A347-1EF29BDBE3FC}" presName="Parent" presStyleLbl="revTx" presStyleIdx="0" presStyleCnt="9" custLinFactNeighborX="2495">
        <dgm:presLayoutVars>
          <dgm:chMax/>
          <dgm:chPref val="4"/>
          <dgm:bulletEnabled val="1"/>
        </dgm:presLayoutVars>
      </dgm:prSet>
      <dgm:spPr/>
    </dgm:pt>
    <dgm:pt modelId="{9B697138-F884-41E9-B264-0C4646F208AA}" type="pres">
      <dgm:prSet presAssocID="{42D685F0-0375-48EA-A347-1EF29BDBE3FC}" presName="childShape" presStyleCnt="0">
        <dgm:presLayoutVars>
          <dgm:chMax val="0"/>
          <dgm:chPref val="0"/>
        </dgm:presLayoutVars>
      </dgm:prSet>
      <dgm:spPr/>
    </dgm:pt>
    <dgm:pt modelId="{EA2A56C9-FCC8-4E81-9B2B-3FE5CC359244}" type="pres">
      <dgm:prSet presAssocID="{5E7CC4DD-5F9D-4819-B5ED-7115EDD3EB76}" presName="childComposite" presStyleCnt="0">
        <dgm:presLayoutVars>
          <dgm:chMax val="0"/>
          <dgm:chPref val="0"/>
        </dgm:presLayoutVars>
      </dgm:prSet>
      <dgm:spPr/>
    </dgm:pt>
    <dgm:pt modelId="{E33AA75B-B40F-4BF4-89E6-AA284F36AF4A}" type="pres">
      <dgm:prSet presAssocID="{5E7CC4DD-5F9D-4819-B5ED-7115EDD3EB76}" presName="ChildAccent" presStyleLbl="solidFgAcc1" presStyleIdx="0" presStyleCnt="7" custLinFactY="-100000" custLinFactNeighborX="-33959" custLinFactNeighborY="-137713"/>
      <dgm:spPr/>
    </dgm:pt>
    <dgm:pt modelId="{5298E5BB-C2C5-499F-8B79-0914B302D52E}" type="pres">
      <dgm:prSet presAssocID="{5E7CC4DD-5F9D-4819-B5ED-7115EDD3EB76}" presName="Child" presStyleLbl="revTx" presStyleIdx="1" presStyleCnt="9" custLinFactY="-1983" custLinFactNeighborX="-2682" custLinFactNeighborY="-100000">
        <dgm:presLayoutVars>
          <dgm:chMax val="0"/>
          <dgm:chPref val="0"/>
          <dgm:bulletEnabled val="1"/>
        </dgm:presLayoutVars>
      </dgm:prSet>
      <dgm:spPr/>
    </dgm:pt>
    <dgm:pt modelId="{092F887C-13C6-4BE8-A0F7-516AA41BE06B}" type="pres">
      <dgm:prSet presAssocID="{4C109134-8171-40E8-8509-FC42E719D1BF}" presName="childComposite" presStyleCnt="0">
        <dgm:presLayoutVars>
          <dgm:chMax val="0"/>
          <dgm:chPref val="0"/>
        </dgm:presLayoutVars>
      </dgm:prSet>
      <dgm:spPr/>
    </dgm:pt>
    <dgm:pt modelId="{33742460-DE56-409F-B7DF-FA0D22C2B474}" type="pres">
      <dgm:prSet presAssocID="{4C109134-8171-40E8-8509-FC42E719D1BF}" presName="ChildAccent" presStyleLbl="solidFgAcc1" presStyleIdx="1" presStyleCnt="7" custLinFactY="-100000" custLinFactNeighborX="-33959" custLinFactNeighborY="-137713"/>
      <dgm:spPr/>
    </dgm:pt>
    <dgm:pt modelId="{CB3FFFF6-75D8-4905-9C3B-1D47B74DD638}" type="pres">
      <dgm:prSet presAssocID="{4C109134-8171-40E8-8509-FC42E719D1BF}" presName="Child" presStyleLbl="revTx" presStyleIdx="2" presStyleCnt="9" custLinFactY="-1983" custLinFactNeighborX="-2682" custLinFactNeighborY="-100000">
        <dgm:presLayoutVars>
          <dgm:chMax val="0"/>
          <dgm:chPref val="0"/>
          <dgm:bulletEnabled val="1"/>
        </dgm:presLayoutVars>
      </dgm:prSet>
      <dgm:spPr/>
    </dgm:pt>
    <dgm:pt modelId="{88348AFA-20B9-4C05-894A-8D38446C1FCB}" type="pres">
      <dgm:prSet presAssocID="{9CAA763D-C9A3-4F1C-9869-42C1C4C9E781}" presName="childComposite" presStyleCnt="0">
        <dgm:presLayoutVars>
          <dgm:chMax val="0"/>
          <dgm:chPref val="0"/>
        </dgm:presLayoutVars>
      </dgm:prSet>
      <dgm:spPr/>
    </dgm:pt>
    <dgm:pt modelId="{F820CFB8-C55A-41E3-958A-8ABF8531FCA9}" type="pres">
      <dgm:prSet presAssocID="{9CAA763D-C9A3-4F1C-9869-42C1C4C9E781}" presName="ChildAccent" presStyleLbl="solidFgAcc1" presStyleIdx="2" presStyleCnt="7" custLinFactY="-100000" custLinFactNeighborX="-33959" custLinFactNeighborY="-137713"/>
      <dgm:spPr/>
    </dgm:pt>
    <dgm:pt modelId="{F4941714-256C-46AE-84C1-AF1760F309FC}" type="pres">
      <dgm:prSet presAssocID="{9CAA763D-C9A3-4F1C-9869-42C1C4C9E781}" presName="Child" presStyleLbl="revTx" presStyleIdx="3" presStyleCnt="9" custLinFactY="-1983" custLinFactNeighborX="-2682" custLinFactNeighborY="-100000">
        <dgm:presLayoutVars>
          <dgm:chMax val="0"/>
          <dgm:chPref val="0"/>
          <dgm:bulletEnabled val="1"/>
        </dgm:presLayoutVars>
      </dgm:prSet>
      <dgm:spPr/>
    </dgm:pt>
    <dgm:pt modelId="{C00284DF-045B-4228-ACFD-E2E190D62AE9}" type="pres">
      <dgm:prSet presAssocID="{3BAEF588-E542-4B75-B258-CC539CE23FFC}" presName="root" presStyleCnt="0">
        <dgm:presLayoutVars>
          <dgm:chMax/>
          <dgm:chPref/>
        </dgm:presLayoutVars>
      </dgm:prSet>
      <dgm:spPr/>
    </dgm:pt>
    <dgm:pt modelId="{7B919421-3DCB-43E3-93E8-CCA02B0294A1}" type="pres">
      <dgm:prSet presAssocID="{3BAEF588-E542-4B75-B258-CC539CE23FFC}" presName="rootComposite" presStyleCnt="0">
        <dgm:presLayoutVars/>
      </dgm:prSet>
      <dgm:spPr/>
    </dgm:pt>
    <dgm:pt modelId="{46B3EFB6-829B-4E17-B649-BCB2F183F7D9}" type="pres">
      <dgm:prSet presAssocID="{3BAEF588-E542-4B75-B258-CC539CE23FFC}" presName="ParentAccent" presStyleLbl="alignNode1" presStyleIdx="1" presStyleCnt="2" custLinFactY="-46049" custLinFactNeighborX="-5469" custLinFactNeighborY="-100000"/>
      <dgm:spPr/>
    </dgm:pt>
    <dgm:pt modelId="{CAA6D122-D8AD-48C6-B5EC-48ACDBCB2541}" type="pres">
      <dgm:prSet presAssocID="{3BAEF588-E542-4B75-B258-CC539CE23FFC}" presName="ParentSmallAccent" presStyleLbl="fgAcc1" presStyleIdx="1" presStyleCnt="2" custLinFactY="-100000" custLinFactNeighborX="-58543" custLinFactNeighborY="-188875"/>
      <dgm:spPr/>
    </dgm:pt>
    <dgm:pt modelId="{5C13820D-2188-4D09-BF19-7DFB4AADAFAE}" type="pres">
      <dgm:prSet presAssocID="{3BAEF588-E542-4B75-B258-CC539CE23FFC}" presName="Parent" presStyleLbl="revTx" presStyleIdx="4" presStyleCnt="9" custLinFactNeighborX="4807" custLinFactNeighborY="-166">
        <dgm:presLayoutVars>
          <dgm:chMax/>
          <dgm:chPref val="4"/>
          <dgm:bulletEnabled val="1"/>
        </dgm:presLayoutVars>
      </dgm:prSet>
      <dgm:spPr/>
    </dgm:pt>
    <dgm:pt modelId="{C90E0FD8-8F55-4242-8326-066BABEA9D88}" type="pres">
      <dgm:prSet presAssocID="{3BAEF588-E542-4B75-B258-CC539CE23FFC}" presName="childShape" presStyleCnt="0">
        <dgm:presLayoutVars>
          <dgm:chMax val="0"/>
          <dgm:chPref val="0"/>
        </dgm:presLayoutVars>
      </dgm:prSet>
      <dgm:spPr/>
    </dgm:pt>
    <dgm:pt modelId="{69569F62-A6C1-4EBB-90A1-EB8F8AF58BBC}" type="pres">
      <dgm:prSet presAssocID="{C59AD60A-ECFB-4458-8635-4310BA64C797}" presName="childComposite" presStyleCnt="0">
        <dgm:presLayoutVars>
          <dgm:chMax val="0"/>
          <dgm:chPref val="0"/>
        </dgm:presLayoutVars>
      </dgm:prSet>
      <dgm:spPr/>
    </dgm:pt>
    <dgm:pt modelId="{5CA4DB37-FFDD-4348-9DA0-D69A85D9716A}" type="pres">
      <dgm:prSet presAssocID="{C59AD60A-ECFB-4458-8635-4310BA64C797}" presName="ChildAccent" presStyleLbl="solidFgAcc1" presStyleIdx="3" presStyleCnt="7" custLinFactY="-100000" custLinFactNeighborX="-33959" custLinFactNeighborY="-137713"/>
      <dgm:spPr/>
    </dgm:pt>
    <dgm:pt modelId="{17BF85B4-4175-439E-B615-E944B5E380C9}" type="pres">
      <dgm:prSet presAssocID="{C59AD60A-ECFB-4458-8635-4310BA64C797}" presName="Child" presStyleLbl="revTx" presStyleIdx="5" presStyleCnt="9" custLinFactY="-1983" custLinFactNeighborX="-2682" custLinFactNeighborY="-100000">
        <dgm:presLayoutVars>
          <dgm:chMax val="0"/>
          <dgm:chPref val="0"/>
          <dgm:bulletEnabled val="1"/>
        </dgm:presLayoutVars>
      </dgm:prSet>
      <dgm:spPr/>
    </dgm:pt>
    <dgm:pt modelId="{585B2EE6-B381-4A56-9F33-205D41640AFA}" type="pres">
      <dgm:prSet presAssocID="{10E78443-0B0F-4EBC-8DA8-7D52FABA5FC1}" presName="childComposite" presStyleCnt="0">
        <dgm:presLayoutVars>
          <dgm:chMax val="0"/>
          <dgm:chPref val="0"/>
        </dgm:presLayoutVars>
      </dgm:prSet>
      <dgm:spPr/>
    </dgm:pt>
    <dgm:pt modelId="{2D540A36-1558-4942-A4FA-D939A0132399}" type="pres">
      <dgm:prSet presAssocID="{10E78443-0B0F-4EBC-8DA8-7D52FABA5FC1}" presName="ChildAccent" presStyleLbl="solidFgAcc1" presStyleIdx="4" presStyleCnt="7" custLinFactY="-100000" custLinFactNeighborX="-33959" custLinFactNeighborY="-137713"/>
      <dgm:spPr/>
    </dgm:pt>
    <dgm:pt modelId="{B1E625C3-A291-48FF-9AB3-2341364CFC09}" type="pres">
      <dgm:prSet presAssocID="{10E78443-0B0F-4EBC-8DA8-7D52FABA5FC1}" presName="Child" presStyleLbl="revTx" presStyleIdx="6" presStyleCnt="9" custLinFactY="-1983" custLinFactNeighborX="-2682" custLinFactNeighborY="-100000">
        <dgm:presLayoutVars>
          <dgm:chMax val="0"/>
          <dgm:chPref val="0"/>
          <dgm:bulletEnabled val="1"/>
        </dgm:presLayoutVars>
      </dgm:prSet>
      <dgm:spPr/>
    </dgm:pt>
    <dgm:pt modelId="{8786652B-743F-417E-A98C-D18817BCAA2E}" type="pres">
      <dgm:prSet presAssocID="{817D198D-18C2-4EC2-9FFB-495E2E1D6D70}" presName="childComposite" presStyleCnt="0">
        <dgm:presLayoutVars>
          <dgm:chMax val="0"/>
          <dgm:chPref val="0"/>
        </dgm:presLayoutVars>
      </dgm:prSet>
      <dgm:spPr/>
    </dgm:pt>
    <dgm:pt modelId="{AFC7D256-6D7A-43DA-BFD4-350061AC95BB}" type="pres">
      <dgm:prSet presAssocID="{817D198D-18C2-4EC2-9FFB-495E2E1D6D70}" presName="ChildAccent" presStyleLbl="solidFgAcc1" presStyleIdx="5" presStyleCnt="7" custLinFactY="-100000" custLinFactNeighborX="-33959" custLinFactNeighborY="-137713"/>
      <dgm:spPr/>
    </dgm:pt>
    <dgm:pt modelId="{B5F9A34B-9695-4CF1-B41C-D34C8E4C422F}" type="pres">
      <dgm:prSet presAssocID="{817D198D-18C2-4EC2-9FFB-495E2E1D6D70}" presName="Child" presStyleLbl="revTx" presStyleIdx="7" presStyleCnt="9" custLinFactY="-1983" custLinFactNeighborX="-2682" custLinFactNeighborY="-100000">
        <dgm:presLayoutVars>
          <dgm:chMax val="0"/>
          <dgm:chPref val="0"/>
          <dgm:bulletEnabled val="1"/>
        </dgm:presLayoutVars>
      </dgm:prSet>
      <dgm:spPr/>
    </dgm:pt>
    <dgm:pt modelId="{F0FE2C05-FA24-40C6-9D97-A7FE70C5A5E9}" type="pres">
      <dgm:prSet presAssocID="{2E1500E3-A1C0-4FE9-B3F0-0572229F948F}" presName="childComposite" presStyleCnt="0">
        <dgm:presLayoutVars>
          <dgm:chMax val="0"/>
          <dgm:chPref val="0"/>
        </dgm:presLayoutVars>
      </dgm:prSet>
      <dgm:spPr/>
    </dgm:pt>
    <dgm:pt modelId="{16D89414-AAFE-40E0-A3C6-3DD68A938D65}" type="pres">
      <dgm:prSet presAssocID="{2E1500E3-A1C0-4FE9-B3F0-0572229F948F}" presName="ChildAccent" presStyleLbl="solidFgAcc1" presStyleIdx="6" presStyleCnt="7" custLinFactY="-100000" custLinFactNeighborX="-33959" custLinFactNeighborY="-137713"/>
      <dgm:spPr/>
    </dgm:pt>
    <dgm:pt modelId="{E694824F-5A60-4863-BFAB-CE6E6D1FD5B4}" type="pres">
      <dgm:prSet presAssocID="{2E1500E3-A1C0-4FE9-B3F0-0572229F948F}" presName="Child" presStyleLbl="revTx" presStyleIdx="8" presStyleCnt="9" custLinFactY="-1983" custLinFactNeighborX="-2682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8325AA6D-34CA-4BE9-A774-468AF2CCCA1A}" srcId="{3BAEF588-E542-4B75-B258-CC539CE23FFC}" destId="{C59AD60A-ECFB-4458-8635-4310BA64C797}" srcOrd="0" destOrd="0" parTransId="{F9ADCC44-D6B3-42E4-BB48-D2BBF0A566C4}" sibTransId="{C8F19231-3D02-4959-9F01-0033F1D8A46A}"/>
    <dgm:cxn modelId="{657C1266-DCE2-4712-A7A0-75DBDA1AD5B4}" srcId="{3BAEF588-E542-4B75-B258-CC539CE23FFC}" destId="{2E1500E3-A1C0-4FE9-B3F0-0572229F948F}" srcOrd="3" destOrd="0" parTransId="{36610E45-52A6-4F78-9108-5613EE4A33A5}" sibTransId="{576EC3DF-328A-4AEE-B37D-EDAD875FA69D}"/>
    <dgm:cxn modelId="{1EAC35E7-3477-4F80-852D-2506FB283281}" srcId="{3BAEF588-E542-4B75-B258-CC539CE23FFC}" destId="{817D198D-18C2-4EC2-9FFB-495E2E1D6D70}" srcOrd="2" destOrd="0" parTransId="{8D1DE3C7-ECFD-4C44-AD76-BFF1C0BF7E9A}" sibTransId="{B1C83055-762D-46F8-A56E-877E2C1AA6C6}"/>
    <dgm:cxn modelId="{16424F6C-0994-4833-BFE3-7069F2E0652B}" srcId="{42D685F0-0375-48EA-A347-1EF29BDBE3FC}" destId="{5E7CC4DD-5F9D-4819-B5ED-7115EDD3EB76}" srcOrd="0" destOrd="0" parTransId="{135BA5DB-4433-4113-9B9B-456F2BF6227D}" sibTransId="{062B0354-E843-43C2-AEDA-81B52DFDD39C}"/>
    <dgm:cxn modelId="{A51EDCCE-011C-4E3C-B891-EEB75C853FA6}" type="presOf" srcId="{C59AD60A-ECFB-4458-8635-4310BA64C797}" destId="{17BF85B4-4175-439E-B615-E944B5E380C9}" srcOrd="0" destOrd="0" presId="urn:microsoft.com/office/officeart/2008/layout/SquareAccentList"/>
    <dgm:cxn modelId="{3B8FA364-E331-436B-A954-C947485C6557}" srcId="{78E70A02-555F-4B6F-A5F3-5285D2A36793}" destId="{3BAEF588-E542-4B75-B258-CC539CE23FFC}" srcOrd="1" destOrd="0" parTransId="{89F2B024-0C1B-4E09-83CD-77DBA5129E5B}" sibTransId="{9D4A4B4E-05B1-487E-A629-1C3182B1D7E6}"/>
    <dgm:cxn modelId="{61D0D9D2-78C4-4CA8-BE0D-3B1F09CEDBC4}" type="presOf" srcId="{5E7CC4DD-5F9D-4819-B5ED-7115EDD3EB76}" destId="{5298E5BB-C2C5-499F-8B79-0914B302D52E}" srcOrd="0" destOrd="0" presId="urn:microsoft.com/office/officeart/2008/layout/SquareAccentList"/>
    <dgm:cxn modelId="{D4B6DF27-448F-4611-B58E-8AEACB8664E4}" srcId="{3BAEF588-E542-4B75-B258-CC539CE23FFC}" destId="{10E78443-0B0F-4EBC-8DA8-7D52FABA5FC1}" srcOrd="1" destOrd="0" parTransId="{7C21393D-8621-43E0-8E1A-5B4974DB44B7}" sibTransId="{8CA6B393-E15E-4E9F-8A84-5855486AF37F}"/>
    <dgm:cxn modelId="{6F82E4A0-B392-42D8-B9A6-18726E79EDBB}" type="presOf" srcId="{10E78443-0B0F-4EBC-8DA8-7D52FABA5FC1}" destId="{B1E625C3-A291-48FF-9AB3-2341364CFC09}" srcOrd="0" destOrd="0" presId="urn:microsoft.com/office/officeart/2008/layout/SquareAccentList"/>
    <dgm:cxn modelId="{194B34F4-B280-48C7-822D-9299DF568BD7}" type="presOf" srcId="{2E1500E3-A1C0-4FE9-B3F0-0572229F948F}" destId="{E694824F-5A60-4863-BFAB-CE6E6D1FD5B4}" srcOrd="0" destOrd="0" presId="urn:microsoft.com/office/officeart/2008/layout/SquareAccentList"/>
    <dgm:cxn modelId="{CE430210-7394-4542-A783-0FE0C86E7A5E}" srcId="{42D685F0-0375-48EA-A347-1EF29BDBE3FC}" destId="{4C109134-8171-40E8-8509-FC42E719D1BF}" srcOrd="1" destOrd="0" parTransId="{7BA24F92-6681-45F9-912B-0F143F4398F6}" sibTransId="{412501A7-842B-4078-B77E-35DDD96FDD0E}"/>
    <dgm:cxn modelId="{650FFFD5-98F8-4B0B-BC3A-F9EC17FEEECB}" type="presOf" srcId="{42D685F0-0375-48EA-A347-1EF29BDBE3FC}" destId="{19E637AE-D71B-425E-B768-BD2C4040C698}" srcOrd="0" destOrd="0" presId="urn:microsoft.com/office/officeart/2008/layout/SquareAccentList"/>
    <dgm:cxn modelId="{3915253A-DABA-470D-A17C-5F13DB899066}" type="presOf" srcId="{817D198D-18C2-4EC2-9FFB-495E2E1D6D70}" destId="{B5F9A34B-9695-4CF1-B41C-D34C8E4C422F}" srcOrd="0" destOrd="0" presId="urn:microsoft.com/office/officeart/2008/layout/SquareAccentList"/>
    <dgm:cxn modelId="{03B08EC9-2CBF-4E7B-9AF3-43AEA72E545C}" type="presOf" srcId="{3BAEF588-E542-4B75-B258-CC539CE23FFC}" destId="{5C13820D-2188-4D09-BF19-7DFB4AADAFAE}" srcOrd="0" destOrd="0" presId="urn:microsoft.com/office/officeart/2008/layout/SquareAccentList"/>
    <dgm:cxn modelId="{15830E70-85B3-41F0-A6D1-D72834F7B6D7}" type="presOf" srcId="{9CAA763D-C9A3-4F1C-9869-42C1C4C9E781}" destId="{F4941714-256C-46AE-84C1-AF1760F309FC}" srcOrd="0" destOrd="0" presId="urn:microsoft.com/office/officeart/2008/layout/SquareAccentList"/>
    <dgm:cxn modelId="{C70FB8DE-5E2C-4BCF-8BE8-DFD9558DDEA8}" type="presOf" srcId="{4C109134-8171-40E8-8509-FC42E719D1BF}" destId="{CB3FFFF6-75D8-4905-9C3B-1D47B74DD638}" srcOrd="0" destOrd="0" presId="urn:microsoft.com/office/officeart/2008/layout/SquareAccentList"/>
    <dgm:cxn modelId="{11AAB095-5153-464E-9003-60C2C0902E7E}" type="presOf" srcId="{78E70A02-555F-4B6F-A5F3-5285D2A36793}" destId="{738C1E56-EFEF-421F-95DE-C94523AD7C67}" srcOrd="0" destOrd="0" presId="urn:microsoft.com/office/officeart/2008/layout/SquareAccentList"/>
    <dgm:cxn modelId="{8D883698-FE88-4A89-BA06-0F8F2D2C3001}" srcId="{78E70A02-555F-4B6F-A5F3-5285D2A36793}" destId="{42D685F0-0375-48EA-A347-1EF29BDBE3FC}" srcOrd="0" destOrd="0" parTransId="{91DDA65A-2546-4505-9477-6BC11B62A725}" sibTransId="{0DED1200-E373-4DD0-82C2-FE7BC8E77CA3}"/>
    <dgm:cxn modelId="{8D735704-3C19-4D37-A68A-A9F1E360C17F}" srcId="{42D685F0-0375-48EA-A347-1EF29BDBE3FC}" destId="{9CAA763D-C9A3-4F1C-9869-42C1C4C9E781}" srcOrd="2" destOrd="0" parTransId="{F9CE67C5-0646-4268-893B-00E1D97774F1}" sibTransId="{4C91C559-3CEA-45BC-A2CA-B7FDCB00E4ED}"/>
    <dgm:cxn modelId="{EB68445D-17B8-4354-BAAD-414AFC8F4735}" type="presParOf" srcId="{738C1E56-EFEF-421F-95DE-C94523AD7C67}" destId="{C2F34C4A-D67C-4002-A089-2D52696792F8}" srcOrd="0" destOrd="0" presId="urn:microsoft.com/office/officeart/2008/layout/SquareAccentList"/>
    <dgm:cxn modelId="{EF070394-2F77-46F1-B715-3FFF5E18D8CF}" type="presParOf" srcId="{C2F34C4A-D67C-4002-A089-2D52696792F8}" destId="{8B8BF036-2462-43E4-8887-343DB596AB73}" srcOrd="0" destOrd="0" presId="urn:microsoft.com/office/officeart/2008/layout/SquareAccentList"/>
    <dgm:cxn modelId="{3069FC21-5820-4757-88B9-B66EDC930DF7}" type="presParOf" srcId="{8B8BF036-2462-43E4-8887-343DB596AB73}" destId="{0183837C-30B2-4902-9C0F-F1F2A69EE49A}" srcOrd="0" destOrd="0" presId="urn:microsoft.com/office/officeart/2008/layout/SquareAccentList"/>
    <dgm:cxn modelId="{2C55358A-340F-4983-89F8-25D1B5888D28}" type="presParOf" srcId="{8B8BF036-2462-43E4-8887-343DB596AB73}" destId="{0809B236-D491-43E0-83F1-FD0C3B9694EA}" srcOrd="1" destOrd="0" presId="urn:microsoft.com/office/officeart/2008/layout/SquareAccentList"/>
    <dgm:cxn modelId="{0357365D-463E-4021-AD9A-476ABAF5FEDA}" type="presParOf" srcId="{8B8BF036-2462-43E4-8887-343DB596AB73}" destId="{19E637AE-D71B-425E-B768-BD2C4040C698}" srcOrd="2" destOrd="0" presId="urn:microsoft.com/office/officeart/2008/layout/SquareAccentList"/>
    <dgm:cxn modelId="{71147CFD-D75B-4752-8694-17A81037F49F}" type="presParOf" srcId="{C2F34C4A-D67C-4002-A089-2D52696792F8}" destId="{9B697138-F884-41E9-B264-0C4646F208AA}" srcOrd="1" destOrd="0" presId="urn:microsoft.com/office/officeart/2008/layout/SquareAccentList"/>
    <dgm:cxn modelId="{F360152A-7C5C-4118-AD51-B63BC080FB69}" type="presParOf" srcId="{9B697138-F884-41E9-B264-0C4646F208AA}" destId="{EA2A56C9-FCC8-4E81-9B2B-3FE5CC359244}" srcOrd="0" destOrd="0" presId="urn:microsoft.com/office/officeart/2008/layout/SquareAccentList"/>
    <dgm:cxn modelId="{EF5868EF-060C-47AE-9BB5-617DB5600C14}" type="presParOf" srcId="{EA2A56C9-FCC8-4E81-9B2B-3FE5CC359244}" destId="{E33AA75B-B40F-4BF4-89E6-AA284F36AF4A}" srcOrd="0" destOrd="0" presId="urn:microsoft.com/office/officeart/2008/layout/SquareAccentList"/>
    <dgm:cxn modelId="{ABB564FB-4E36-4B8C-8CBB-4AEF7AE66AFA}" type="presParOf" srcId="{EA2A56C9-FCC8-4E81-9B2B-3FE5CC359244}" destId="{5298E5BB-C2C5-499F-8B79-0914B302D52E}" srcOrd="1" destOrd="0" presId="urn:microsoft.com/office/officeart/2008/layout/SquareAccentList"/>
    <dgm:cxn modelId="{969A9118-4552-42D3-A356-44DDB092451A}" type="presParOf" srcId="{9B697138-F884-41E9-B264-0C4646F208AA}" destId="{092F887C-13C6-4BE8-A0F7-516AA41BE06B}" srcOrd="1" destOrd="0" presId="urn:microsoft.com/office/officeart/2008/layout/SquareAccentList"/>
    <dgm:cxn modelId="{3CB298E1-B976-4569-A93E-04E14762CADA}" type="presParOf" srcId="{092F887C-13C6-4BE8-A0F7-516AA41BE06B}" destId="{33742460-DE56-409F-B7DF-FA0D22C2B474}" srcOrd="0" destOrd="0" presId="urn:microsoft.com/office/officeart/2008/layout/SquareAccentList"/>
    <dgm:cxn modelId="{AF879702-BE73-4DC1-B2B9-30C8D90EB94A}" type="presParOf" srcId="{092F887C-13C6-4BE8-A0F7-516AA41BE06B}" destId="{CB3FFFF6-75D8-4905-9C3B-1D47B74DD638}" srcOrd="1" destOrd="0" presId="urn:microsoft.com/office/officeart/2008/layout/SquareAccentList"/>
    <dgm:cxn modelId="{3718937C-1A90-4106-80E1-79AD123F32E0}" type="presParOf" srcId="{9B697138-F884-41E9-B264-0C4646F208AA}" destId="{88348AFA-20B9-4C05-894A-8D38446C1FCB}" srcOrd="2" destOrd="0" presId="urn:microsoft.com/office/officeart/2008/layout/SquareAccentList"/>
    <dgm:cxn modelId="{4C90DF47-5290-4ED8-9468-8218BA63669C}" type="presParOf" srcId="{88348AFA-20B9-4C05-894A-8D38446C1FCB}" destId="{F820CFB8-C55A-41E3-958A-8ABF8531FCA9}" srcOrd="0" destOrd="0" presId="urn:microsoft.com/office/officeart/2008/layout/SquareAccentList"/>
    <dgm:cxn modelId="{C1427789-DB46-4448-AFE8-1FAFAFB34F7F}" type="presParOf" srcId="{88348AFA-20B9-4C05-894A-8D38446C1FCB}" destId="{F4941714-256C-46AE-84C1-AF1760F309FC}" srcOrd="1" destOrd="0" presId="urn:microsoft.com/office/officeart/2008/layout/SquareAccentList"/>
    <dgm:cxn modelId="{EC9AFA52-E285-4CCF-98E5-B9F268C3F939}" type="presParOf" srcId="{738C1E56-EFEF-421F-95DE-C94523AD7C67}" destId="{C00284DF-045B-4228-ACFD-E2E190D62AE9}" srcOrd="1" destOrd="0" presId="urn:microsoft.com/office/officeart/2008/layout/SquareAccentList"/>
    <dgm:cxn modelId="{6F8F1BEE-F312-4D5F-B9F4-5389C9978DE8}" type="presParOf" srcId="{C00284DF-045B-4228-ACFD-E2E190D62AE9}" destId="{7B919421-3DCB-43E3-93E8-CCA02B0294A1}" srcOrd="0" destOrd="0" presId="urn:microsoft.com/office/officeart/2008/layout/SquareAccentList"/>
    <dgm:cxn modelId="{2D3683DF-9DBF-4D8C-A22C-585B28806C67}" type="presParOf" srcId="{7B919421-3DCB-43E3-93E8-CCA02B0294A1}" destId="{46B3EFB6-829B-4E17-B649-BCB2F183F7D9}" srcOrd="0" destOrd="0" presId="urn:microsoft.com/office/officeart/2008/layout/SquareAccentList"/>
    <dgm:cxn modelId="{9085E1A2-F22F-4D0B-A7B9-AA5EEC5DBC63}" type="presParOf" srcId="{7B919421-3DCB-43E3-93E8-CCA02B0294A1}" destId="{CAA6D122-D8AD-48C6-B5EC-48ACDBCB2541}" srcOrd="1" destOrd="0" presId="urn:microsoft.com/office/officeart/2008/layout/SquareAccentList"/>
    <dgm:cxn modelId="{2A6EE921-E2B0-4721-8735-7659BE93A4FA}" type="presParOf" srcId="{7B919421-3DCB-43E3-93E8-CCA02B0294A1}" destId="{5C13820D-2188-4D09-BF19-7DFB4AADAFAE}" srcOrd="2" destOrd="0" presId="urn:microsoft.com/office/officeart/2008/layout/SquareAccentList"/>
    <dgm:cxn modelId="{8209985D-9027-44A2-8390-02BD2E8EB8F2}" type="presParOf" srcId="{C00284DF-045B-4228-ACFD-E2E190D62AE9}" destId="{C90E0FD8-8F55-4242-8326-066BABEA9D88}" srcOrd="1" destOrd="0" presId="urn:microsoft.com/office/officeart/2008/layout/SquareAccentList"/>
    <dgm:cxn modelId="{0523B0C8-2359-4223-90C9-AA77F99DD7AE}" type="presParOf" srcId="{C90E0FD8-8F55-4242-8326-066BABEA9D88}" destId="{69569F62-A6C1-4EBB-90A1-EB8F8AF58BBC}" srcOrd="0" destOrd="0" presId="urn:microsoft.com/office/officeart/2008/layout/SquareAccentList"/>
    <dgm:cxn modelId="{028D0C73-84B8-429A-9C4A-5C145F8E8C96}" type="presParOf" srcId="{69569F62-A6C1-4EBB-90A1-EB8F8AF58BBC}" destId="{5CA4DB37-FFDD-4348-9DA0-D69A85D9716A}" srcOrd="0" destOrd="0" presId="urn:microsoft.com/office/officeart/2008/layout/SquareAccentList"/>
    <dgm:cxn modelId="{8DD53AF0-CFCD-4CB6-A002-E5E928D4B3BF}" type="presParOf" srcId="{69569F62-A6C1-4EBB-90A1-EB8F8AF58BBC}" destId="{17BF85B4-4175-439E-B615-E944B5E380C9}" srcOrd="1" destOrd="0" presId="urn:microsoft.com/office/officeart/2008/layout/SquareAccentList"/>
    <dgm:cxn modelId="{1F259D78-7C3D-4C9F-8905-CD00869CEBB6}" type="presParOf" srcId="{C90E0FD8-8F55-4242-8326-066BABEA9D88}" destId="{585B2EE6-B381-4A56-9F33-205D41640AFA}" srcOrd="1" destOrd="0" presId="urn:microsoft.com/office/officeart/2008/layout/SquareAccentList"/>
    <dgm:cxn modelId="{AF4D760D-7B1D-4675-9C52-2753E20228E1}" type="presParOf" srcId="{585B2EE6-B381-4A56-9F33-205D41640AFA}" destId="{2D540A36-1558-4942-A4FA-D939A0132399}" srcOrd="0" destOrd="0" presId="urn:microsoft.com/office/officeart/2008/layout/SquareAccentList"/>
    <dgm:cxn modelId="{93B561CC-D9B2-48B3-82FB-AB972BB1A56E}" type="presParOf" srcId="{585B2EE6-B381-4A56-9F33-205D41640AFA}" destId="{B1E625C3-A291-48FF-9AB3-2341364CFC09}" srcOrd="1" destOrd="0" presId="urn:microsoft.com/office/officeart/2008/layout/SquareAccentList"/>
    <dgm:cxn modelId="{0B3EB663-8623-4740-97C3-B49417D25E82}" type="presParOf" srcId="{C90E0FD8-8F55-4242-8326-066BABEA9D88}" destId="{8786652B-743F-417E-A98C-D18817BCAA2E}" srcOrd="2" destOrd="0" presId="urn:microsoft.com/office/officeart/2008/layout/SquareAccentList"/>
    <dgm:cxn modelId="{C4EAE35D-A5DA-4B54-9EC0-68DA89424E49}" type="presParOf" srcId="{8786652B-743F-417E-A98C-D18817BCAA2E}" destId="{AFC7D256-6D7A-43DA-BFD4-350061AC95BB}" srcOrd="0" destOrd="0" presId="urn:microsoft.com/office/officeart/2008/layout/SquareAccentList"/>
    <dgm:cxn modelId="{26FD5F45-8F00-4EFD-A4B4-1F2AFD484B61}" type="presParOf" srcId="{8786652B-743F-417E-A98C-D18817BCAA2E}" destId="{B5F9A34B-9695-4CF1-B41C-D34C8E4C422F}" srcOrd="1" destOrd="0" presId="urn:microsoft.com/office/officeart/2008/layout/SquareAccentList"/>
    <dgm:cxn modelId="{1286A607-8809-4078-8BC8-447BC594E033}" type="presParOf" srcId="{C90E0FD8-8F55-4242-8326-066BABEA9D88}" destId="{F0FE2C05-FA24-40C6-9D97-A7FE70C5A5E9}" srcOrd="3" destOrd="0" presId="urn:microsoft.com/office/officeart/2008/layout/SquareAccentList"/>
    <dgm:cxn modelId="{AFE1B659-52C4-489F-8BEE-166DC727FEF2}" type="presParOf" srcId="{F0FE2C05-FA24-40C6-9D97-A7FE70C5A5E9}" destId="{16D89414-AAFE-40E0-A3C6-3DD68A938D65}" srcOrd="0" destOrd="0" presId="urn:microsoft.com/office/officeart/2008/layout/SquareAccentList"/>
    <dgm:cxn modelId="{3A8E6D15-7B5F-409F-A9A5-AF407D3AA511}" type="presParOf" srcId="{F0FE2C05-FA24-40C6-9D97-A7FE70C5A5E9}" destId="{E694824F-5A60-4863-BFAB-CE6E6D1FD5B4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E70A02-555F-4B6F-A5F3-5285D2A36793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D685F0-0375-48EA-A347-1EF29BDBE3FC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Quality Control</a:t>
          </a:r>
        </a:p>
      </dgm:t>
    </dgm:pt>
    <dgm:pt modelId="{91DDA65A-2546-4505-9477-6BC11B62A725}" type="parTrans" cxnId="{8D883698-FE88-4A89-BA06-0F8F2D2C300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ED1200-E373-4DD0-82C2-FE7BC8E77CA3}" type="sibTrans" cxnId="{8D883698-FE88-4A89-BA06-0F8F2D2C300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7CC4DD-5F9D-4819-B5ED-7115EDD3EB76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Assessment of data quality based on Internal standards, processes, and procedures established to control and monitor quality</a:t>
          </a:r>
        </a:p>
      </dgm:t>
    </dgm:pt>
    <dgm:pt modelId="{135BA5DB-4433-4113-9B9B-456F2BF6227D}" type="parTrans" cxnId="{16424F6C-0994-4833-BFE3-7069F2E0652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2B0354-E843-43C2-AEDA-81B52DFDD39C}" type="sibTrans" cxnId="{16424F6C-0994-4833-BFE3-7069F2E0652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109134-8171-40E8-8509-FC42E719D1BF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Quality control procedures monitor and evaluate the resulting products</a:t>
          </a:r>
        </a:p>
      </dgm:t>
    </dgm:pt>
    <dgm:pt modelId="{7BA24F92-6681-45F9-912B-0F143F4398F6}" type="parTrans" cxnId="{CE430210-7394-4542-A783-0FE0C86E7A5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2501A7-842B-4078-B77E-35DDD96FDD0E}" type="sibTrans" cxnId="{CE430210-7394-4542-A783-0FE0C86E7A5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AEF588-E542-4B75-B258-CC539CE23FFC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Quality Assurance</a:t>
          </a:r>
        </a:p>
      </dgm:t>
    </dgm:pt>
    <dgm:pt modelId="{89F2B024-0C1B-4E09-83CD-77DBA5129E5B}" type="parTrans" cxnId="{3B8FA364-E331-436B-A954-C947485C655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D4A4B4E-05B1-487E-A629-1C3182B1D7E6}" type="sibTrans" cxnId="{3B8FA364-E331-436B-A954-C947485C655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9AD60A-ECFB-4458-8635-4310BA64C797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Assessment of quality based on standards external to the process and involves reviewing of activities and QC processes to ensure final product meets predetermined quality standard </a:t>
          </a:r>
        </a:p>
      </dgm:t>
    </dgm:pt>
    <dgm:pt modelId="{F9ADCC44-D6B3-42E4-BB48-D2BBF0A566C4}" type="parTrans" cxnId="{8325AA6D-34CA-4BE9-A774-468AF2CCCA1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F19231-3D02-4959-9F01-0033F1D8A46A}" type="sibTrans" cxnId="{8325AA6D-34CA-4BE9-A774-468AF2CCCA1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E78443-0B0F-4EBC-8DA8-7D52FABA5FC1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Maintains quality through-out all stages of data development</a:t>
          </a:r>
        </a:p>
      </dgm:t>
    </dgm:pt>
    <dgm:pt modelId="{7C21393D-8621-43E0-8E1A-5B4974DB44B7}" type="parTrans" cxnId="{D4B6DF27-448F-4611-B58E-8AEACB8664E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A6B393-E15E-4E9F-8A84-5855486AF37F}" type="sibTrans" cxnId="{D4B6DF27-448F-4611-B58E-8AEACB8664E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38C1E56-EFEF-421F-95DE-C94523AD7C67}" type="pres">
      <dgm:prSet presAssocID="{78E70A02-555F-4B6F-A5F3-5285D2A36793}" presName="layout" presStyleCnt="0">
        <dgm:presLayoutVars>
          <dgm:chMax/>
          <dgm:chPref/>
          <dgm:dir/>
          <dgm:resizeHandles/>
        </dgm:presLayoutVars>
      </dgm:prSet>
      <dgm:spPr/>
    </dgm:pt>
    <dgm:pt modelId="{C2F34C4A-D67C-4002-A089-2D52696792F8}" type="pres">
      <dgm:prSet presAssocID="{42D685F0-0375-48EA-A347-1EF29BDBE3FC}" presName="root" presStyleCnt="0">
        <dgm:presLayoutVars>
          <dgm:chMax/>
          <dgm:chPref/>
        </dgm:presLayoutVars>
      </dgm:prSet>
      <dgm:spPr/>
    </dgm:pt>
    <dgm:pt modelId="{8B8BF036-2462-43E4-8887-343DB596AB73}" type="pres">
      <dgm:prSet presAssocID="{42D685F0-0375-48EA-A347-1EF29BDBE3FC}" presName="rootComposite" presStyleCnt="0">
        <dgm:presLayoutVars/>
      </dgm:prSet>
      <dgm:spPr/>
    </dgm:pt>
    <dgm:pt modelId="{0183837C-30B2-4902-9C0F-F1F2A69EE49A}" type="pres">
      <dgm:prSet presAssocID="{42D685F0-0375-48EA-A347-1EF29BDBE3FC}" presName="ParentAccent" presStyleLbl="alignNode1" presStyleIdx="0" presStyleCnt="2"/>
      <dgm:spPr/>
    </dgm:pt>
    <dgm:pt modelId="{0809B236-D491-43E0-83F1-FD0C3B9694EA}" type="pres">
      <dgm:prSet presAssocID="{42D685F0-0375-48EA-A347-1EF29BDBE3FC}" presName="ParentSmallAccent" presStyleLbl="fgAcc1" presStyleIdx="0" presStyleCnt="2"/>
      <dgm:spPr/>
    </dgm:pt>
    <dgm:pt modelId="{19E637AE-D71B-425E-B768-BD2C4040C698}" type="pres">
      <dgm:prSet presAssocID="{42D685F0-0375-48EA-A347-1EF29BDBE3FC}" presName="Parent" presStyleLbl="revTx" presStyleIdx="0" presStyleCnt="6">
        <dgm:presLayoutVars>
          <dgm:chMax/>
          <dgm:chPref val="4"/>
          <dgm:bulletEnabled val="1"/>
        </dgm:presLayoutVars>
      </dgm:prSet>
      <dgm:spPr/>
    </dgm:pt>
    <dgm:pt modelId="{9B697138-F884-41E9-B264-0C4646F208AA}" type="pres">
      <dgm:prSet presAssocID="{42D685F0-0375-48EA-A347-1EF29BDBE3FC}" presName="childShape" presStyleCnt="0">
        <dgm:presLayoutVars>
          <dgm:chMax val="0"/>
          <dgm:chPref val="0"/>
        </dgm:presLayoutVars>
      </dgm:prSet>
      <dgm:spPr/>
    </dgm:pt>
    <dgm:pt modelId="{EA2A56C9-FCC8-4E81-9B2B-3FE5CC359244}" type="pres">
      <dgm:prSet presAssocID="{5E7CC4DD-5F9D-4819-B5ED-7115EDD3EB76}" presName="childComposite" presStyleCnt="0">
        <dgm:presLayoutVars>
          <dgm:chMax val="0"/>
          <dgm:chPref val="0"/>
        </dgm:presLayoutVars>
      </dgm:prSet>
      <dgm:spPr/>
    </dgm:pt>
    <dgm:pt modelId="{E33AA75B-B40F-4BF4-89E6-AA284F36AF4A}" type="pres">
      <dgm:prSet presAssocID="{5E7CC4DD-5F9D-4819-B5ED-7115EDD3EB76}" presName="ChildAccent" presStyleLbl="solidFgAcc1" presStyleIdx="0" presStyleCnt="4"/>
      <dgm:spPr/>
    </dgm:pt>
    <dgm:pt modelId="{5298E5BB-C2C5-499F-8B79-0914B302D52E}" type="pres">
      <dgm:prSet presAssocID="{5E7CC4DD-5F9D-4819-B5ED-7115EDD3EB76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092F887C-13C6-4BE8-A0F7-516AA41BE06B}" type="pres">
      <dgm:prSet presAssocID="{4C109134-8171-40E8-8509-FC42E719D1BF}" presName="childComposite" presStyleCnt="0">
        <dgm:presLayoutVars>
          <dgm:chMax val="0"/>
          <dgm:chPref val="0"/>
        </dgm:presLayoutVars>
      </dgm:prSet>
      <dgm:spPr/>
    </dgm:pt>
    <dgm:pt modelId="{33742460-DE56-409F-B7DF-FA0D22C2B474}" type="pres">
      <dgm:prSet presAssocID="{4C109134-8171-40E8-8509-FC42E719D1BF}" presName="ChildAccent" presStyleLbl="solidFgAcc1" presStyleIdx="1" presStyleCnt="4"/>
      <dgm:spPr/>
    </dgm:pt>
    <dgm:pt modelId="{CB3FFFF6-75D8-4905-9C3B-1D47B74DD638}" type="pres">
      <dgm:prSet presAssocID="{4C109134-8171-40E8-8509-FC42E719D1BF}" presName="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C00284DF-045B-4228-ACFD-E2E190D62AE9}" type="pres">
      <dgm:prSet presAssocID="{3BAEF588-E542-4B75-B258-CC539CE23FFC}" presName="root" presStyleCnt="0">
        <dgm:presLayoutVars>
          <dgm:chMax/>
          <dgm:chPref/>
        </dgm:presLayoutVars>
      </dgm:prSet>
      <dgm:spPr/>
    </dgm:pt>
    <dgm:pt modelId="{7B919421-3DCB-43E3-93E8-CCA02B0294A1}" type="pres">
      <dgm:prSet presAssocID="{3BAEF588-E542-4B75-B258-CC539CE23FFC}" presName="rootComposite" presStyleCnt="0">
        <dgm:presLayoutVars/>
      </dgm:prSet>
      <dgm:spPr/>
    </dgm:pt>
    <dgm:pt modelId="{46B3EFB6-829B-4E17-B649-BCB2F183F7D9}" type="pres">
      <dgm:prSet presAssocID="{3BAEF588-E542-4B75-B258-CC539CE23FFC}" presName="ParentAccent" presStyleLbl="alignNode1" presStyleIdx="1" presStyleCnt="2"/>
      <dgm:spPr/>
    </dgm:pt>
    <dgm:pt modelId="{CAA6D122-D8AD-48C6-B5EC-48ACDBCB2541}" type="pres">
      <dgm:prSet presAssocID="{3BAEF588-E542-4B75-B258-CC539CE23FFC}" presName="ParentSmallAccent" presStyleLbl="fgAcc1" presStyleIdx="1" presStyleCnt="2"/>
      <dgm:spPr/>
    </dgm:pt>
    <dgm:pt modelId="{5C13820D-2188-4D09-BF19-7DFB4AADAFAE}" type="pres">
      <dgm:prSet presAssocID="{3BAEF588-E542-4B75-B258-CC539CE23FFC}" presName="Parent" presStyleLbl="revTx" presStyleIdx="3" presStyleCnt="6">
        <dgm:presLayoutVars>
          <dgm:chMax/>
          <dgm:chPref val="4"/>
          <dgm:bulletEnabled val="1"/>
        </dgm:presLayoutVars>
      </dgm:prSet>
      <dgm:spPr/>
    </dgm:pt>
    <dgm:pt modelId="{C90E0FD8-8F55-4242-8326-066BABEA9D88}" type="pres">
      <dgm:prSet presAssocID="{3BAEF588-E542-4B75-B258-CC539CE23FFC}" presName="childShape" presStyleCnt="0">
        <dgm:presLayoutVars>
          <dgm:chMax val="0"/>
          <dgm:chPref val="0"/>
        </dgm:presLayoutVars>
      </dgm:prSet>
      <dgm:spPr/>
    </dgm:pt>
    <dgm:pt modelId="{69569F62-A6C1-4EBB-90A1-EB8F8AF58BBC}" type="pres">
      <dgm:prSet presAssocID="{C59AD60A-ECFB-4458-8635-4310BA64C797}" presName="childComposite" presStyleCnt="0">
        <dgm:presLayoutVars>
          <dgm:chMax val="0"/>
          <dgm:chPref val="0"/>
        </dgm:presLayoutVars>
      </dgm:prSet>
      <dgm:spPr/>
    </dgm:pt>
    <dgm:pt modelId="{5CA4DB37-FFDD-4348-9DA0-D69A85D9716A}" type="pres">
      <dgm:prSet presAssocID="{C59AD60A-ECFB-4458-8635-4310BA64C797}" presName="ChildAccent" presStyleLbl="solidFgAcc1" presStyleIdx="2" presStyleCnt="4"/>
      <dgm:spPr/>
    </dgm:pt>
    <dgm:pt modelId="{17BF85B4-4175-439E-B615-E944B5E380C9}" type="pres">
      <dgm:prSet presAssocID="{C59AD60A-ECFB-4458-8635-4310BA64C797}" presName="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585B2EE6-B381-4A56-9F33-205D41640AFA}" type="pres">
      <dgm:prSet presAssocID="{10E78443-0B0F-4EBC-8DA8-7D52FABA5FC1}" presName="childComposite" presStyleCnt="0">
        <dgm:presLayoutVars>
          <dgm:chMax val="0"/>
          <dgm:chPref val="0"/>
        </dgm:presLayoutVars>
      </dgm:prSet>
      <dgm:spPr/>
    </dgm:pt>
    <dgm:pt modelId="{2D540A36-1558-4942-A4FA-D939A0132399}" type="pres">
      <dgm:prSet presAssocID="{10E78443-0B0F-4EBC-8DA8-7D52FABA5FC1}" presName="ChildAccent" presStyleLbl="solidFgAcc1" presStyleIdx="3" presStyleCnt="4"/>
      <dgm:spPr/>
    </dgm:pt>
    <dgm:pt modelId="{B1E625C3-A291-48FF-9AB3-2341364CFC09}" type="pres">
      <dgm:prSet presAssocID="{10E78443-0B0F-4EBC-8DA8-7D52FABA5FC1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E81E935-EA99-4156-BD43-6324C2290BAB}" type="presOf" srcId="{5E7CC4DD-5F9D-4819-B5ED-7115EDD3EB76}" destId="{5298E5BB-C2C5-499F-8B79-0914B302D52E}" srcOrd="0" destOrd="0" presId="urn:microsoft.com/office/officeart/2008/layout/SquareAccentList"/>
    <dgm:cxn modelId="{D4B6DF27-448F-4611-B58E-8AEACB8664E4}" srcId="{3BAEF588-E542-4B75-B258-CC539CE23FFC}" destId="{10E78443-0B0F-4EBC-8DA8-7D52FABA5FC1}" srcOrd="1" destOrd="0" parTransId="{7C21393D-8621-43E0-8E1A-5B4974DB44B7}" sibTransId="{8CA6B393-E15E-4E9F-8A84-5855486AF37F}"/>
    <dgm:cxn modelId="{3B8FA364-E331-436B-A954-C947485C6557}" srcId="{78E70A02-555F-4B6F-A5F3-5285D2A36793}" destId="{3BAEF588-E542-4B75-B258-CC539CE23FFC}" srcOrd="1" destOrd="0" parTransId="{89F2B024-0C1B-4E09-83CD-77DBA5129E5B}" sibTransId="{9D4A4B4E-05B1-487E-A629-1C3182B1D7E6}"/>
    <dgm:cxn modelId="{7CD4AD96-C1A1-4DF9-8440-68831593ED09}" type="presOf" srcId="{42D685F0-0375-48EA-A347-1EF29BDBE3FC}" destId="{19E637AE-D71B-425E-B768-BD2C4040C698}" srcOrd="0" destOrd="0" presId="urn:microsoft.com/office/officeart/2008/layout/SquareAccentList"/>
    <dgm:cxn modelId="{CE430210-7394-4542-A783-0FE0C86E7A5E}" srcId="{42D685F0-0375-48EA-A347-1EF29BDBE3FC}" destId="{4C109134-8171-40E8-8509-FC42E719D1BF}" srcOrd="1" destOrd="0" parTransId="{7BA24F92-6681-45F9-912B-0F143F4398F6}" sibTransId="{412501A7-842B-4078-B77E-35DDD96FDD0E}"/>
    <dgm:cxn modelId="{8D883698-FE88-4A89-BA06-0F8F2D2C3001}" srcId="{78E70A02-555F-4B6F-A5F3-5285D2A36793}" destId="{42D685F0-0375-48EA-A347-1EF29BDBE3FC}" srcOrd="0" destOrd="0" parTransId="{91DDA65A-2546-4505-9477-6BC11B62A725}" sibTransId="{0DED1200-E373-4DD0-82C2-FE7BC8E77CA3}"/>
    <dgm:cxn modelId="{B9A7AF15-7E89-4987-9F4D-472F1F070FC4}" type="presOf" srcId="{78E70A02-555F-4B6F-A5F3-5285D2A36793}" destId="{738C1E56-EFEF-421F-95DE-C94523AD7C67}" srcOrd="0" destOrd="0" presId="urn:microsoft.com/office/officeart/2008/layout/SquareAccentList"/>
    <dgm:cxn modelId="{A3D30F29-E514-4C14-8A63-B8293B30B9C5}" type="presOf" srcId="{4C109134-8171-40E8-8509-FC42E719D1BF}" destId="{CB3FFFF6-75D8-4905-9C3B-1D47B74DD638}" srcOrd="0" destOrd="0" presId="urn:microsoft.com/office/officeart/2008/layout/SquareAccentList"/>
    <dgm:cxn modelId="{9618DEC9-1758-4092-BCF4-2712F810279E}" type="presOf" srcId="{10E78443-0B0F-4EBC-8DA8-7D52FABA5FC1}" destId="{B1E625C3-A291-48FF-9AB3-2341364CFC09}" srcOrd="0" destOrd="0" presId="urn:microsoft.com/office/officeart/2008/layout/SquareAccentList"/>
    <dgm:cxn modelId="{8325AA6D-34CA-4BE9-A774-468AF2CCCA1A}" srcId="{3BAEF588-E542-4B75-B258-CC539CE23FFC}" destId="{C59AD60A-ECFB-4458-8635-4310BA64C797}" srcOrd="0" destOrd="0" parTransId="{F9ADCC44-D6B3-42E4-BB48-D2BBF0A566C4}" sibTransId="{C8F19231-3D02-4959-9F01-0033F1D8A46A}"/>
    <dgm:cxn modelId="{6289C796-232F-420F-9F7E-457D666A6BBF}" type="presOf" srcId="{C59AD60A-ECFB-4458-8635-4310BA64C797}" destId="{17BF85B4-4175-439E-B615-E944B5E380C9}" srcOrd="0" destOrd="0" presId="urn:microsoft.com/office/officeart/2008/layout/SquareAccentList"/>
    <dgm:cxn modelId="{16424F6C-0994-4833-BFE3-7069F2E0652B}" srcId="{42D685F0-0375-48EA-A347-1EF29BDBE3FC}" destId="{5E7CC4DD-5F9D-4819-B5ED-7115EDD3EB76}" srcOrd="0" destOrd="0" parTransId="{135BA5DB-4433-4113-9B9B-456F2BF6227D}" sibTransId="{062B0354-E843-43C2-AEDA-81B52DFDD39C}"/>
    <dgm:cxn modelId="{E59E89B3-D885-4181-AC27-D3039449F933}" type="presOf" srcId="{3BAEF588-E542-4B75-B258-CC539CE23FFC}" destId="{5C13820D-2188-4D09-BF19-7DFB4AADAFAE}" srcOrd="0" destOrd="0" presId="urn:microsoft.com/office/officeart/2008/layout/SquareAccentList"/>
    <dgm:cxn modelId="{A57EC939-1345-4696-BDD5-C0CFE503418F}" type="presParOf" srcId="{738C1E56-EFEF-421F-95DE-C94523AD7C67}" destId="{C2F34C4A-D67C-4002-A089-2D52696792F8}" srcOrd="0" destOrd="0" presId="urn:microsoft.com/office/officeart/2008/layout/SquareAccentList"/>
    <dgm:cxn modelId="{416B45C9-8927-417D-BA97-F5EBC3471448}" type="presParOf" srcId="{C2F34C4A-D67C-4002-A089-2D52696792F8}" destId="{8B8BF036-2462-43E4-8887-343DB596AB73}" srcOrd="0" destOrd="0" presId="urn:microsoft.com/office/officeart/2008/layout/SquareAccentList"/>
    <dgm:cxn modelId="{9E51DC42-62DB-4CD3-A96D-65D34A37BED4}" type="presParOf" srcId="{8B8BF036-2462-43E4-8887-343DB596AB73}" destId="{0183837C-30B2-4902-9C0F-F1F2A69EE49A}" srcOrd="0" destOrd="0" presId="urn:microsoft.com/office/officeart/2008/layout/SquareAccentList"/>
    <dgm:cxn modelId="{F902B11F-7862-4614-8BA7-40ADDF557868}" type="presParOf" srcId="{8B8BF036-2462-43E4-8887-343DB596AB73}" destId="{0809B236-D491-43E0-83F1-FD0C3B9694EA}" srcOrd="1" destOrd="0" presId="urn:microsoft.com/office/officeart/2008/layout/SquareAccentList"/>
    <dgm:cxn modelId="{077BC0C1-ACCD-451B-B6A3-DE303E4C6318}" type="presParOf" srcId="{8B8BF036-2462-43E4-8887-343DB596AB73}" destId="{19E637AE-D71B-425E-B768-BD2C4040C698}" srcOrd="2" destOrd="0" presId="urn:microsoft.com/office/officeart/2008/layout/SquareAccentList"/>
    <dgm:cxn modelId="{4BEB870A-625B-4C9A-9A3F-EB629CD4ED5D}" type="presParOf" srcId="{C2F34C4A-D67C-4002-A089-2D52696792F8}" destId="{9B697138-F884-41E9-B264-0C4646F208AA}" srcOrd="1" destOrd="0" presId="urn:microsoft.com/office/officeart/2008/layout/SquareAccentList"/>
    <dgm:cxn modelId="{B0F33A42-D450-4BDD-AC8E-84380BA34B9F}" type="presParOf" srcId="{9B697138-F884-41E9-B264-0C4646F208AA}" destId="{EA2A56C9-FCC8-4E81-9B2B-3FE5CC359244}" srcOrd="0" destOrd="0" presId="urn:microsoft.com/office/officeart/2008/layout/SquareAccentList"/>
    <dgm:cxn modelId="{D4F53ED8-1878-4015-A4F5-02ED5B09B7ED}" type="presParOf" srcId="{EA2A56C9-FCC8-4E81-9B2B-3FE5CC359244}" destId="{E33AA75B-B40F-4BF4-89E6-AA284F36AF4A}" srcOrd="0" destOrd="0" presId="urn:microsoft.com/office/officeart/2008/layout/SquareAccentList"/>
    <dgm:cxn modelId="{6495F7C7-887B-44B6-8823-0143FE5220A8}" type="presParOf" srcId="{EA2A56C9-FCC8-4E81-9B2B-3FE5CC359244}" destId="{5298E5BB-C2C5-499F-8B79-0914B302D52E}" srcOrd="1" destOrd="0" presId="urn:microsoft.com/office/officeart/2008/layout/SquareAccentList"/>
    <dgm:cxn modelId="{BF63DBF1-A59F-4CE9-A5FA-7568B4D3CA23}" type="presParOf" srcId="{9B697138-F884-41E9-B264-0C4646F208AA}" destId="{092F887C-13C6-4BE8-A0F7-516AA41BE06B}" srcOrd="1" destOrd="0" presId="urn:microsoft.com/office/officeart/2008/layout/SquareAccentList"/>
    <dgm:cxn modelId="{F84FEDDA-C51A-4738-9AC1-D6CF58FDE2BF}" type="presParOf" srcId="{092F887C-13C6-4BE8-A0F7-516AA41BE06B}" destId="{33742460-DE56-409F-B7DF-FA0D22C2B474}" srcOrd="0" destOrd="0" presId="urn:microsoft.com/office/officeart/2008/layout/SquareAccentList"/>
    <dgm:cxn modelId="{07F7CB09-6872-428E-9098-6B585A61CFB4}" type="presParOf" srcId="{092F887C-13C6-4BE8-A0F7-516AA41BE06B}" destId="{CB3FFFF6-75D8-4905-9C3B-1D47B74DD638}" srcOrd="1" destOrd="0" presId="urn:microsoft.com/office/officeart/2008/layout/SquareAccentList"/>
    <dgm:cxn modelId="{8032D1A0-2BDD-455D-8A3F-A8D90B811087}" type="presParOf" srcId="{738C1E56-EFEF-421F-95DE-C94523AD7C67}" destId="{C00284DF-045B-4228-ACFD-E2E190D62AE9}" srcOrd="1" destOrd="0" presId="urn:microsoft.com/office/officeart/2008/layout/SquareAccentList"/>
    <dgm:cxn modelId="{311700C2-36BE-4982-A08D-3CA1A8274A58}" type="presParOf" srcId="{C00284DF-045B-4228-ACFD-E2E190D62AE9}" destId="{7B919421-3DCB-43E3-93E8-CCA02B0294A1}" srcOrd="0" destOrd="0" presId="urn:microsoft.com/office/officeart/2008/layout/SquareAccentList"/>
    <dgm:cxn modelId="{82B3BFA7-9F35-47FB-9C39-48C6F7276420}" type="presParOf" srcId="{7B919421-3DCB-43E3-93E8-CCA02B0294A1}" destId="{46B3EFB6-829B-4E17-B649-BCB2F183F7D9}" srcOrd="0" destOrd="0" presId="urn:microsoft.com/office/officeart/2008/layout/SquareAccentList"/>
    <dgm:cxn modelId="{3ADAD3B6-67F0-4BAA-9643-A761CF0B2CD7}" type="presParOf" srcId="{7B919421-3DCB-43E3-93E8-CCA02B0294A1}" destId="{CAA6D122-D8AD-48C6-B5EC-48ACDBCB2541}" srcOrd="1" destOrd="0" presId="urn:microsoft.com/office/officeart/2008/layout/SquareAccentList"/>
    <dgm:cxn modelId="{E5E4A8C1-F6C1-4574-BC8E-0FBC58A58A01}" type="presParOf" srcId="{7B919421-3DCB-43E3-93E8-CCA02B0294A1}" destId="{5C13820D-2188-4D09-BF19-7DFB4AADAFAE}" srcOrd="2" destOrd="0" presId="urn:microsoft.com/office/officeart/2008/layout/SquareAccentList"/>
    <dgm:cxn modelId="{D36AF916-826B-456A-A84C-80E3A286E173}" type="presParOf" srcId="{C00284DF-045B-4228-ACFD-E2E190D62AE9}" destId="{C90E0FD8-8F55-4242-8326-066BABEA9D88}" srcOrd="1" destOrd="0" presId="urn:microsoft.com/office/officeart/2008/layout/SquareAccentList"/>
    <dgm:cxn modelId="{9D3F770A-A9BA-4773-969D-883E0FB31EB3}" type="presParOf" srcId="{C90E0FD8-8F55-4242-8326-066BABEA9D88}" destId="{69569F62-A6C1-4EBB-90A1-EB8F8AF58BBC}" srcOrd="0" destOrd="0" presId="urn:microsoft.com/office/officeart/2008/layout/SquareAccentList"/>
    <dgm:cxn modelId="{E5B4B0B9-CEA0-4557-9355-C51462FC043C}" type="presParOf" srcId="{69569F62-A6C1-4EBB-90A1-EB8F8AF58BBC}" destId="{5CA4DB37-FFDD-4348-9DA0-D69A85D9716A}" srcOrd="0" destOrd="0" presId="urn:microsoft.com/office/officeart/2008/layout/SquareAccentList"/>
    <dgm:cxn modelId="{A58935DF-598A-431A-93A1-0BBB7DCB973B}" type="presParOf" srcId="{69569F62-A6C1-4EBB-90A1-EB8F8AF58BBC}" destId="{17BF85B4-4175-439E-B615-E944B5E380C9}" srcOrd="1" destOrd="0" presId="urn:microsoft.com/office/officeart/2008/layout/SquareAccentList"/>
    <dgm:cxn modelId="{87CF9AEB-648D-4C91-B89F-386B396057F3}" type="presParOf" srcId="{C90E0FD8-8F55-4242-8326-066BABEA9D88}" destId="{585B2EE6-B381-4A56-9F33-205D41640AFA}" srcOrd="1" destOrd="0" presId="urn:microsoft.com/office/officeart/2008/layout/SquareAccentList"/>
    <dgm:cxn modelId="{86B9664C-6349-4A5D-BF57-6A46F9416866}" type="presParOf" srcId="{585B2EE6-B381-4A56-9F33-205D41640AFA}" destId="{2D540A36-1558-4942-A4FA-D939A0132399}" srcOrd="0" destOrd="0" presId="urn:microsoft.com/office/officeart/2008/layout/SquareAccentList"/>
    <dgm:cxn modelId="{65D49759-DE95-4DC5-9874-23E08A37A812}" type="presParOf" srcId="{585B2EE6-B381-4A56-9F33-205D41640AFA}" destId="{B1E625C3-A291-48FF-9AB3-2341364CFC09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2787B5-757A-4387-BB16-3CC29FEDDDC1}" type="doc">
      <dgm:prSet loTypeId="urn:microsoft.com/office/officeart/2005/8/layout/b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4DF5825-0288-4DE6-B583-3E8BE7FF12C3}">
      <dgm:prSet phldrT="[Text]" custT="1"/>
      <dgm:spPr/>
      <dgm:t>
        <a:bodyPr/>
        <a:lstStyle/>
        <a:p>
          <a:r>
            <a:rPr lang="en-US" sz="1800" dirty="0"/>
            <a:t>Identification</a:t>
          </a:r>
        </a:p>
      </dgm:t>
    </dgm:pt>
    <dgm:pt modelId="{35B0CC54-CF6B-49C3-ACEA-6129F70A175C}" type="parTrans" cxnId="{E12FE320-4154-4278-9232-199A06EF4BD2}">
      <dgm:prSet/>
      <dgm:spPr/>
      <dgm:t>
        <a:bodyPr/>
        <a:lstStyle/>
        <a:p>
          <a:endParaRPr lang="en-US" sz="2400"/>
        </a:p>
      </dgm:t>
    </dgm:pt>
    <dgm:pt modelId="{AE666700-2BF2-41FF-AC05-22A8F63F1B2D}" type="sibTrans" cxnId="{E12FE320-4154-4278-9232-199A06EF4BD2}">
      <dgm:prSet/>
      <dgm:spPr/>
      <dgm:t>
        <a:bodyPr/>
        <a:lstStyle/>
        <a:p>
          <a:endParaRPr lang="en-US" sz="2400"/>
        </a:p>
      </dgm:t>
    </dgm:pt>
    <dgm:pt modelId="{777C2FCF-C377-4997-B324-9FCE2B2D8108}">
      <dgm:prSet phldrT="[Text]" custT="1"/>
      <dgm:spPr/>
      <dgm:t>
        <a:bodyPr/>
        <a:lstStyle/>
        <a:p>
          <a:r>
            <a:rPr lang="en-US" sz="1100" dirty="0"/>
            <a:t>Preservation</a:t>
          </a:r>
        </a:p>
      </dgm:t>
    </dgm:pt>
    <dgm:pt modelId="{B9DD79CA-E285-4D4D-A6EF-F430EC598354}" type="parTrans" cxnId="{000CF875-2DA3-4BC3-88F5-34942350B6D3}">
      <dgm:prSet/>
      <dgm:spPr/>
      <dgm:t>
        <a:bodyPr/>
        <a:lstStyle/>
        <a:p>
          <a:endParaRPr lang="en-US" sz="2400"/>
        </a:p>
      </dgm:t>
    </dgm:pt>
    <dgm:pt modelId="{70F06410-E8FF-42CA-841B-8B63784DD264}" type="sibTrans" cxnId="{000CF875-2DA3-4BC3-88F5-34942350B6D3}">
      <dgm:prSet/>
      <dgm:spPr/>
      <dgm:t>
        <a:bodyPr/>
        <a:lstStyle/>
        <a:p>
          <a:endParaRPr lang="en-US" sz="2400"/>
        </a:p>
      </dgm:t>
    </dgm:pt>
    <dgm:pt modelId="{7840827E-85B9-4696-952C-9E7CA3C806A3}">
      <dgm:prSet phldrT="[Text]"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F9EFBB07-2DBB-4E27-A246-BDBBF8B7EC12}" type="parTrans" cxnId="{58CDAF0D-A726-4889-9989-313565B773DD}">
      <dgm:prSet/>
      <dgm:spPr/>
      <dgm:t>
        <a:bodyPr/>
        <a:lstStyle/>
        <a:p>
          <a:endParaRPr lang="en-US" sz="2400"/>
        </a:p>
      </dgm:t>
    </dgm:pt>
    <dgm:pt modelId="{F04CDA22-FDBD-41DB-A052-677D0899F09A}" type="sibTrans" cxnId="{58CDAF0D-A726-4889-9989-313565B773DD}">
      <dgm:prSet/>
      <dgm:spPr/>
      <dgm:t>
        <a:bodyPr/>
        <a:lstStyle/>
        <a:p>
          <a:endParaRPr lang="en-US" sz="2400"/>
        </a:p>
      </dgm:t>
    </dgm:pt>
    <dgm:pt modelId="{7E4DD11D-84AD-46FC-AE4C-6CC6C06D3198}">
      <dgm:prSet phldrT="[Text]" custT="1"/>
      <dgm:spPr/>
      <dgm:t>
        <a:bodyPr/>
        <a:lstStyle/>
        <a:p>
          <a:r>
            <a:rPr lang="en-US" sz="1100" dirty="0"/>
            <a:t>Process</a:t>
          </a:r>
        </a:p>
      </dgm:t>
    </dgm:pt>
    <dgm:pt modelId="{1707C1A4-941E-428D-BAE8-2A3AF840B646}" type="parTrans" cxnId="{B65384B4-9988-454E-84AE-119F86D9A633}">
      <dgm:prSet/>
      <dgm:spPr/>
      <dgm:t>
        <a:bodyPr/>
        <a:lstStyle/>
        <a:p>
          <a:endParaRPr lang="en-US" sz="2400"/>
        </a:p>
      </dgm:t>
    </dgm:pt>
    <dgm:pt modelId="{52CDD3DC-C371-4657-B5C2-ED75094463D1}" type="sibTrans" cxnId="{B65384B4-9988-454E-84AE-119F86D9A633}">
      <dgm:prSet/>
      <dgm:spPr/>
      <dgm:t>
        <a:bodyPr/>
        <a:lstStyle/>
        <a:p>
          <a:endParaRPr lang="en-US" sz="2400"/>
        </a:p>
      </dgm:t>
    </dgm:pt>
    <dgm:pt modelId="{D6D9C103-B0D2-4086-933B-584D09EE1F66}">
      <dgm:prSet phldrT="[Text]" custT="1"/>
      <dgm:spPr/>
      <dgm:t>
        <a:bodyPr/>
        <a:lstStyle/>
        <a:p>
          <a:r>
            <a:rPr lang="en-US" sz="1100" dirty="0"/>
            <a:t>Review</a:t>
          </a:r>
        </a:p>
      </dgm:t>
    </dgm:pt>
    <dgm:pt modelId="{554C9B0B-B0F8-4FF8-B785-08F0D65C9768}" type="parTrans" cxnId="{8F357742-873B-42FA-91A5-451F21F65FE6}">
      <dgm:prSet/>
      <dgm:spPr/>
      <dgm:t>
        <a:bodyPr/>
        <a:lstStyle/>
        <a:p>
          <a:endParaRPr lang="en-US" sz="2400"/>
        </a:p>
      </dgm:t>
    </dgm:pt>
    <dgm:pt modelId="{9DD10829-46A0-499D-B83B-68C961390624}" type="sibTrans" cxnId="{8F357742-873B-42FA-91A5-451F21F65FE6}">
      <dgm:prSet/>
      <dgm:spPr/>
      <dgm:t>
        <a:bodyPr/>
        <a:lstStyle/>
        <a:p>
          <a:endParaRPr lang="en-US" sz="2400"/>
        </a:p>
      </dgm:t>
    </dgm:pt>
    <dgm:pt modelId="{FD10F3C7-E1CD-4F51-8934-205D50FA7617}">
      <dgm:prSet phldrT="[Text]" custT="1"/>
      <dgm:spPr/>
      <dgm:t>
        <a:bodyPr/>
        <a:lstStyle/>
        <a:p>
          <a:r>
            <a:rPr lang="en-US" sz="1100" dirty="0"/>
            <a:t>Analyze</a:t>
          </a:r>
        </a:p>
      </dgm:t>
    </dgm:pt>
    <dgm:pt modelId="{313CDBB5-B153-46D1-99B9-332AB702C411}" type="parTrans" cxnId="{168F5D82-76FF-4032-BA65-60AC44B691F2}">
      <dgm:prSet/>
      <dgm:spPr/>
      <dgm:t>
        <a:bodyPr/>
        <a:lstStyle/>
        <a:p>
          <a:endParaRPr lang="en-US" sz="2400"/>
        </a:p>
      </dgm:t>
    </dgm:pt>
    <dgm:pt modelId="{3CF42DFA-4F21-47A3-A317-99F99FA1C6B0}" type="sibTrans" cxnId="{168F5D82-76FF-4032-BA65-60AC44B691F2}">
      <dgm:prSet/>
      <dgm:spPr/>
      <dgm:t>
        <a:bodyPr/>
        <a:lstStyle/>
        <a:p>
          <a:endParaRPr lang="en-US" sz="2400"/>
        </a:p>
      </dgm:t>
    </dgm:pt>
    <dgm:pt modelId="{38EE9C76-F3BB-4F4B-9D39-42F8C3D854F5}">
      <dgm:prSet phldrT="[Text]" custT="1"/>
      <dgm:spPr/>
      <dgm:t>
        <a:bodyPr/>
        <a:lstStyle/>
        <a:p>
          <a:r>
            <a:rPr lang="en-US" sz="1100" dirty="0"/>
            <a:t>Production</a:t>
          </a:r>
        </a:p>
      </dgm:t>
    </dgm:pt>
    <dgm:pt modelId="{04023F8C-D1D5-451A-8D7B-7E677DF0692F}" type="parTrans" cxnId="{E2561FC6-B17C-4A03-9C83-D97E55BD36C1}">
      <dgm:prSet/>
      <dgm:spPr/>
      <dgm:t>
        <a:bodyPr/>
        <a:lstStyle/>
        <a:p>
          <a:endParaRPr lang="en-US" sz="2400"/>
        </a:p>
      </dgm:t>
    </dgm:pt>
    <dgm:pt modelId="{88F609A8-C321-408E-92CE-CEFEBD35DD18}" type="sibTrans" cxnId="{E2561FC6-B17C-4A03-9C83-D97E55BD36C1}">
      <dgm:prSet/>
      <dgm:spPr/>
      <dgm:t>
        <a:bodyPr/>
        <a:lstStyle/>
        <a:p>
          <a:endParaRPr lang="en-US" sz="2400"/>
        </a:p>
      </dgm:t>
    </dgm:pt>
    <dgm:pt modelId="{56ADA676-7A6E-4C7A-B319-AE69359C2EA0}">
      <dgm:prSet phldrT="[Text]" custT="1"/>
      <dgm:spPr/>
      <dgm:t>
        <a:bodyPr/>
        <a:lstStyle/>
        <a:p>
          <a:r>
            <a:rPr lang="en-US" sz="1800" dirty="0"/>
            <a:t>Presentation</a:t>
          </a:r>
        </a:p>
      </dgm:t>
    </dgm:pt>
    <dgm:pt modelId="{A007BEFD-FA47-481C-AC72-F3DE9A298AE8}" type="parTrans" cxnId="{85903869-CCAE-4663-9871-7C546E3D10FD}">
      <dgm:prSet/>
      <dgm:spPr/>
      <dgm:t>
        <a:bodyPr/>
        <a:lstStyle/>
        <a:p>
          <a:endParaRPr lang="en-US" sz="2400"/>
        </a:p>
      </dgm:t>
    </dgm:pt>
    <dgm:pt modelId="{73FA051A-2D93-4E35-8B14-B0D32D5C2CD6}" type="sibTrans" cxnId="{85903869-CCAE-4663-9871-7C546E3D10FD}">
      <dgm:prSet/>
      <dgm:spPr/>
      <dgm:t>
        <a:bodyPr/>
        <a:lstStyle/>
        <a:p>
          <a:endParaRPr lang="en-US" sz="2400"/>
        </a:p>
      </dgm:t>
    </dgm:pt>
    <dgm:pt modelId="{92F4FEE7-8E98-45C4-9E87-52787880F274}" type="pres">
      <dgm:prSet presAssocID="{222787B5-757A-4387-BB16-3CC29FEDDDC1}" presName="diagram" presStyleCnt="0">
        <dgm:presLayoutVars>
          <dgm:dir/>
          <dgm:resizeHandles/>
        </dgm:presLayoutVars>
      </dgm:prSet>
      <dgm:spPr/>
    </dgm:pt>
    <dgm:pt modelId="{BE80EED7-546F-411E-8697-06549CB6B380}" type="pres">
      <dgm:prSet presAssocID="{14DF5825-0288-4DE6-B583-3E8BE7FF12C3}" presName="firstNode" presStyleLbl="node1" presStyleIdx="0" presStyleCnt="8">
        <dgm:presLayoutVars>
          <dgm:bulletEnabled val="1"/>
        </dgm:presLayoutVars>
      </dgm:prSet>
      <dgm:spPr/>
    </dgm:pt>
    <dgm:pt modelId="{1CF24C75-8EAD-4FAA-A831-F4D7A6834012}" type="pres">
      <dgm:prSet presAssocID="{AE666700-2BF2-41FF-AC05-22A8F63F1B2D}" presName="sibTrans" presStyleLbl="sibTrans2D1" presStyleIdx="0" presStyleCnt="7"/>
      <dgm:spPr/>
    </dgm:pt>
    <dgm:pt modelId="{39DB8142-61DC-4CEC-A4D1-15C093EE71E2}" type="pres">
      <dgm:prSet presAssocID="{777C2FCF-C377-4997-B324-9FCE2B2D8108}" presName="middleNode" presStyleCnt="0"/>
      <dgm:spPr/>
    </dgm:pt>
    <dgm:pt modelId="{E147FD10-E0D4-4BB1-94A1-F5CCD5EC7087}" type="pres">
      <dgm:prSet presAssocID="{777C2FCF-C377-4997-B324-9FCE2B2D8108}" presName="padding" presStyleLbl="node1" presStyleIdx="0" presStyleCnt="8"/>
      <dgm:spPr/>
    </dgm:pt>
    <dgm:pt modelId="{8678B4F0-6155-43B3-BEF4-67AC944C8DE5}" type="pres">
      <dgm:prSet presAssocID="{777C2FCF-C377-4997-B324-9FCE2B2D8108}" presName="shape" presStyleLbl="node1" presStyleIdx="1" presStyleCnt="8">
        <dgm:presLayoutVars>
          <dgm:bulletEnabled val="1"/>
        </dgm:presLayoutVars>
      </dgm:prSet>
      <dgm:spPr/>
    </dgm:pt>
    <dgm:pt modelId="{C6878668-9C1B-4A75-AB90-7F70FCA5BD62}" type="pres">
      <dgm:prSet presAssocID="{70F06410-E8FF-42CA-841B-8B63784DD264}" presName="sibTrans" presStyleLbl="sibTrans2D1" presStyleIdx="1" presStyleCnt="7"/>
      <dgm:spPr/>
    </dgm:pt>
    <dgm:pt modelId="{BFC712D5-E7FE-44A7-BEFB-D7D70B80E3EA}" type="pres">
      <dgm:prSet presAssocID="{7840827E-85B9-4696-952C-9E7CA3C806A3}" presName="middleNode" presStyleCnt="0"/>
      <dgm:spPr/>
    </dgm:pt>
    <dgm:pt modelId="{6377066D-A5BF-4734-9C38-119AB6E2FCD5}" type="pres">
      <dgm:prSet presAssocID="{7840827E-85B9-4696-952C-9E7CA3C806A3}" presName="padding" presStyleLbl="node1" presStyleIdx="1" presStyleCnt="8"/>
      <dgm:spPr/>
    </dgm:pt>
    <dgm:pt modelId="{80254B4F-ED49-41AD-B749-79C6AC5AC24D}" type="pres">
      <dgm:prSet presAssocID="{7840827E-85B9-4696-952C-9E7CA3C806A3}" presName="shape" presStyleLbl="node1" presStyleIdx="2" presStyleCnt="8">
        <dgm:presLayoutVars>
          <dgm:bulletEnabled val="1"/>
        </dgm:presLayoutVars>
      </dgm:prSet>
      <dgm:spPr/>
    </dgm:pt>
    <dgm:pt modelId="{D51837EE-2AC6-4CDE-8486-43BCC808C952}" type="pres">
      <dgm:prSet presAssocID="{F04CDA22-FDBD-41DB-A052-677D0899F09A}" presName="sibTrans" presStyleLbl="sibTrans2D1" presStyleIdx="2" presStyleCnt="7"/>
      <dgm:spPr/>
    </dgm:pt>
    <dgm:pt modelId="{4E6567B8-3B07-4580-AE05-B1FC6E1E72AC}" type="pres">
      <dgm:prSet presAssocID="{7E4DD11D-84AD-46FC-AE4C-6CC6C06D3198}" presName="middleNode" presStyleCnt="0"/>
      <dgm:spPr/>
    </dgm:pt>
    <dgm:pt modelId="{F01C97DE-E7F3-46F2-ADC9-F8E5B93FA21F}" type="pres">
      <dgm:prSet presAssocID="{7E4DD11D-84AD-46FC-AE4C-6CC6C06D3198}" presName="padding" presStyleLbl="node1" presStyleIdx="2" presStyleCnt="8"/>
      <dgm:spPr/>
    </dgm:pt>
    <dgm:pt modelId="{84F1737D-482B-4F9A-8C2F-6D53C27B9958}" type="pres">
      <dgm:prSet presAssocID="{7E4DD11D-84AD-46FC-AE4C-6CC6C06D3198}" presName="shape" presStyleLbl="node1" presStyleIdx="3" presStyleCnt="8">
        <dgm:presLayoutVars>
          <dgm:bulletEnabled val="1"/>
        </dgm:presLayoutVars>
      </dgm:prSet>
      <dgm:spPr/>
    </dgm:pt>
    <dgm:pt modelId="{034B8D0B-F65D-4A27-96FF-7517DB8823A8}" type="pres">
      <dgm:prSet presAssocID="{52CDD3DC-C371-4657-B5C2-ED75094463D1}" presName="sibTrans" presStyleLbl="sibTrans2D1" presStyleIdx="3" presStyleCnt="7"/>
      <dgm:spPr/>
    </dgm:pt>
    <dgm:pt modelId="{A4A00635-0AC3-4FF7-9EE2-86241433E1C7}" type="pres">
      <dgm:prSet presAssocID="{D6D9C103-B0D2-4086-933B-584D09EE1F66}" presName="middleNode" presStyleCnt="0"/>
      <dgm:spPr/>
    </dgm:pt>
    <dgm:pt modelId="{24128566-8303-4B13-9762-8108D9AD33F7}" type="pres">
      <dgm:prSet presAssocID="{D6D9C103-B0D2-4086-933B-584D09EE1F66}" presName="padding" presStyleLbl="node1" presStyleIdx="3" presStyleCnt="8"/>
      <dgm:spPr/>
    </dgm:pt>
    <dgm:pt modelId="{310A5F1B-EE68-484C-8A8F-E47AF798D84B}" type="pres">
      <dgm:prSet presAssocID="{D6D9C103-B0D2-4086-933B-584D09EE1F66}" presName="shape" presStyleLbl="node1" presStyleIdx="4" presStyleCnt="8">
        <dgm:presLayoutVars>
          <dgm:bulletEnabled val="1"/>
        </dgm:presLayoutVars>
      </dgm:prSet>
      <dgm:spPr/>
    </dgm:pt>
    <dgm:pt modelId="{42755642-8518-4369-8A4F-E8B1E23F4408}" type="pres">
      <dgm:prSet presAssocID="{9DD10829-46A0-499D-B83B-68C961390624}" presName="sibTrans" presStyleLbl="sibTrans2D1" presStyleIdx="4" presStyleCnt="7"/>
      <dgm:spPr/>
    </dgm:pt>
    <dgm:pt modelId="{FDD25FAA-339E-4E65-8608-9C56F13C2CB3}" type="pres">
      <dgm:prSet presAssocID="{FD10F3C7-E1CD-4F51-8934-205D50FA7617}" presName="middleNode" presStyleCnt="0"/>
      <dgm:spPr/>
    </dgm:pt>
    <dgm:pt modelId="{632B9606-9800-4AD9-B991-F818B326683C}" type="pres">
      <dgm:prSet presAssocID="{FD10F3C7-E1CD-4F51-8934-205D50FA7617}" presName="padding" presStyleLbl="node1" presStyleIdx="4" presStyleCnt="8"/>
      <dgm:spPr/>
    </dgm:pt>
    <dgm:pt modelId="{47F6A5E7-B50D-4B8E-A272-AF77408C6FDE}" type="pres">
      <dgm:prSet presAssocID="{FD10F3C7-E1CD-4F51-8934-205D50FA7617}" presName="shape" presStyleLbl="node1" presStyleIdx="5" presStyleCnt="8">
        <dgm:presLayoutVars>
          <dgm:bulletEnabled val="1"/>
        </dgm:presLayoutVars>
      </dgm:prSet>
      <dgm:spPr/>
    </dgm:pt>
    <dgm:pt modelId="{3EBD7C9D-C157-4FCD-846D-6820E1532EE3}" type="pres">
      <dgm:prSet presAssocID="{3CF42DFA-4F21-47A3-A317-99F99FA1C6B0}" presName="sibTrans" presStyleLbl="sibTrans2D1" presStyleIdx="5" presStyleCnt="7"/>
      <dgm:spPr/>
    </dgm:pt>
    <dgm:pt modelId="{9374B1F6-B040-4319-9280-050043873A4C}" type="pres">
      <dgm:prSet presAssocID="{38EE9C76-F3BB-4F4B-9D39-42F8C3D854F5}" presName="middleNode" presStyleCnt="0"/>
      <dgm:spPr/>
    </dgm:pt>
    <dgm:pt modelId="{F33904CE-09AE-4B6C-BBE9-E5277C7D8B41}" type="pres">
      <dgm:prSet presAssocID="{38EE9C76-F3BB-4F4B-9D39-42F8C3D854F5}" presName="padding" presStyleLbl="node1" presStyleIdx="5" presStyleCnt="8"/>
      <dgm:spPr/>
    </dgm:pt>
    <dgm:pt modelId="{A6D5C320-C415-4AFC-8638-5766957FAF67}" type="pres">
      <dgm:prSet presAssocID="{38EE9C76-F3BB-4F4B-9D39-42F8C3D854F5}" presName="shape" presStyleLbl="node1" presStyleIdx="6" presStyleCnt="8">
        <dgm:presLayoutVars>
          <dgm:bulletEnabled val="1"/>
        </dgm:presLayoutVars>
      </dgm:prSet>
      <dgm:spPr/>
    </dgm:pt>
    <dgm:pt modelId="{59534A72-D33B-4E32-9775-3029EA9D4896}" type="pres">
      <dgm:prSet presAssocID="{88F609A8-C321-408E-92CE-CEFEBD35DD18}" presName="sibTrans" presStyleLbl="sibTrans2D1" presStyleIdx="6" presStyleCnt="7"/>
      <dgm:spPr/>
    </dgm:pt>
    <dgm:pt modelId="{170D5622-2EF3-47C2-BAF3-4ED4353D92F6}" type="pres">
      <dgm:prSet presAssocID="{56ADA676-7A6E-4C7A-B319-AE69359C2EA0}" presName="lastNode" presStyleLbl="node1" presStyleIdx="7" presStyleCnt="8">
        <dgm:presLayoutVars>
          <dgm:bulletEnabled val="1"/>
        </dgm:presLayoutVars>
      </dgm:prSet>
      <dgm:spPr/>
    </dgm:pt>
  </dgm:ptLst>
  <dgm:cxnLst>
    <dgm:cxn modelId="{5C799717-B1AC-44DA-B494-DAF399555BF0}" type="presOf" srcId="{3CF42DFA-4F21-47A3-A317-99F99FA1C6B0}" destId="{3EBD7C9D-C157-4FCD-846D-6820E1532EE3}" srcOrd="0" destOrd="0" presId="urn:microsoft.com/office/officeart/2005/8/layout/bProcess2"/>
    <dgm:cxn modelId="{8F357742-873B-42FA-91A5-451F21F65FE6}" srcId="{222787B5-757A-4387-BB16-3CC29FEDDDC1}" destId="{D6D9C103-B0D2-4086-933B-584D09EE1F66}" srcOrd="4" destOrd="0" parTransId="{554C9B0B-B0F8-4FF8-B785-08F0D65C9768}" sibTransId="{9DD10829-46A0-499D-B83B-68C961390624}"/>
    <dgm:cxn modelId="{EAFAC8E4-1CC7-4DC9-AEB6-EEEE122AF56E}" type="presOf" srcId="{AE666700-2BF2-41FF-AC05-22A8F63F1B2D}" destId="{1CF24C75-8EAD-4FAA-A831-F4D7A6834012}" srcOrd="0" destOrd="0" presId="urn:microsoft.com/office/officeart/2005/8/layout/bProcess2"/>
    <dgm:cxn modelId="{CC053CCB-5F97-417B-A1F5-9105812A552A}" type="presOf" srcId="{70F06410-E8FF-42CA-841B-8B63784DD264}" destId="{C6878668-9C1B-4A75-AB90-7F70FCA5BD62}" srcOrd="0" destOrd="0" presId="urn:microsoft.com/office/officeart/2005/8/layout/bProcess2"/>
    <dgm:cxn modelId="{A15044D8-C744-49FF-9355-9E93184873F5}" type="presOf" srcId="{52CDD3DC-C371-4657-B5C2-ED75094463D1}" destId="{034B8D0B-F65D-4A27-96FF-7517DB8823A8}" srcOrd="0" destOrd="0" presId="urn:microsoft.com/office/officeart/2005/8/layout/bProcess2"/>
    <dgm:cxn modelId="{85903869-CCAE-4663-9871-7C546E3D10FD}" srcId="{222787B5-757A-4387-BB16-3CC29FEDDDC1}" destId="{56ADA676-7A6E-4C7A-B319-AE69359C2EA0}" srcOrd="7" destOrd="0" parTransId="{A007BEFD-FA47-481C-AC72-F3DE9A298AE8}" sibTransId="{73FA051A-2D93-4E35-8B14-B0D32D5C2CD6}"/>
    <dgm:cxn modelId="{168F5D82-76FF-4032-BA65-60AC44B691F2}" srcId="{222787B5-757A-4387-BB16-3CC29FEDDDC1}" destId="{FD10F3C7-E1CD-4F51-8934-205D50FA7617}" srcOrd="5" destOrd="0" parTransId="{313CDBB5-B153-46D1-99B9-332AB702C411}" sibTransId="{3CF42DFA-4F21-47A3-A317-99F99FA1C6B0}"/>
    <dgm:cxn modelId="{476C3DBF-E952-43DC-BCDC-306B57E69F3A}" type="presOf" srcId="{FD10F3C7-E1CD-4F51-8934-205D50FA7617}" destId="{47F6A5E7-B50D-4B8E-A272-AF77408C6FDE}" srcOrd="0" destOrd="0" presId="urn:microsoft.com/office/officeart/2005/8/layout/bProcess2"/>
    <dgm:cxn modelId="{384063C8-F8F5-4DB2-9606-ACE2BC2CDC4D}" type="presOf" srcId="{9DD10829-46A0-499D-B83B-68C961390624}" destId="{42755642-8518-4369-8A4F-E8B1E23F4408}" srcOrd="0" destOrd="0" presId="urn:microsoft.com/office/officeart/2005/8/layout/bProcess2"/>
    <dgm:cxn modelId="{743B120A-0EB7-4133-9798-5528B4F6F650}" type="presOf" srcId="{222787B5-757A-4387-BB16-3CC29FEDDDC1}" destId="{92F4FEE7-8E98-45C4-9E87-52787880F274}" srcOrd="0" destOrd="0" presId="urn:microsoft.com/office/officeart/2005/8/layout/bProcess2"/>
    <dgm:cxn modelId="{2BFA4B56-F62D-4C58-B46D-93DFD588E369}" type="presOf" srcId="{88F609A8-C321-408E-92CE-CEFEBD35DD18}" destId="{59534A72-D33B-4E32-9775-3029EA9D4896}" srcOrd="0" destOrd="0" presId="urn:microsoft.com/office/officeart/2005/8/layout/bProcess2"/>
    <dgm:cxn modelId="{000CF875-2DA3-4BC3-88F5-34942350B6D3}" srcId="{222787B5-757A-4387-BB16-3CC29FEDDDC1}" destId="{777C2FCF-C377-4997-B324-9FCE2B2D8108}" srcOrd="1" destOrd="0" parTransId="{B9DD79CA-E285-4D4D-A6EF-F430EC598354}" sibTransId="{70F06410-E8FF-42CA-841B-8B63784DD264}"/>
    <dgm:cxn modelId="{2A753FD3-A453-4DED-9439-710EEAB3996C}" type="presOf" srcId="{D6D9C103-B0D2-4086-933B-584D09EE1F66}" destId="{310A5F1B-EE68-484C-8A8F-E47AF798D84B}" srcOrd="0" destOrd="0" presId="urn:microsoft.com/office/officeart/2005/8/layout/bProcess2"/>
    <dgm:cxn modelId="{302BF094-8CC7-4448-9F2B-11FA3662F902}" type="presOf" srcId="{14DF5825-0288-4DE6-B583-3E8BE7FF12C3}" destId="{BE80EED7-546F-411E-8697-06549CB6B380}" srcOrd="0" destOrd="0" presId="urn:microsoft.com/office/officeart/2005/8/layout/bProcess2"/>
    <dgm:cxn modelId="{86D394B1-B846-4B5C-9509-132EB3774479}" type="presOf" srcId="{7840827E-85B9-4696-952C-9E7CA3C806A3}" destId="{80254B4F-ED49-41AD-B749-79C6AC5AC24D}" srcOrd="0" destOrd="0" presId="urn:microsoft.com/office/officeart/2005/8/layout/bProcess2"/>
    <dgm:cxn modelId="{069A57AC-3E76-40B7-B38E-533AF8BA94CE}" type="presOf" srcId="{777C2FCF-C377-4997-B324-9FCE2B2D8108}" destId="{8678B4F0-6155-43B3-BEF4-67AC944C8DE5}" srcOrd="0" destOrd="0" presId="urn:microsoft.com/office/officeart/2005/8/layout/bProcess2"/>
    <dgm:cxn modelId="{1A99091A-D2A9-40FD-9848-95E23FB3FA8F}" type="presOf" srcId="{38EE9C76-F3BB-4F4B-9D39-42F8C3D854F5}" destId="{A6D5C320-C415-4AFC-8638-5766957FAF67}" srcOrd="0" destOrd="0" presId="urn:microsoft.com/office/officeart/2005/8/layout/bProcess2"/>
    <dgm:cxn modelId="{B65384B4-9988-454E-84AE-119F86D9A633}" srcId="{222787B5-757A-4387-BB16-3CC29FEDDDC1}" destId="{7E4DD11D-84AD-46FC-AE4C-6CC6C06D3198}" srcOrd="3" destOrd="0" parTransId="{1707C1A4-941E-428D-BAE8-2A3AF840B646}" sibTransId="{52CDD3DC-C371-4657-B5C2-ED75094463D1}"/>
    <dgm:cxn modelId="{DD06F25F-1A8B-4DB4-8669-4D35BA104979}" type="presOf" srcId="{7E4DD11D-84AD-46FC-AE4C-6CC6C06D3198}" destId="{84F1737D-482B-4F9A-8C2F-6D53C27B9958}" srcOrd="0" destOrd="0" presId="urn:microsoft.com/office/officeart/2005/8/layout/bProcess2"/>
    <dgm:cxn modelId="{58CDAF0D-A726-4889-9989-313565B773DD}" srcId="{222787B5-757A-4387-BB16-3CC29FEDDDC1}" destId="{7840827E-85B9-4696-952C-9E7CA3C806A3}" srcOrd="2" destOrd="0" parTransId="{F9EFBB07-2DBB-4E27-A246-BDBBF8B7EC12}" sibTransId="{F04CDA22-FDBD-41DB-A052-677D0899F09A}"/>
    <dgm:cxn modelId="{E12FE320-4154-4278-9232-199A06EF4BD2}" srcId="{222787B5-757A-4387-BB16-3CC29FEDDDC1}" destId="{14DF5825-0288-4DE6-B583-3E8BE7FF12C3}" srcOrd="0" destOrd="0" parTransId="{35B0CC54-CF6B-49C3-ACEA-6129F70A175C}" sibTransId="{AE666700-2BF2-41FF-AC05-22A8F63F1B2D}"/>
    <dgm:cxn modelId="{B5BBBAEC-6221-4152-9C11-EEE0C0B4E711}" type="presOf" srcId="{56ADA676-7A6E-4C7A-B319-AE69359C2EA0}" destId="{170D5622-2EF3-47C2-BAF3-4ED4353D92F6}" srcOrd="0" destOrd="0" presId="urn:microsoft.com/office/officeart/2005/8/layout/bProcess2"/>
    <dgm:cxn modelId="{E2561FC6-B17C-4A03-9C83-D97E55BD36C1}" srcId="{222787B5-757A-4387-BB16-3CC29FEDDDC1}" destId="{38EE9C76-F3BB-4F4B-9D39-42F8C3D854F5}" srcOrd="6" destOrd="0" parTransId="{04023F8C-D1D5-451A-8D7B-7E677DF0692F}" sibTransId="{88F609A8-C321-408E-92CE-CEFEBD35DD18}"/>
    <dgm:cxn modelId="{D00AF3A8-8522-4863-9833-1D6270A4B37B}" type="presOf" srcId="{F04CDA22-FDBD-41DB-A052-677D0899F09A}" destId="{D51837EE-2AC6-4CDE-8486-43BCC808C952}" srcOrd="0" destOrd="0" presId="urn:microsoft.com/office/officeart/2005/8/layout/bProcess2"/>
    <dgm:cxn modelId="{5A8E068D-BFAD-4C7C-AE0D-4620283A8A19}" type="presParOf" srcId="{92F4FEE7-8E98-45C4-9E87-52787880F274}" destId="{BE80EED7-546F-411E-8697-06549CB6B380}" srcOrd="0" destOrd="0" presId="urn:microsoft.com/office/officeart/2005/8/layout/bProcess2"/>
    <dgm:cxn modelId="{9BA6591D-3020-421B-923C-1CB802BDA824}" type="presParOf" srcId="{92F4FEE7-8E98-45C4-9E87-52787880F274}" destId="{1CF24C75-8EAD-4FAA-A831-F4D7A6834012}" srcOrd="1" destOrd="0" presId="urn:microsoft.com/office/officeart/2005/8/layout/bProcess2"/>
    <dgm:cxn modelId="{D4398942-DB40-4254-8F3A-D3A3D824AE7F}" type="presParOf" srcId="{92F4FEE7-8E98-45C4-9E87-52787880F274}" destId="{39DB8142-61DC-4CEC-A4D1-15C093EE71E2}" srcOrd="2" destOrd="0" presId="urn:microsoft.com/office/officeart/2005/8/layout/bProcess2"/>
    <dgm:cxn modelId="{419ACFF2-9C9A-40B7-B303-3D86635E5316}" type="presParOf" srcId="{39DB8142-61DC-4CEC-A4D1-15C093EE71E2}" destId="{E147FD10-E0D4-4BB1-94A1-F5CCD5EC7087}" srcOrd="0" destOrd="0" presId="urn:microsoft.com/office/officeart/2005/8/layout/bProcess2"/>
    <dgm:cxn modelId="{04E292D7-1670-4862-B550-68D051F606AA}" type="presParOf" srcId="{39DB8142-61DC-4CEC-A4D1-15C093EE71E2}" destId="{8678B4F0-6155-43B3-BEF4-67AC944C8DE5}" srcOrd="1" destOrd="0" presId="urn:microsoft.com/office/officeart/2005/8/layout/bProcess2"/>
    <dgm:cxn modelId="{F882D658-0566-4A5C-8F46-3515994E8B3B}" type="presParOf" srcId="{92F4FEE7-8E98-45C4-9E87-52787880F274}" destId="{C6878668-9C1B-4A75-AB90-7F70FCA5BD62}" srcOrd="3" destOrd="0" presId="urn:microsoft.com/office/officeart/2005/8/layout/bProcess2"/>
    <dgm:cxn modelId="{C3FE8036-6D65-4828-AE1C-0C6F1B5F25C1}" type="presParOf" srcId="{92F4FEE7-8E98-45C4-9E87-52787880F274}" destId="{BFC712D5-E7FE-44A7-BEFB-D7D70B80E3EA}" srcOrd="4" destOrd="0" presId="urn:microsoft.com/office/officeart/2005/8/layout/bProcess2"/>
    <dgm:cxn modelId="{A62A1614-57B4-45BC-9154-105F95B57E8A}" type="presParOf" srcId="{BFC712D5-E7FE-44A7-BEFB-D7D70B80E3EA}" destId="{6377066D-A5BF-4734-9C38-119AB6E2FCD5}" srcOrd="0" destOrd="0" presId="urn:microsoft.com/office/officeart/2005/8/layout/bProcess2"/>
    <dgm:cxn modelId="{6E03178F-F705-4611-BC57-97D499AA3B70}" type="presParOf" srcId="{BFC712D5-E7FE-44A7-BEFB-D7D70B80E3EA}" destId="{80254B4F-ED49-41AD-B749-79C6AC5AC24D}" srcOrd="1" destOrd="0" presId="urn:microsoft.com/office/officeart/2005/8/layout/bProcess2"/>
    <dgm:cxn modelId="{FAA27A4A-BF19-4458-A1C5-B5CE7ABEBDB0}" type="presParOf" srcId="{92F4FEE7-8E98-45C4-9E87-52787880F274}" destId="{D51837EE-2AC6-4CDE-8486-43BCC808C952}" srcOrd="5" destOrd="0" presId="urn:microsoft.com/office/officeart/2005/8/layout/bProcess2"/>
    <dgm:cxn modelId="{0FB7C3BF-4F37-4365-9343-0158BBDCF2E5}" type="presParOf" srcId="{92F4FEE7-8E98-45C4-9E87-52787880F274}" destId="{4E6567B8-3B07-4580-AE05-B1FC6E1E72AC}" srcOrd="6" destOrd="0" presId="urn:microsoft.com/office/officeart/2005/8/layout/bProcess2"/>
    <dgm:cxn modelId="{BE9F4ACD-6A81-4DF2-9999-ECF67737A429}" type="presParOf" srcId="{4E6567B8-3B07-4580-AE05-B1FC6E1E72AC}" destId="{F01C97DE-E7F3-46F2-ADC9-F8E5B93FA21F}" srcOrd="0" destOrd="0" presId="urn:microsoft.com/office/officeart/2005/8/layout/bProcess2"/>
    <dgm:cxn modelId="{65A359AE-DC38-4A88-B7FF-7D49064682A1}" type="presParOf" srcId="{4E6567B8-3B07-4580-AE05-B1FC6E1E72AC}" destId="{84F1737D-482B-4F9A-8C2F-6D53C27B9958}" srcOrd="1" destOrd="0" presId="urn:microsoft.com/office/officeart/2005/8/layout/bProcess2"/>
    <dgm:cxn modelId="{97194043-FAAC-47F4-B9D1-0235B10B354B}" type="presParOf" srcId="{92F4FEE7-8E98-45C4-9E87-52787880F274}" destId="{034B8D0B-F65D-4A27-96FF-7517DB8823A8}" srcOrd="7" destOrd="0" presId="urn:microsoft.com/office/officeart/2005/8/layout/bProcess2"/>
    <dgm:cxn modelId="{973091FA-BE21-4D5F-888F-35A42ACF356D}" type="presParOf" srcId="{92F4FEE7-8E98-45C4-9E87-52787880F274}" destId="{A4A00635-0AC3-4FF7-9EE2-86241433E1C7}" srcOrd="8" destOrd="0" presId="urn:microsoft.com/office/officeart/2005/8/layout/bProcess2"/>
    <dgm:cxn modelId="{F9239065-E6E0-414D-81F8-F93A96FE96BC}" type="presParOf" srcId="{A4A00635-0AC3-4FF7-9EE2-86241433E1C7}" destId="{24128566-8303-4B13-9762-8108D9AD33F7}" srcOrd="0" destOrd="0" presId="urn:microsoft.com/office/officeart/2005/8/layout/bProcess2"/>
    <dgm:cxn modelId="{2C638466-C789-4284-9EB6-BFA7C8AB297B}" type="presParOf" srcId="{A4A00635-0AC3-4FF7-9EE2-86241433E1C7}" destId="{310A5F1B-EE68-484C-8A8F-E47AF798D84B}" srcOrd="1" destOrd="0" presId="urn:microsoft.com/office/officeart/2005/8/layout/bProcess2"/>
    <dgm:cxn modelId="{C96E89F1-96EA-4DC5-8BA4-CD10068D608E}" type="presParOf" srcId="{92F4FEE7-8E98-45C4-9E87-52787880F274}" destId="{42755642-8518-4369-8A4F-E8B1E23F4408}" srcOrd="9" destOrd="0" presId="urn:microsoft.com/office/officeart/2005/8/layout/bProcess2"/>
    <dgm:cxn modelId="{931CFDA1-BA97-4780-AAB6-FCB617209162}" type="presParOf" srcId="{92F4FEE7-8E98-45C4-9E87-52787880F274}" destId="{FDD25FAA-339E-4E65-8608-9C56F13C2CB3}" srcOrd="10" destOrd="0" presId="urn:microsoft.com/office/officeart/2005/8/layout/bProcess2"/>
    <dgm:cxn modelId="{46BEB5D5-9F30-437D-8C64-DE39A1AAA821}" type="presParOf" srcId="{FDD25FAA-339E-4E65-8608-9C56F13C2CB3}" destId="{632B9606-9800-4AD9-B991-F818B326683C}" srcOrd="0" destOrd="0" presId="urn:microsoft.com/office/officeart/2005/8/layout/bProcess2"/>
    <dgm:cxn modelId="{F21C517A-5125-4B23-AEAA-613F12DF53E3}" type="presParOf" srcId="{FDD25FAA-339E-4E65-8608-9C56F13C2CB3}" destId="{47F6A5E7-B50D-4B8E-A272-AF77408C6FDE}" srcOrd="1" destOrd="0" presId="urn:microsoft.com/office/officeart/2005/8/layout/bProcess2"/>
    <dgm:cxn modelId="{5517D756-067A-40CD-BAB3-EAA7695355F0}" type="presParOf" srcId="{92F4FEE7-8E98-45C4-9E87-52787880F274}" destId="{3EBD7C9D-C157-4FCD-846D-6820E1532EE3}" srcOrd="11" destOrd="0" presId="urn:microsoft.com/office/officeart/2005/8/layout/bProcess2"/>
    <dgm:cxn modelId="{56E86D58-8CC8-4F0C-BA82-49B9B83F2769}" type="presParOf" srcId="{92F4FEE7-8E98-45C4-9E87-52787880F274}" destId="{9374B1F6-B040-4319-9280-050043873A4C}" srcOrd="12" destOrd="0" presId="urn:microsoft.com/office/officeart/2005/8/layout/bProcess2"/>
    <dgm:cxn modelId="{42E4CDC3-AE7A-461A-877E-F8E65452A890}" type="presParOf" srcId="{9374B1F6-B040-4319-9280-050043873A4C}" destId="{F33904CE-09AE-4B6C-BBE9-E5277C7D8B41}" srcOrd="0" destOrd="0" presId="urn:microsoft.com/office/officeart/2005/8/layout/bProcess2"/>
    <dgm:cxn modelId="{C529EE88-A217-4D1F-911E-41E8DF5B2908}" type="presParOf" srcId="{9374B1F6-B040-4319-9280-050043873A4C}" destId="{A6D5C320-C415-4AFC-8638-5766957FAF67}" srcOrd="1" destOrd="0" presId="urn:microsoft.com/office/officeart/2005/8/layout/bProcess2"/>
    <dgm:cxn modelId="{1350F27A-091F-4550-AE1F-EA7E8FAA3AF4}" type="presParOf" srcId="{92F4FEE7-8E98-45C4-9E87-52787880F274}" destId="{59534A72-D33B-4E32-9775-3029EA9D4896}" srcOrd="13" destOrd="0" presId="urn:microsoft.com/office/officeart/2005/8/layout/bProcess2"/>
    <dgm:cxn modelId="{B1E2788F-76B1-4B74-A8AD-B6751298B8B1}" type="presParOf" srcId="{92F4FEE7-8E98-45C4-9E87-52787880F274}" destId="{170D5622-2EF3-47C2-BAF3-4ED4353D92F6}" srcOrd="1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265AE9-66F2-49D7-8E89-A041D5CBDEA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24CC10-660E-4DE1-80A8-3FE0E563E0C2}">
      <dgm:prSet phldrT="[Text]"/>
      <dgm:spPr/>
      <dgm:t>
        <a:bodyPr/>
        <a:lstStyle/>
        <a:p>
          <a:r>
            <a:rPr lang="en-US" dirty="0"/>
            <a:t>Data Inventory</a:t>
          </a:r>
        </a:p>
      </dgm:t>
    </dgm:pt>
    <dgm:pt modelId="{CDCA9319-8FFD-4F42-A7E8-757D64BDB6B4}" type="parTrans" cxnId="{DCFEC832-62A6-4D95-B8E1-401B1E0C31E6}">
      <dgm:prSet/>
      <dgm:spPr/>
      <dgm:t>
        <a:bodyPr/>
        <a:lstStyle/>
        <a:p>
          <a:endParaRPr lang="en-US"/>
        </a:p>
      </dgm:t>
    </dgm:pt>
    <dgm:pt modelId="{3CE3AA1B-8DF1-435E-A6A3-0B999D987766}" type="sibTrans" cxnId="{DCFEC832-62A6-4D95-B8E1-401B1E0C31E6}">
      <dgm:prSet/>
      <dgm:spPr/>
      <dgm:t>
        <a:bodyPr/>
        <a:lstStyle/>
        <a:p>
          <a:endParaRPr lang="en-US"/>
        </a:p>
      </dgm:t>
    </dgm:pt>
    <dgm:pt modelId="{E72FB603-7EAA-437C-A27A-C736317EBEBB}">
      <dgm:prSet phldrT="[Text]"/>
      <dgm:spPr/>
      <dgm:t>
        <a:bodyPr/>
        <a:lstStyle/>
        <a:p>
          <a:r>
            <a:rPr lang="en-US" dirty="0"/>
            <a:t>Identify the data</a:t>
          </a:r>
        </a:p>
      </dgm:t>
    </dgm:pt>
    <dgm:pt modelId="{AA7D70BB-351F-4500-847D-8942A220096D}" type="parTrans" cxnId="{8D6FF992-DC14-4D44-B842-AFBAC7852F3B}">
      <dgm:prSet/>
      <dgm:spPr/>
      <dgm:t>
        <a:bodyPr/>
        <a:lstStyle/>
        <a:p>
          <a:endParaRPr lang="en-US"/>
        </a:p>
      </dgm:t>
    </dgm:pt>
    <dgm:pt modelId="{48427488-D0B1-4E2A-8C61-2B2370C21CBD}" type="sibTrans" cxnId="{8D6FF992-DC14-4D44-B842-AFBAC7852F3B}">
      <dgm:prSet/>
      <dgm:spPr/>
      <dgm:t>
        <a:bodyPr/>
        <a:lstStyle/>
        <a:p>
          <a:endParaRPr lang="en-US"/>
        </a:p>
      </dgm:t>
    </dgm:pt>
    <dgm:pt modelId="{010FB4E9-82CC-4BC0-9040-84FF88C03167}">
      <dgm:prSet phldrT="[Text]"/>
      <dgm:spPr/>
      <dgm:t>
        <a:bodyPr/>
        <a:lstStyle/>
        <a:p>
          <a:r>
            <a:rPr lang="en-US" dirty="0"/>
            <a:t>Data Flows</a:t>
          </a:r>
        </a:p>
      </dgm:t>
    </dgm:pt>
    <dgm:pt modelId="{AFD00349-F5B5-43CA-BE19-838E8A6AFBCA}" type="parTrans" cxnId="{5B3F24FC-4E4F-47A4-BC6B-57EB4462691D}">
      <dgm:prSet/>
      <dgm:spPr/>
      <dgm:t>
        <a:bodyPr/>
        <a:lstStyle/>
        <a:p>
          <a:endParaRPr lang="en-US"/>
        </a:p>
      </dgm:t>
    </dgm:pt>
    <dgm:pt modelId="{C9A55BD4-FD48-4135-B4A3-9DD78A941BA1}" type="sibTrans" cxnId="{5B3F24FC-4E4F-47A4-BC6B-57EB4462691D}">
      <dgm:prSet/>
      <dgm:spPr/>
      <dgm:t>
        <a:bodyPr/>
        <a:lstStyle/>
        <a:p>
          <a:endParaRPr lang="en-US"/>
        </a:p>
      </dgm:t>
    </dgm:pt>
    <dgm:pt modelId="{1F9722C5-6073-47F7-AF6F-E77828D439A2}">
      <dgm:prSet phldrT="[Text]"/>
      <dgm:spPr/>
      <dgm:t>
        <a:bodyPr/>
        <a:lstStyle/>
        <a:p>
          <a:r>
            <a:rPr lang="en-US" dirty="0"/>
            <a:t>Plot the data flow over the lifecycle</a:t>
          </a:r>
        </a:p>
      </dgm:t>
    </dgm:pt>
    <dgm:pt modelId="{6BFBB4BB-23C0-49AB-B2CF-821649AA1844}" type="parTrans" cxnId="{990AAC9F-9B42-4848-A7DC-F7689FC68D09}">
      <dgm:prSet/>
      <dgm:spPr/>
      <dgm:t>
        <a:bodyPr/>
        <a:lstStyle/>
        <a:p>
          <a:endParaRPr lang="en-US"/>
        </a:p>
      </dgm:t>
    </dgm:pt>
    <dgm:pt modelId="{8F228C22-EE90-462E-AC45-CBEF7958B6EB}" type="sibTrans" cxnId="{990AAC9F-9B42-4848-A7DC-F7689FC68D09}">
      <dgm:prSet/>
      <dgm:spPr/>
      <dgm:t>
        <a:bodyPr/>
        <a:lstStyle/>
        <a:p>
          <a:endParaRPr lang="en-US"/>
        </a:p>
      </dgm:t>
    </dgm:pt>
    <dgm:pt modelId="{E7B2F0CF-30C2-4455-AEF7-B060DA32AB3B}">
      <dgm:prSet phldrT="[Text]"/>
      <dgm:spPr/>
      <dgm:t>
        <a:bodyPr/>
        <a:lstStyle/>
        <a:p>
          <a:r>
            <a:rPr lang="en-US" dirty="0"/>
            <a:t>Data Protection Strategy</a:t>
          </a:r>
        </a:p>
      </dgm:t>
    </dgm:pt>
    <dgm:pt modelId="{7741DA61-B16A-41FD-BDF5-A6485DA86E00}" type="parTrans" cxnId="{A5289692-8D47-414B-8B4D-F16A386A2619}">
      <dgm:prSet/>
      <dgm:spPr/>
      <dgm:t>
        <a:bodyPr/>
        <a:lstStyle/>
        <a:p>
          <a:endParaRPr lang="en-US"/>
        </a:p>
      </dgm:t>
    </dgm:pt>
    <dgm:pt modelId="{26E6EBED-6737-4A96-B769-BD3508C48BE1}" type="sibTrans" cxnId="{A5289692-8D47-414B-8B4D-F16A386A2619}">
      <dgm:prSet/>
      <dgm:spPr/>
      <dgm:t>
        <a:bodyPr/>
        <a:lstStyle/>
        <a:p>
          <a:endParaRPr lang="en-US"/>
        </a:p>
      </dgm:t>
    </dgm:pt>
    <dgm:pt modelId="{3BF986E1-AACB-49A3-863B-3060DD0FC3B2}">
      <dgm:prSet phldrT="[Text]"/>
      <dgm:spPr/>
      <dgm:t>
        <a:bodyPr/>
        <a:lstStyle/>
        <a:p>
          <a:r>
            <a:rPr lang="en-US" dirty="0"/>
            <a:t>Perform Risk Assessment</a:t>
          </a:r>
        </a:p>
      </dgm:t>
    </dgm:pt>
    <dgm:pt modelId="{581D847B-EB67-479F-A381-0FAB5973C8F2}" type="parTrans" cxnId="{6AF6DEB9-DAA4-4EF8-B773-AD614717DED1}">
      <dgm:prSet/>
      <dgm:spPr/>
      <dgm:t>
        <a:bodyPr/>
        <a:lstStyle/>
        <a:p>
          <a:endParaRPr lang="en-US"/>
        </a:p>
      </dgm:t>
    </dgm:pt>
    <dgm:pt modelId="{845428C3-F695-46B9-A06A-30E56A413413}" type="sibTrans" cxnId="{6AF6DEB9-DAA4-4EF8-B773-AD614717DED1}">
      <dgm:prSet/>
      <dgm:spPr/>
      <dgm:t>
        <a:bodyPr/>
        <a:lstStyle/>
        <a:p>
          <a:endParaRPr lang="en-US"/>
        </a:p>
      </dgm:t>
    </dgm:pt>
    <dgm:pt modelId="{3088ED2D-DFB5-4B29-A58D-2901EB0BAEEE}">
      <dgm:prSet phldrT="[Text]"/>
      <dgm:spPr/>
      <dgm:t>
        <a:bodyPr/>
        <a:lstStyle/>
        <a:p>
          <a:r>
            <a:rPr lang="en-US" dirty="0"/>
            <a:t>Implementation, Testing and Tuning</a:t>
          </a:r>
        </a:p>
      </dgm:t>
    </dgm:pt>
    <dgm:pt modelId="{CF57B789-797C-4E3F-B7C2-DF9B49EDD98E}" type="parTrans" cxnId="{11E08956-8E26-458D-98A3-11B494D8D91D}">
      <dgm:prSet/>
      <dgm:spPr/>
      <dgm:t>
        <a:bodyPr/>
        <a:lstStyle/>
        <a:p>
          <a:endParaRPr lang="en-US"/>
        </a:p>
      </dgm:t>
    </dgm:pt>
    <dgm:pt modelId="{82C4D0F5-BACE-4298-9AAC-1B04A9F48316}" type="sibTrans" cxnId="{11E08956-8E26-458D-98A3-11B494D8D91D}">
      <dgm:prSet/>
      <dgm:spPr/>
      <dgm:t>
        <a:bodyPr/>
        <a:lstStyle/>
        <a:p>
          <a:endParaRPr lang="en-US"/>
        </a:p>
      </dgm:t>
    </dgm:pt>
    <dgm:pt modelId="{D3A47B5A-F1F9-417D-BBE4-A9A0CF951A4E}">
      <dgm:prSet phldrT="[Text]"/>
      <dgm:spPr/>
      <dgm:t>
        <a:bodyPr/>
        <a:lstStyle/>
        <a:p>
          <a:r>
            <a:rPr lang="en-US" dirty="0"/>
            <a:t>Test for false positive, false negative</a:t>
          </a:r>
        </a:p>
      </dgm:t>
    </dgm:pt>
    <dgm:pt modelId="{568B0354-2680-4F3A-B77B-4160478775BF}" type="parTrans" cxnId="{0C570A20-98FF-42B2-A3A0-159DE03257CB}">
      <dgm:prSet/>
      <dgm:spPr/>
      <dgm:t>
        <a:bodyPr/>
        <a:lstStyle/>
        <a:p>
          <a:endParaRPr lang="en-US"/>
        </a:p>
      </dgm:t>
    </dgm:pt>
    <dgm:pt modelId="{817C78CD-BD37-4579-9024-0DCC6DFDA44F}" type="sibTrans" cxnId="{0C570A20-98FF-42B2-A3A0-159DE03257CB}">
      <dgm:prSet/>
      <dgm:spPr/>
      <dgm:t>
        <a:bodyPr/>
        <a:lstStyle/>
        <a:p>
          <a:endParaRPr lang="en-US"/>
        </a:p>
      </dgm:t>
    </dgm:pt>
    <dgm:pt modelId="{CF3BFF83-7F4A-487E-88FB-9934F1E29B3C}">
      <dgm:prSet phldrT="[Text]"/>
      <dgm:spPr/>
      <dgm:t>
        <a:bodyPr/>
        <a:lstStyle/>
        <a:p>
          <a:r>
            <a:rPr lang="en-US" dirty="0"/>
            <a:t>Determine the DLP Solution</a:t>
          </a:r>
        </a:p>
      </dgm:t>
    </dgm:pt>
    <dgm:pt modelId="{0CA16919-2F22-4183-BD5A-E1435761016B}" type="parTrans" cxnId="{55078270-188C-45F5-A162-4472B40D8DC1}">
      <dgm:prSet/>
      <dgm:spPr/>
      <dgm:t>
        <a:bodyPr/>
        <a:lstStyle/>
        <a:p>
          <a:endParaRPr lang="en-US"/>
        </a:p>
      </dgm:t>
    </dgm:pt>
    <dgm:pt modelId="{E2172196-8706-462F-8FD6-E905F19E23F2}" type="sibTrans" cxnId="{55078270-188C-45F5-A162-4472B40D8DC1}">
      <dgm:prSet/>
      <dgm:spPr/>
      <dgm:t>
        <a:bodyPr/>
        <a:lstStyle/>
        <a:p>
          <a:endParaRPr lang="en-US"/>
        </a:p>
      </dgm:t>
    </dgm:pt>
    <dgm:pt modelId="{93D34906-920E-46D6-9424-5AB360F432D6}">
      <dgm:prSet phldrT="[Text]"/>
      <dgm:spPr/>
      <dgm:t>
        <a:bodyPr/>
        <a:lstStyle/>
        <a:p>
          <a:r>
            <a:rPr lang="en-US" dirty="0"/>
            <a:t>Misuse cases prioritization and testing</a:t>
          </a:r>
        </a:p>
      </dgm:t>
    </dgm:pt>
    <dgm:pt modelId="{D1EA8B73-3F27-4F05-84D1-7ED77A1D2445}" type="parTrans" cxnId="{23BE3C3E-4565-4D51-B09D-C6D8B5B429C8}">
      <dgm:prSet/>
      <dgm:spPr/>
      <dgm:t>
        <a:bodyPr/>
        <a:lstStyle/>
        <a:p>
          <a:endParaRPr lang="en-US"/>
        </a:p>
      </dgm:t>
    </dgm:pt>
    <dgm:pt modelId="{F5FAB533-F2DC-4211-B65C-95258AD1E0EA}" type="sibTrans" cxnId="{23BE3C3E-4565-4D51-B09D-C6D8B5B429C8}">
      <dgm:prSet/>
      <dgm:spPr/>
      <dgm:t>
        <a:bodyPr/>
        <a:lstStyle/>
        <a:p>
          <a:endParaRPr lang="en-US"/>
        </a:p>
      </dgm:t>
    </dgm:pt>
    <dgm:pt modelId="{743A6473-9688-4970-8FC1-96BA55A3E841}">
      <dgm:prSet phldrT="[Text]"/>
      <dgm:spPr/>
      <dgm:t>
        <a:bodyPr/>
        <a:lstStyle/>
        <a:p>
          <a:r>
            <a:rPr lang="en-US" dirty="0"/>
            <a:t>Classify the data</a:t>
          </a:r>
        </a:p>
      </dgm:t>
    </dgm:pt>
    <dgm:pt modelId="{44004FF7-07BD-4864-AB41-8DAAC143430C}" type="parTrans" cxnId="{6BA420A3-D3D8-4816-A37F-FB9557F34FB2}">
      <dgm:prSet/>
      <dgm:spPr/>
      <dgm:t>
        <a:bodyPr/>
        <a:lstStyle/>
        <a:p>
          <a:endParaRPr lang="en-US"/>
        </a:p>
      </dgm:t>
    </dgm:pt>
    <dgm:pt modelId="{5985B8B9-8DD3-49C8-9002-3F3E07B39A2D}" type="sibTrans" cxnId="{6BA420A3-D3D8-4816-A37F-FB9557F34FB2}">
      <dgm:prSet/>
      <dgm:spPr/>
      <dgm:t>
        <a:bodyPr/>
        <a:lstStyle/>
        <a:p>
          <a:endParaRPr lang="en-US"/>
        </a:p>
      </dgm:t>
    </dgm:pt>
    <dgm:pt modelId="{08481710-EBE0-4BA1-8998-93658FB75B7F}" type="pres">
      <dgm:prSet presAssocID="{39265AE9-66F2-49D7-8E89-A041D5CBDEA7}" presName="linearFlow" presStyleCnt="0">
        <dgm:presLayoutVars>
          <dgm:dir/>
          <dgm:animLvl val="lvl"/>
          <dgm:resizeHandles val="exact"/>
        </dgm:presLayoutVars>
      </dgm:prSet>
      <dgm:spPr/>
    </dgm:pt>
    <dgm:pt modelId="{3F4BB44B-4DA7-488C-A95B-209BFE9EFC99}" type="pres">
      <dgm:prSet presAssocID="{BC24CC10-660E-4DE1-80A8-3FE0E563E0C2}" presName="composite" presStyleCnt="0"/>
      <dgm:spPr/>
    </dgm:pt>
    <dgm:pt modelId="{68DD6112-6973-4AC4-BA6B-A7703948B5EB}" type="pres">
      <dgm:prSet presAssocID="{BC24CC10-660E-4DE1-80A8-3FE0E563E0C2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2157D5C-04C0-4587-908F-9F9791511008}" type="pres">
      <dgm:prSet presAssocID="{BC24CC10-660E-4DE1-80A8-3FE0E563E0C2}" presName="parSh" presStyleLbl="node1" presStyleIdx="0" presStyleCnt="4"/>
      <dgm:spPr/>
    </dgm:pt>
    <dgm:pt modelId="{934FA3B4-99D2-4C43-B3CA-FFAAE8CBD881}" type="pres">
      <dgm:prSet presAssocID="{BC24CC10-660E-4DE1-80A8-3FE0E563E0C2}" presName="desTx" presStyleLbl="fgAcc1" presStyleIdx="0" presStyleCnt="4">
        <dgm:presLayoutVars>
          <dgm:bulletEnabled val="1"/>
        </dgm:presLayoutVars>
      </dgm:prSet>
      <dgm:spPr/>
    </dgm:pt>
    <dgm:pt modelId="{7971CFAE-B5EC-4C7C-BF25-632641EBC973}" type="pres">
      <dgm:prSet presAssocID="{3CE3AA1B-8DF1-435E-A6A3-0B999D987766}" presName="sibTrans" presStyleLbl="sibTrans2D1" presStyleIdx="0" presStyleCnt="3"/>
      <dgm:spPr/>
    </dgm:pt>
    <dgm:pt modelId="{8B530BE6-20FE-413A-A4E3-A99C14B5A810}" type="pres">
      <dgm:prSet presAssocID="{3CE3AA1B-8DF1-435E-A6A3-0B999D987766}" presName="connTx" presStyleLbl="sibTrans2D1" presStyleIdx="0" presStyleCnt="3"/>
      <dgm:spPr/>
    </dgm:pt>
    <dgm:pt modelId="{A9DFD0A9-08F5-4047-825D-A98DD97875E6}" type="pres">
      <dgm:prSet presAssocID="{010FB4E9-82CC-4BC0-9040-84FF88C03167}" presName="composite" presStyleCnt="0"/>
      <dgm:spPr/>
    </dgm:pt>
    <dgm:pt modelId="{6BE31121-FF96-418D-A28B-E15DE1B76FAA}" type="pres">
      <dgm:prSet presAssocID="{010FB4E9-82CC-4BC0-9040-84FF88C03167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2542E0C-D1BE-454C-A844-ABC67EBF83EE}" type="pres">
      <dgm:prSet presAssocID="{010FB4E9-82CC-4BC0-9040-84FF88C03167}" presName="parSh" presStyleLbl="node1" presStyleIdx="1" presStyleCnt="4"/>
      <dgm:spPr/>
    </dgm:pt>
    <dgm:pt modelId="{7011AC15-8166-4C88-B9BF-EA6419BBC23A}" type="pres">
      <dgm:prSet presAssocID="{010FB4E9-82CC-4BC0-9040-84FF88C03167}" presName="desTx" presStyleLbl="fgAcc1" presStyleIdx="1" presStyleCnt="4">
        <dgm:presLayoutVars>
          <dgm:bulletEnabled val="1"/>
        </dgm:presLayoutVars>
      </dgm:prSet>
      <dgm:spPr/>
    </dgm:pt>
    <dgm:pt modelId="{6C1CC769-1B25-406C-8E98-EA20F7E93EF7}" type="pres">
      <dgm:prSet presAssocID="{C9A55BD4-FD48-4135-B4A3-9DD78A941BA1}" presName="sibTrans" presStyleLbl="sibTrans2D1" presStyleIdx="1" presStyleCnt="3"/>
      <dgm:spPr/>
    </dgm:pt>
    <dgm:pt modelId="{EF246ABE-6193-424A-8586-AC9FE34C7F55}" type="pres">
      <dgm:prSet presAssocID="{C9A55BD4-FD48-4135-B4A3-9DD78A941BA1}" presName="connTx" presStyleLbl="sibTrans2D1" presStyleIdx="1" presStyleCnt="3"/>
      <dgm:spPr/>
    </dgm:pt>
    <dgm:pt modelId="{9AEF546D-8CF8-482F-839C-15A2DCD43EE5}" type="pres">
      <dgm:prSet presAssocID="{E7B2F0CF-30C2-4455-AEF7-B060DA32AB3B}" presName="composite" presStyleCnt="0"/>
      <dgm:spPr/>
    </dgm:pt>
    <dgm:pt modelId="{BD5F593E-F780-49D8-BEA7-54FE52D065ED}" type="pres">
      <dgm:prSet presAssocID="{E7B2F0CF-30C2-4455-AEF7-B060DA32AB3B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CAAE409-FB09-419F-BB68-2BC0C5627AC0}" type="pres">
      <dgm:prSet presAssocID="{E7B2F0CF-30C2-4455-AEF7-B060DA32AB3B}" presName="parSh" presStyleLbl="node1" presStyleIdx="2" presStyleCnt="4"/>
      <dgm:spPr/>
    </dgm:pt>
    <dgm:pt modelId="{C95056FB-C07D-4144-9A27-700D32F78FCB}" type="pres">
      <dgm:prSet presAssocID="{E7B2F0CF-30C2-4455-AEF7-B060DA32AB3B}" presName="desTx" presStyleLbl="fgAcc1" presStyleIdx="2" presStyleCnt="4">
        <dgm:presLayoutVars>
          <dgm:bulletEnabled val="1"/>
        </dgm:presLayoutVars>
      </dgm:prSet>
      <dgm:spPr/>
    </dgm:pt>
    <dgm:pt modelId="{4DA58B46-FD5C-4BAE-A107-FDFCCFCDC240}" type="pres">
      <dgm:prSet presAssocID="{26E6EBED-6737-4A96-B769-BD3508C48BE1}" presName="sibTrans" presStyleLbl="sibTrans2D1" presStyleIdx="2" presStyleCnt="3"/>
      <dgm:spPr/>
    </dgm:pt>
    <dgm:pt modelId="{8F3BB90B-17AE-41E8-BCDA-3FB4CE434D7E}" type="pres">
      <dgm:prSet presAssocID="{26E6EBED-6737-4A96-B769-BD3508C48BE1}" presName="connTx" presStyleLbl="sibTrans2D1" presStyleIdx="2" presStyleCnt="3"/>
      <dgm:spPr/>
    </dgm:pt>
    <dgm:pt modelId="{1B541486-2019-481D-9464-FEEB45F24C45}" type="pres">
      <dgm:prSet presAssocID="{3088ED2D-DFB5-4B29-A58D-2901EB0BAEEE}" presName="composite" presStyleCnt="0"/>
      <dgm:spPr/>
    </dgm:pt>
    <dgm:pt modelId="{22AE143C-C33F-47E5-A879-654BBBEE1347}" type="pres">
      <dgm:prSet presAssocID="{3088ED2D-DFB5-4B29-A58D-2901EB0BAEEE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3CD9436-2877-49DB-9346-2D8BA222C70F}" type="pres">
      <dgm:prSet presAssocID="{3088ED2D-DFB5-4B29-A58D-2901EB0BAEEE}" presName="parSh" presStyleLbl="node1" presStyleIdx="3" presStyleCnt="4"/>
      <dgm:spPr/>
    </dgm:pt>
    <dgm:pt modelId="{FC50215A-D88A-4805-B837-97A3074C0458}" type="pres">
      <dgm:prSet presAssocID="{3088ED2D-DFB5-4B29-A58D-2901EB0BAEEE}" presName="desTx" presStyleLbl="fgAcc1" presStyleIdx="3" presStyleCnt="4">
        <dgm:presLayoutVars>
          <dgm:bulletEnabled val="1"/>
        </dgm:presLayoutVars>
      </dgm:prSet>
      <dgm:spPr/>
    </dgm:pt>
  </dgm:ptLst>
  <dgm:cxnLst>
    <dgm:cxn modelId="{E56027E7-2230-44E5-8585-296206178958}" type="presOf" srcId="{010FB4E9-82CC-4BC0-9040-84FF88C03167}" destId="{6BE31121-FF96-418D-A28B-E15DE1B76FAA}" srcOrd="0" destOrd="0" presId="urn:microsoft.com/office/officeart/2005/8/layout/process3"/>
    <dgm:cxn modelId="{6BA420A3-D3D8-4816-A37F-FB9557F34FB2}" srcId="{BC24CC10-660E-4DE1-80A8-3FE0E563E0C2}" destId="{743A6473-9688-4970-8FC1-96BA55A3E841}" srcOrd="1" destOrd="0" parTransId="{44004FF7-07BD-4864-AB41-8DAAC143430C}" sibTransId="{5985B8B9-8DD3-49C8-9002-3F3E07B39A2D}"/>
    <dgm:cxn modelId="{DC07B79A-52FA-416F-BC8E-E95F5F723977}" type="presOf" srcId="{BC24CC10-660E-4DE1-80A8-3FE0E563E0C2}" destId="{68DD6112-6973-4AC4-BA6B-A7703948B5EB}" srcOrd="0" destOrd="0" presId="urn:microsoft.com/office/officeart/2005/8/layout/process3"/>
    <dgm:cxn modelId="{C29D57E4-4B30-44E3-A5A2-C6D026ABF1A6}" type="presOf" srcId="{C9A55BD4-FD48-4135-B4A3-9DD78A941BA1}" destId="{EF246ABE-6193-424A-8586-AC9FE34C7F55}" srcOrd="1" destOrd="0" presId="urn:microsoft.com/office/officeart/2005/8/layout/process3"/>
    <dgm:cxn modelId="{6AF6DEB9-DAA4-4EF8-B773-AD614717DED1}" srcId="{E7B2F0CF-30C2-4455-AEF7-B060DA32AB3B}" destId="{3BF986E1-AACB-49A3-863B-3060DD0FC3B2}" srcOrd="0" destOrd="0" parTransId="{581D847B-EB67-479F-A381-0FAB5973C8F2}" sibTransId="{845428C3-F695-46B9-A06A-30E56A413413}"/>
    <dgm:cxn modelId="{55078270-188C-45F5-A162-4472B40D8DC1}" srcId="{E7B2F0CF-30C2-4455-AEF7-B060DA32AB3B}" destId="{CF3BFF83-7F4A-487E-88FB-9934F1E29B3C}" srcOrd="1" destOrd="0" parTransId="{0CA16919-2F22-4183-BD5A-E1435761016B}" sibTransId="{E2172196-8706-462F-8FD6-E905F19E23F2}"/>
    <dgm:cxn modelId="{4D020C3A-54CC-4D32-9BF6-104F02AFCD32}" type="presOf" srcId="{E7B2F0CF-30C2-4455-AEF7-B060DA32AB3B}" destId="{BD5F593E-F780-49D8-BEA7-54FE52D065ED}" srcOrd="0" destOrd="0" presId="urn:microsoft.com/office/officeart/2005/8/layout/process3"/>
    <dgm:cxn modelId="{5544FB86-2411-4C9B-A596-20F7EBA2582F}" type="presOf" srcId="{39265AE9-66F2-49D7-8E89-A041D5CBDEA7}" destId="{08481710-EBE0-4BA1-8998-93658FB75B7F}" srcOrd="0" destOrd="0" presId="urn:microsoft.com/office/officeart/2005/8/layout/process3"/>
    <dgm:cxn modelId="{DCFEC832-62A6-4D95-B8E1-401B1E0C31E6}" srcId="{39265AE9-66F2-49D7-8E89-A041D5CBDEA7}" destId="{BC24CC10-660E-4DE1-80A8-3FE0E563E0C2}" srcOrd="0" destOrd="0" parTransId="{CDCA9319-8FFD-4F42-A7E8-757D64BDB6B4}" sibTransId="{3CE3AA1B-8DF1-435E-A6A3-0B999D987766}"/>
    <dgm:cxn modelId="{59FAD9B9-0F97-4C75-BE94-5AD82C63C5F8}" type="presOf" srcId="{3CE3AA1B-8DF1-435E-A6A3-0B999D987766}" destId="{7971CFAE-B5EC-4C7C-BF25-632641EBC973}" srcOrd="0" destOrd="0" presId="urn:microsoft.com/office/officeart/2005/8/layout/process3"/>
    <dgm:cxn modelId="{5B3F24FC-4E4F-47A4-BC6B-57EB4462691D}" srcId="{39265AE9-66F2-49D7-8E89-A041D5CBDEA7}" destId="{010FB4E9-82CC-4BC0-9040-84FF88C03167}" srcOrd="1" destOrd="0" parTransId="{AFD00349-F5B5-43CA-BE19-838E8A6AFBCA}" sibTransId="{C9A55BD4-FD48-4135-B4A3-9DD78A941BA1}"/>
    <dgm:cxn modelId="{A5289692-8D47-414B-8B4D-F16A386A2619}" srcId="{39265AE9-66F2-49D7-8E89-A041D5CBDEA7}" destId="{E7B2F0CF-30C2-4455-AEF7-B060DA32AB3B}" srcOrd="2" destOrd="0" parTransId="{7741DA61-B16A-41FD-BDF5-A6485DA86E00}" sibTransId="{26E6EBED-6737-4A96-B769-BD3508C48BE1}"/>
    <dgm:cxn modelId="{ECB727E7-479F-4C36-A84D-7F366CA07A18}" type="presOf" srcId="{26E6EBED-6737-4A96-B769-BD3508C48BE1}" destId="{8F3BB90B-17AE-41E8-BCDA-3FB4CE434D7E}" srcOrd="1" destOrd="0" presId="urn:microsoft.com/office/officeart/2005/8/layout/process3"/>
    <dgm:cxn modelId="{40021C95-7845-4391-BB02-97D41693561C}" type="presOf" srcId="{26E6EBED-6737-4A96-B769-BD3508C48BE1}" destId="{4DA58B46-FD5C-4BAE-A107-FDFCCFCDC240}" srcOrd="0" destOrd="0" presId="urn:microsoft.com/office/officeart/2005/8/layout/process3"/>
    <dgm:cxn modelId="{C10E066D-AC28-406F-9A4C-A9D63F6347BC}" type="presOf" srcId="{CF3BFF83-7F4A-487E-88FB-9934F1E29B3C}" destId="{C95056FB-C07D-4144-9A27-700D32F78FCB}" srcOrd="0" destOrd="1" presId="urn:microsoft.com/office/officeart/2005/8/layout/process3"/>
    <dgm:cxn modelId="{99E7A69B-5418-4888-B130-A69FAF49AD73}" type="presOf" srcId="{010FB4E9-82CC-4BC0-9040-84FF88C03167}" destId="{12542E0C-D1BE-454C-A844-ABC67EBF83EE}" srcOrd="1" destOrd="0" presId="urn:microsoft.com/office/officeart/2005/8/layout/process3"/>
    <dgm:cxn modelId="{233D5F37-4EE6-4BD1-9FB3-D5E6C3B748BC}" type="presOf" srcId="{3BF986E1-AACB-49A3-863B-3060DD0FC3B2}" destId="{C95056FB-C07D-4144-9A27-700D32F78FCB}" srcOrd="0" destOrd="0" presId="urn:microsoft.com/office/officeart/2005/8/layout/process3"/>
    <dgm:cxn modelId="{9C47F64F-8A3A-4E74-8D25-FF1A8048992C}" type="presOf" srcId="{743A6473-9688-4970-8FC1-96BA55A3E841}" destId="{934FA3B4-99D2-4C43-B3CA-FFAAE8CBD881}" srcOrd="0" destOrd="1" presId="urn:microsoft.com/office/officeart/2005/8/layout/process3"/>
    <dgm:cxn modelId="{33F0DE14-2D8B-4EDF-84A9-DDE5A023D808}" type="presOf" srcId="{C9A55BD4-FD48-4135-B4A3-9DD78A941BA1}" destId="{6C1CC769-1B25-406C-8E98-EA20F7E93EF7}" srcOrd="0" destOrd="0" presId="urn:microsoft.com/office/officeart/2005/8/layout/process3"/>
    <dgm:cxn modelId="{11E08956-8E26-458D-98A3-11B494D8D91D}" srcId="{39265AE9-66F2-49D7-8E89-A041D5CBDEA7}" destId="{3088ED2D-DFB5-4B29-A58D-2901EB0BAEEE}" srcOrd="3" destOrd="0" parTransId="{CF57B789-797C-4E3F-B7C2-DF9B49EDD98E}" sibTransId="{82C4D0F5-BACE-4298-9AAC-1B04A9F48316}"/>
    <dgm:cxn modelId="{1A8410DC-217A-409E-8EF5-09D764BD85B3}" type="presOf" srcId="{3CE3AA1B-8DF1-435E-A6A3-0B999D987766}" destId="{8B530BE6-20FE-413A-A4E3-A99C14B5A810}" srcOrd="1" destOrd="0" presId="urn:microsoft.com/office/officeart/2005/8/layout/process3"/>
    <dgm:cxn modelId="{3131FFDB-DD9B-4A7D-B71D-202F2E989AC8}" type="presOf" srcId="{1F9722C5-6073-47F7-AF6F-E77828D439A2}" destId="{7011AC15-8166-4C88-B9BF-EA6419BBC23A}" srcOrd="0" destOrd="0" presId="urn:microsoft.com/office/officeart/2005/8/layout/process3"/>
    <dgm:cxn modelId="{4A77B951-4717-4D3C-AAAB-758F8A18A72C}" type="presOf" srcId="{93D34906-920E-46D6-9424-5AB360F432D6}" destId="{FC50215A-D88A-4805-B837-97A3074C0458}" srcOrd="0" destOrd="1" presId="urn:microsoft.com/office/officeart/2005/8/layout/process3"/>
    <dgm:cxn modelId="{4BFCC902-15CF-48D9-90CB-5F45897706D7}" type="presOf" srcId="{3088ED2D-DFB5-4B29-A58D-2901EB0BAEEE}" destId="{D3CD9436-2877-49DB-9346-2D8BA222C70F}" srcOrd="1" destOrd="0" presId="urn:microsoft.com/office/officeart/2005/8/layout/process3"/>
    <dgm:cxn modelId="{8D6FF992-DC14-4D44-B842-AFBAC7852F3B}" srcId="{BC24CC10-660E-4DE1-80A8-3FE0E563E0C2}" destId="{E72FB603-7EAA-437C-A27A-C736317EBEBB}" srcOrd="0" destOrd="0" parTransId="{AA7D70BB-351F-4500-847D-8942A220096D}" sibTransId="{48427488-D0B1-4E2A-8C61-2B2370C21CBD}"/>
    <dgm:cxn modelId="{58AB3A24-A372-4F25-BBB1-241AA7D306FE}" type="presOf" srcId="{E72FB603-7EAA-437C-A27A-C736317EBEBB}" destId="{934FA3B4-99D2-4C43-B3CA-FFAAE8CBD881}" srcOrd="0" destOrd="0" presId="urn:microsoft.com/office/officeart/2005/8/layout/process3"/>
    <dgm:cxn modelId="{990AAC9F-9B42-4848-A7DC-F7689FC68D09}" srcId="{010FB4E9-82CC-4BC0-9040-84FF88C03167}" destId="{1F9722C5-6073-47F7-AF6F-E77828D439A2}" srcOrd="0" destOrd="0" parTransId="{6BFBB4BB-23C0-49AB-B2CF-821649AA1844}" sibTransId="{8F228C22-EE90-462E-AC45-CBEF7958B6EB}"/>
    <dgm:cxn modelId="{23BE3C3E-4565-4D51-B09D-C6D8B5B429C8}" srcId="{3088ED2D-DFB5-4B29-A58D-2901EB0BAEEE}" destId="{93D34906-920E-46D6-9424-5AB360F432D6}" srcOrd="1" destOrd="0" parTransId="{D1EA8B73-3F27-4F05-84D1-7ED77A1D2445}" sibTransId="{F5FAB533-F2DC-4211-B65C-95258AD1E0EA}"/>
    <dgm:cxn modelId="{7CC156A9-C81D-4B2C-AE47-6B2346334C5A}" type="presOf" srcId="{D3A47B5A-F1F9-417D-BBE4-A9A0CF951A4E}" destId="{FC50215A-D88A-4805-B837-97A3074C0458}" srcOrd="0" destOrd="0" presId="urn:microsoft.com/office/officeart/2005/8/layout/process3"/>
    <dgm:cxn modelId="{8C29855D-7AC3-4FB3-901C-BCCFE5D5FCD6}" type="presOf" srcId="{E7B2F0CF-30C2-4455-AEF7-B060DA32AB3B}" destId="{0CAAE409-FB09-419F-BB68-2BC0C5627AC0}" srcOrd="1" destOrd="0" presId="urn:microsoft.com/office/officeart/2005/8/layout/process3"/>
    <dgm:cxn modelId="{0C570A20-98FF-42B2-A3A0-159DE03257CB}" srcId="{3088ED2D-DFB5-4B29-A58D-2901EB0BAEEE}" destId="{D3A47B5A-F1F9-417D-BBE4-A9A0CF951A4E}" srcOrd="0" destOrd="0" parTransId="{568B0354-2680-4F3A-B77B-4160478775BF}" sibTransId="{817C78CD-BD37-4579-9024-0DCC6DFDA44F}"/>
    <dgm:cxn modelId="{4472A7F7-F4DE-4E8B-9680-17969DD8A189}" type="presOf" srcId="{3088ED2D-DFB5-4B29-A58D-2901EB0BAEEE}" destId="{22AE143C-C33F-47E5-A879-654BBBEE1347}" srcOrd="0" destOrd="0" presId="urn:microsoft.com/office/officeart/2005/8/layout/process3"/>
    <dgm:cxn modelId="{D8721EFC-0E46-4702-9995-50F115DEFA6C}" type="presOf" srcId="{BC24CC10-660E-4DE1-80A8-3FE0E563E0C2}" destId="{12157D5C-04C0-4587-908F-9F9791511008}" srcOrd="1" destOrd="0" presId="urn:microsoft.com/office/officeart/2005/8/layout/process3"/>
    <dgm:cxn modelId="{B40EDA7B-4A84-4EE6-91FD-80298EE44122}" type="presParOf" srcId="{08481710-EBE0-4BA1-8998-93658FB75B7F}" destId="{3F4BB44B-4DA7-488C-A95B-209BFE9EFC99}" srcOrd="0" destOrd="0" presId="urn:microsoft.com/office/officeart/2005/8/layout/process3"/>
    <dgm:cxn modelId="{A0FB7399-EA58-4AC2-B335-3A08A9BE811A}" type="presParOf" srcId="{3F4BB44B-4DA7-488C-A95B-209BFE9EFC99}" destId="{68DD6112-6973-4AC4-BA6B-A7703948B5EB}" srcOrd="0" destOrd="0" presId="urn:microsoft.com/office/officeart/2005/8/layout/process3"/>
    <dgm:cxn modelId="{E1404FBB-8A02-46F1-9881-59589EFA1E52}" type="presParOf" srcId="{3F4BB44B-4DA7-488C-A95B-209BFE9EFC99}" destId="{12157D5C-04C0-4587-908F-9F9791511008}" srcOrd="1" destOrd="0" presId="urn:microsoft.com/office/officeart/2005/8/layout/process3"/>
    <dgm:cxn modelId="{D743A66D-42B3-4C92-A11C-ABB011C59E9F}" type="presParOf" srcId="{3F4BB44B-4DA7-488C-A95B-209BFE9EFC99}" destId="{934FA3B4-99D2-4C43-B3CA-FFAAE8CBD881}" srcOrd="2" destOrd="0" presId="urn:microsoft.com/office/officeart/2005/8/layout/process3"/>
    <dgm:cxn modelId="{108190CC-1B72-4F86-9DD1-C6EC6E5D0AF7}" type="presParOf" srcId="{08481710-EBE0-4BA1-8998-93658FB75B7F}" destId="{7971CFAE-B5EC-4C7C-BF25-632641EBC973}" srcOrd="1" destOrd="0" presId="urn:microsoft.com/office/officeart/2005/8/layout/process3"/>
    <dgm:cxn modelId="{3E1F3A87-26F2-4876-8CD6-A22130B62CAB}" type="presParOf" srcId="{7971CFAE-B5EC-4C7C-BF25-632641EBC973}" destId="{8B530BE6-20FE-413A-A4E3-A99C14B5A810}" srcOrd="0" destOrd="0" presId="urn:microsoft.com/office/officeart/2005/8/layout/process3"/>
    <dgm:cxn modelId="{3B02891A-181E-4BA3-9120-F6133D089511}" type="presParOf" srcId="{08481710-EBE0-4BA1-8998-93658FB75B7F}" destId="{A9DFD0A9-08F5-4047-825D-A98DD97875E6}" srcOrd="2" destOrd="0" presId="urn:microsoft.com/office/officeart/2005/8/layout/process3"/>
    <dgm:cxn modelId="{1E9ABD44-0313-4FC4-9A0A-2949BCA8B90A}" type="presParOf" srcId="{A9DFD0A9-08F5-4047-825D-A98DD97875E6}" destId="{6BE31121-FF96-418D-A28B-E15DE1B76FAA}" srcOrd="0" destOrd="0" presId="urn:microsoft.com/office/officeart/2005/8/layout/process3"/>
    <dgm:cxn modelId="{F0AAD1E4-969E-41A6-88A4-C2064EE02B3C}" type="presParOf" srcId="{A9DFD0A9-08F5-4047-825D-A98DD97875E6}" destId="{12542E0C-D1BE-454C-A844-ABC67EBF83EE}" srcOrd="1" destOrd="0" presId="urn:microsoft.com/office/officeart/2005/8/layout/process3"/>
    <dgm:cxn modelId="{A52D1D18-EFD3-48F4-ADA8-CEA2353FD555}" type="presParOf" srcId="{A9DFD0A9-08F5-4047-825D-A98DD97875E6}" destId="{7011AC15-8166-4C88-B9BF-EA6419BBC23A}" srcOrd="2" destOrd="0" presId="urn:microsoft.com/office/officeart/2005/8/layout/process3"/>
    <dgm:cxn modelId="{008B5779-DDF0-42FD-A6EA-83F7B56FA6CE}" type="presParOf" srcId="{08481710-EBE0-4BA1-8998-93658FB75B7F}" destId="{6C1CC769-1B25-406C-8E98-EA20F7E93EF7}" srcOrd="3" destOrd="0" presId="urn:microsoft.com/office/officeart/2005/8/layout/process3"/>
    <dgm:cxn modelId="{CA69572E-D647-41CD-86FD-E2A2951081F5}" type="presParOf" srcId="{6C1CC769-1B25-406C-8E98-EA20F7E93EF7}" destId="{EF246ABE-6193-424A-8586-AC9FE34C7F55}" srcOrd="0" destOrd="0" presId="urn:microsoft.com/office/officeart/2005/8/layout/process3"/>
    <dgm:cxn modelId="{757C7E9D-8F33-4BD5-97D2-31B3902FE1D7}" type="presParOf" srcId="{08481710-EBE0-4BA1-8998-93658FB75B7F}" destId="{9AEF546D-8CF8-482F-839C-15A2DCD43EE5}" srcOrd="4" destOrd="0" presId="urn:microsoft.com/office/officeart/2005/8/layout/process3"/>
    <dgm:cxn modelId="{8A945EBF-7A25-4552-96B7-E7013B08D851}" type="presParOf" srcId="{9AEF546D-8CF8-482F-839C-15A2DCD43EE5}" destId="{BD5F593E-F780-49D8-BEA7-54FE52D065ED}" srcOrd="0" destOrd="0" presId="urn:microsoft.com/office/officeart/2005/8/layout/process3"/>
    <dgm:cxn modelId="{99E61417-DA78-4016-8F1E-BF9EAC2B21A1}" type="presParOf" srcId="{9AEF546D-8CF8-482F-839C-15A2DCD43EE5}" destId="{0CAAE409-FB09-419F-BB68-2BC0C5627AC0}" srcOrd="1" destOrd="0" presId="urn:microsoft.com/office/officeart/2005/8/layout/process3"/>
    <dgm:cxn modelId="{46BD83B9-7CFB-4E3B-B477-DB5F268CDC20}" type="presParOf" srcId="{9AEF546D-8CF8-482F-839C-15A2DCD43EE5}" destId="{C95056FB-C07D-4144-9A27-700D32F78FCB}" srcOrd="2" destOrd="0" presId="urn:microsoft.com/office/officeart/2005/8/layout/process3"/>
    <dgm:cxn modelId="{ACB9C7EA-EF43-4123-A881-FE5994C634B6}" type="presParOf" srcId="{08481710-EBE0-4BA1-8998-93658FB75B7F}" destId="{4DA58B46-FD5C-4BAE-A107-FDFCCFCDC240}" srcOrd="5" destOrd="0" presId="urn:microsoft.com/office/officeart/2005/8/layout/process3"/>
    <dgm:cxn modelId="{A3D74973-C5D6-4BDB-A319-5F93C767DAF8}" type="presParOf" srcId="{4DA58B46-FD5C-4BAE-A107-FDFCCFCDC240}" destId="{8F3BB90B-17AE-41E8-BCDA-3FB4CE434D7E}" srcOrd="0" destOrd="0" presId="urn:microsoft.com/office/officeart/2005/8/layout/process3"/>
    <dgm:cxn modelId="{3DCF13B1-C03E-496B-9BAB-090819F6BEFE}" type="presParOf" srcId="{08481710-EBE0-4BA1-8998-93658FB75B7F}" destId="{1B541486-2019-481D-9464-FEEB45F24C45}" srcOrd="6" destOrd="0" presId="urn:microsoft.com/office/officeart/2005/8/layout/process3"/>
    <dgm:cxn modelId="{26ABC01C-FC8B-41DC-9A4C-53A56B1BAF9A}" type="presParOf" srcId="{1B541486-2019-481D-9464-FEEB45F24C45}" destId="{22AE143C-C33F-47E5-A879-654BBBEE1347}" srcOrd="0" destOrd="0" presId="urn:microsoft.com/office/officeart/2005/8/layout/process3"/>
    <dgm:cxn modelId="{B11B7B9B-BE48-4E83-852A-A75E1F19F649}" type="presParOf" srcId="{1B541486-2019-481D-9464-FEEB45F24C45}" destId="{D3CD9436-2877-49DB-9346-2D8BA222C70F}" srcOrd="1" destOrd="0" presId="urn:microsoft.com/office/officeart/2005/8/layout/process3"/>
    <dgm:cxn modelId="{C1F31592-C18A-47FA-AAB4-4211F3D966F6}" type="presParOf" srcId="{1B541486-2019-481D-9464-FEEB45F24C45}" destId="{FC50215A-D88A-4805-B837-97A3074C045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D3A07-5FF2-4D72-819A-51905EEC7356}">
      <dsp:nvSpPr>
        <dsp:cNvPr id="0" name=""/>
        <dsp:cNvSpPr/>
      </dsp:nvSpPr>
      <dsp:spPr>
        <a:xfrm>
          <a:off x="1543" y="1055"/>
          <a:ext cx="1940158" cy="60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Acquisition</a:t>
          </a:r>
        </a:p>
      </dsp:txBody>
      <dsp:txXfrm>
        <a:off x="1543" y="1055"/>
        <a:ext cx="1940158" cy="403200"/>
      </dsp:txXfrm>
    </dsp:sp>
    <dsp:sp modelId="{48F0C524-F6CE-4F14-8C39-8AE6B7C931C2}">
      <dsp:nvSpPr>
        <dsp:cNvPr id="0" name=""/>
        <dsp:cNvSpPr/>
      </dsp:nvSpPr>
      <dsp:spPr>
        <a:xfrm>
          <a:off x="398925" y="404255"/>
          <a:ext cx="1940158" cy="262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Copying or created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System data and business process data are attached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Information is indexed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Access control on data access implemented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Roll-back capability to be provided</a:t>
          </a:r>
        </a:p>
      </dsp:txBody>
      <dsp:txXfrm>
        <a:off x="455750" y="461080"/>
        <a:ext cx="1826508" cy="2507150"/>
      </dsp:txXfrm>
    </dsp:sp>
    <dsp:sp modelId="{08C50714-FB69-451F-A496-BBDC5B176488}">
      <dsp:nvSpPr>
        <dsp:cNvPr id="0" name=""/>
        <dsp:cNvSpPr/>
      </dsp:nvSpPr>
      <dsp:spPr>
        <a:xfrm>
          <a:off x="2235823" y="-38866"/>
          <a:ext cx="623536" cy="4830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235823" y="57743"/>
        <a:ext cx="478623" cy="289825"/>
      </dsp:txXfrm>
    </dsp:sp>
    <dsp:sp modelId="{152B28DC-BEF1-4352-990D-93D1351D02F2}">
      <dsp:nvSpPr>
        <dsp:cNvPr id="0" name=""/>
        <dsp:cNvSpPr/>
      </dsp:nvSpPr>
      <dsp:spPr>
        <a:xfrm>
          <a:off x="3118185" y="1055"/>
          <a:ext cx="1940158" cy="60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</a:t>
          </a:r>
        </a:p>
      </dsp:txBody>
      <dsp:txXfrm>
        <a:off x="3118185" y="1055"/>
        <a:ext cx="1940158" cy="403200"/>
      </dsp:txXfrm>
    </dsp:sp>
    <dsp:sp modelId="{CF45EB23-B403-4460-BB80-F582676F2758}">
      <dsp:nvSpPr>
        <dsp:cNvPr id="0" name=""/>
        <dsp:cNvSpPr/>
      </dsp:nvSpPr>
      <dsp:spPr>
        <a:xfrm>
          <a:off x="3515567" y="404255"/>
          <a:ext cx="1940158" cy="262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Presents the most challenge in protection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Controls to ensure Internal consistencies</a:t>
          </a:r>
        </a:p>
      </dsp:txBody>
      <dsp:txXfrm>
        <a:off x="3572392" y="461080"/>
        <a:ext cx="1826508" cy="2507150"/>
      </dsp:txXfrm>
    </dsp:sp>
    <dsp:sp modelId="{C224718C-D963-4379-9554-BEE01624A079}">
      <dsp:nvSpPr>
        <dsp:cNvPr id="0" name=""/>
        <dsp:cNvSpPr/>
      </dsp:nvSpPr>
      <dsp:spPr>
        <a:xfrm>
          <a:off x="5352465" y="-38866"/>
          <a:ext cx="623536" cy="4830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352465" y="57743"/>
        <a:ext cx="478623" cy="289825"/>
      </dsp:txXfrm>
    </dsp:sp>
    <dsp:sp modelId="{8F16B00C-9A45-472C-8E72-0A47DE9964EE}">
      <dsp:nvSpPr>
        <dsp:cNvPr id="0" name=""/>
        <dsp:cNvSpPr/>
      </dsp:nvSpPr>
      <dsp:spPr>
        <a:xfrm>
          <a:off x="6234828" y="1055"/>
          <a:ext cx="1940158" cy="60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Archival</a:t>
          </a:r>
        </a:p>
      </dsp:txBody>
      <dsp:txXfrm>
        <a:off x="6234828" y="1055"/>
        <a:ext cx="1940158" cy="403200"/>
      </dsp:txXfrm>
    </dsp:sp>
    <dsp:sp modelId="{E4A3C155-20FE-4EDC-BEFE-7DFD4AB569C0}">
      <dsp:nvSpPr>
        <dsp:cNvPr id="0" name=""/>
        <dsp:cNvSpPr/>
      </dsp:nvSpPr>
      <dsp:spPr>
        <a:xfrm>
          <a:off x="6632209" y="404255"/>
          <a:ext cx="1940158" cy="262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Important to decide on the needs for backup and how they are protected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Need to decide on the retention period</a:t>
          </a:r>
        </a:p>
      </dsp:txBody>
      <dsp:txXfrm>
        <a:off x="6689034" y="461080"/>
        <a:ext cx="1826508" cy="2507150"/>
      </dsp:txXfrm>
    </dsp:sp>
    <dsp:sp modelId="{F0B955BE-BD60-4BDA-832A-5B1747FA91EF}">
      <dsp:nvSpPr>
        <dsp:cNvPr id="0" name=""/>
        <dsp:cNvSpPr/>
      </dsp:nvSpPr>
      <dsp:spPr>
        <a:xfrm>
          <a:off x="8469107" y="-38866"/>
          <a:ext cx="623536" cy="4830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8469107" y="57743"/>
        <a:ext cx="478623" cy="289825"/>
      </dsp:txXfrm>
    </dsp:sp>
    <dsp:sp modelId="{A6A57C92-3659-4CA5-A495-95620BF0A040}">
      <dsp:nvSpPr>
        <dsp:cNvPr id="0" name=""/>
        <dsp:cNvSpPr/>
      </dsp:nvSpPr>
      <dsp:spPr>
        <a:xfrm>
          <a:off x="9351470" y="1055"/>
          <a:ext cx="1940158" cy="60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Disposal</a:t>
          </a:r>
        </a:p>
      </dsp:txBody>
      <dsp:txXfrm>
        <a:off x="9351470" y="1055"/>
        <a:ext cx="1940158" cy="403200"/>
      </dsp:txXfrm>
    </dsp:sp>
    <dsp:sp modelId="{0897BAEB-8C13-4AEF-A5E7-B61BB838F635}">
      <dsp:nvSpPr>
        <dsp:cNvPr id="0" name=""/>
        <dsp:cNvSpPr/>
      </dsp:nvSpPr>
      <dsp:spPr>
        <a:xfrm>
          <a:off x="9748851" y="404255"/>
          <a:ext cx="1940158" cy="262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Two key aspects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 is indeed destroyed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It is destroyed correctly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How and where is stored is critical for destruction</a:t>
          </a:r>
        </a:p>
      </dsp:txBody>
      <dsp:txXfrm>
        <a:off x="9805676" y="461080"/>
        <a:ext cx="1826508" cy="25071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F6399-C58A-462A-854C-C6E82A6F7C29}">
      <dsp:nvSpPr>
        <dsp:cNvPr id="0" name=""/>
        <dsp:cNvSpPr/>
      </dsp:nvSpPr>
      <dsp:spPr>
        <a:xfrm>
          <a:off x="0" y="135836"/>
          <a:ext cx="1029021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635" tIns="166624" rIns="79863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Cost of providing access to data vs cost of providing the data</a:t>
          </a:r>
        </a:p>
      </dsp:txBody>
      <dsp:txXfrm>
        <a:off x="0" y="135836"/>
        <a:ext cx="10290219" cy="504000"/>
      </dsp:txXfrm>
    </dsp:sp>
    <dsp:sp modelId="{F821EEC5-11A1-4F5F-B47A-F84FACCF56A1}">
      <dsp:nvSpPr>
        <dsp:cNvPr id="0" name=""/>
        <dsp:cNvSpPr/>
      </dsp:nvSpPr>
      <dsp:spPr>
        <a:xfrm>
          <a:off x="514510" y="17756"/>
          <a:ext cx="7203153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262" tIns="0" rIns="27226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Cost</a:t>
          </a:r>
        </a:p>
      </dsp:txBody>
      <dsp:txXfrm>
        <a:off x="526038" y="29284"/>
        <a:ext cx="7180097" cy="213104"/>
      </dsp:txXfrm>
    </dsp:sp>
    <dsp:sp modelId="{9D951C8A-AA3B-4F16-91E8-B3B73E6A9339}">
      <dsp:nvSpPr>
        <dsp:cNvPr id="0" name=""/>
        <dsp:cNvSpPr/>
      </dsp:nvSpPr>
      <dsp:spPr>
        <a:xfrm>
          <a:off x="0" y="801116"/>
          <a:ext cx="1029021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635" tIns="166624" rIns="79863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Who owns the data and who maintains the data</a:t>
          </a:r>
        </a:p>
      </dsp:txBody>
      <dsp:txXfrm>
        <a:off x="0" y="801116"/>
        <a:ext cx="10290219" cy="504000"/>
      </dsp:txXfrm>
    </dsp:sp>
    <dsp:sp modelId="{3FB42EDD-7FEC-4E32-B596-AC7CE45E1461}">
      <dsp:nvSpPr>
        <dsp:cNvPr id="0" name=""/>
        <dsp:cNvSpPr/>
      </dsp:nvSpPr>
      <dsp:spPr>
        <a:xfrm>
          <a:off x="514510" y="683036"/>
          <a:ext cx="7203153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262" tIns="0" rIns="27226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Ownership &amp; Custodianship</a:t>
          </a:r>
        </a:p>
      </dsp:txBody>
      <dsp:txXfrm>
        <a:off x="526038" y="694564"/>
        <a:ext cx="7180097" cy="213104"/>
      </dsp:txXfrm>
    </dsp:sp>
    <dsp:sp modelId="{FF14B1C4-B196-4421-A96D-F840978E97FE}">
      <dsp:nvSpPr>
        <dsp:cNvPr id="0" name=""/>
        <dsp:cNvSpPr/>
      </dsp:nvSpPr>
      <dsp:spPr>
        <a:xfrm>
          <a:off x="0" y="1466396"/>
          <a:ext cx="1029021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635" tIns="166624" rIns="79863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What data is private, what data is made public</a:t>
          </a:r>
        </a:p>
      </dsp:txBody>
      <dsp:txXfrm>
        <a:off x="0" y="1466396"/>
        <a:ext cx="10290219" cy="504000"/>
      </dsp:txXfrm>
    </dsp:sp>
    <dsp:sp modelId="{997FF5BA-C7CE-474B-A4ED-043E86DC36AD}">
      <dsp:nvSpPr>
        <dsp:cNvPr id="0" name=""/>
        <dsp:cNvSpPr/>
      </dsp:nvSpPr>
      <dsp:spPr>
        <a:xfrm>
          <a:off x="514510" y="1348316"/>
          <a:ext cx="7203153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262" tIns="0" rIns="27226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Privacy</a:t>
          </a:r>
        </a:p>
      </dsp:txBody>
      <dsp:txXfrm>
        <a:off x="526038" y="1359844"/>
        <a:ext cx="7180097" cy="213104"/>
      </dsp:txXfrm>
    </dsp:sp>
    <dsp:sp modelId="{792DE7D7-3012-40C5-94A5-34C43E731DD8}">
      <dsp:nvSpPr>
        <dsp:cNvPr id="0" name=""/>
        <dsp:cNvSpPr/>
      </dsp:nvSpPr>
      <dsp:spPr>
        <a:xfrm>
          <a:off x="0" y="2131676"/>
          <a:ext cx="1029021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635" tIns="166624" rIns="79863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How protected the organization is from legal recourse</a:t>
          </a:r>
        </a:p>
      </dsp:txBody>
      <dsp:txXfrm>
        <a:off x="0" y="2131676"/>
        <a:ext cx="10290219" cy="504000"/>
      </dsp:txXfrm>
    </dsp:sp>
    <dsp:sp modelId="{83A09671-78AD-4390-AAA7-239CCEC25555}">
      <dsp:nvSpPr>
        <dsp:cNvPr id="0" name=""/>
        <dsp:cNvSpPr/>
      </dsp:nvSpPr>
      <dsp:spPr>
        <a:xfrm>
          <a:off x="514510" y="2013596"/>
          <a:ext cx="7203153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262" tIns="0" rIns="27226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Liability</a:t>
          </a:r>
        </a:p>
      </dsp:txBody>
      <dsp:txXfrm>
        <a:off x="526038" y="2025124"/>
        <a:ext cx="7180097" cy="213104"/>
      </dsp:txXfrm>
    </dsp:sp>
    <dsp:sp modelId="{D26259F1-8B79-4A99-B7EE-21A03D8F33A9}">
      <dsp:nvSpPr>
        <dsp:cNvPr id="0" name=""/>
        <dsp:cNvSpPr/>
      </dsp:nvSpPr>
      <dsp:spPr>
        <a:xfrm>
          <a:off x="0" y="2796956"/>
          <a:ext cx="1029021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635" tIns="166624" rIns="79863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What type of data is in question; what is the impact, type and level of threat, vulnerability for the data</a:t>
          </a:r>
        </a:p>
      </dsp:txBody>
      <dsp:txXfrm>
        <a:off x="0" y="2796956"/>
        <a:ext cx="10290219" cy="504000"/>
      </dsp:txXfrm>
    </dsp:sp>
    <dsp:sp modelId="{C67EAEFF-C31A-4C0A-AD42-542EFB1B4C2F}">
      <dsp:nvSpPr>
        <dsp:cNvPr id="0" name=""/>
        <dsp:cNvSpPr/>
      </dsp:nvSpPr>
      <dsp:spPr>
        <a:xfrm>
          <a:off x="514510" y="2678876"/>
          <a:ext cx="7203153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262" tIns="0" rIns="27226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Sensitivity</a:t>
          </a:r>
        </a:p>
      </dsp:txBody>
      <dsp:txXfrm>
        <a:off x="526038" y="2690404"/>
        <a:ext cx="7180097" cy="213104"/>
      </dsp:txXfrm>
    </dsp:sp>
    <dsp:sp modelId="{AF5FDBC7-E64A-470F-93F4-720141EA3BB9}">
      <dsp:nvSpPr>
        <dsp:cNvPr id="0" name=""/>
        <dsp:cNvSpPr/>
      </dsp:nvSpPr>
      <dsp:spPr>
        <a:xfrm>
          <a:off x="0" y="3462236"/>
          <a:ext cx="1029021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635" tIns="166624" rIns="79863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May have impact on enterprise data policy</a:t>
          </a:r>
        </a:p>
      </dsp:txBody>
      <dsp:txXfrm>
        <a:off x="0" y="3462236"/>
        <a:ext cx="10290219" cy="504000"/>
      </dsp:txXfrm>
    </dsp:sp>
    <dsp:sp modelId="{870756F3-9464-4A2D-961A-B971BB8164F6}">
      <dsp:nvSpPr>
        <dsp:cNvPr id="0" name=""/>
        <dsp:cNvSpPr/>
      </dsp:nvSpPr>
      <dsp:spPr>
        <a:xfrm>
          <a:off x="514510" y="3344156"/>
          <a:ext cx="7203153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262" tIns="0" rIns="27226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Existing Law and Policy Requirements</a:t>
          </a:r>
        </a:p>
      </dsp:txBody>
      <dsp:txXfrm>
        <a:off x="526038" y="3355684"/>
        <a:ext cx="7180097" cy="213104"/>
      </dsp:txXfrm>
    </dsp:sp>
    <dsp:sp modelId="{9358218A-9134-46D7-912B-4AB39530BA95}">
      <dsp:nvSpPr>
        <dsp:cNvPr id="0" name=""/>
        <dsp:cNvSpPr/>
      </dsp:nvSpPr>
      <dsp:spPr>
        <a:xfrm>
          <a:off x="0" y="4127516"/>
          <a:ext cx="1029021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635" tIns="166624" rIns="79863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Consideration should be given to legal request for data and policies that may need to be put in places</a:t>
          </a:r>
        </a:p>
      </dsp:txBody>
      <dsp:txXfrm>
        <a:off x="0" y="4127516"/>
        <a:ext cx="10290219" cy="504000"/>
      </dsp:txXfrm>
    </dsp:sp>
    <dsp:sp modelId="{3D8594C7-D8FF-4064-9E42-A6C07F67B5EC}">
      <dsp:nvSpPr>
        <dsp:cNvPr id="0" name=""/>
        <dsp:cNvSpPr/>
      </dsp:nvSpPr>
      <dsp:spPr>
        <a:xfrm>
          <a:off x="514510" y="4009436"/>
          <a:ext cx="7203153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262" tIns="0" rIns="27226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Policy &amp; Process</a:t>
          </a:r>
        </a:p>
      </dsp:txBody>
      <dsp:txXfrm>
        <a:off x="526038" y="4020964"/>
        <a:ext cx="7180097" cy="2131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3837C-30B2-4902-9C0F-F1F2A69EE49A}">
      <dsp:nvSpPr>
        <dsp:cNvPr id="0" name=""/>
        <dsp:cNvSpPr/>
      </dsp:nvSpPr>
      <dsp:spPr>
        <a:xfrm>
          <a:off x="6025" y="185292"/>
          <a:ext cx="5090760" cy="5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9B236-D491-43E0-83F1-FD0C3B9694EA}">
      <dsp:nvSpPr>
        <dsp:cNvPr id="0" name=""/>
        <dsp:cNvSpPr/>
      </dsp:nvSpPr>
      <dsp:spPr>
        <a:xfrm>
          <a:off x="18922" y="227147"/>
          <a:ext cx="373985" cy="3739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637AE-D71B-425E-B768-BD2C4040C698}">
      <dsp:nvSpPr>
        <dsp:cNvPr id="0" name=""/>
        <dsp:cNvSpPr/>
      </dsp:nvSpPr>
      <dsp:spPr>
        <a:xfrm>
          <a:off x="403512" y="0"/>
          <a:ext cx="5090760" cy="1075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Verification</a:t>
          </a:r>
        </a:p>
      </dsp:txBody>
      <dsp:txXfrm>
        <a:off x="403512" y="0"/>
        <a:ext cx="5090760" cy="1075899"/>
      </dsp:txXfrm>
    </dsp:sp>
    <dsp:sp modelId="{E33AA75B-B40F-4BF4-89E6-AA284F36AF4A}">
      <dsp:nvSpPr>
        <dsp:cNvPr id="0" name=""/>
        <dsp:cNvSpPr/>
      </dsp:nvSpPr>
      <dsp:spPr>
        <a:xfrm>
          <a:off x="149498" y="1283585"/>
          <a:ext cx="373976" cy="3739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98E5BB-C2C5-499F-8B79-0914B302D52E}">
      <dsp:nvSpPr>
        <dsp:cNvPr id="0" name=""/>
        <dsp:cNvSpPr/>
      </dsp:nvSpPr>
      <dsp:spPr>
        <a:xfrm>
          <a:off x="505874" y="1034667"/>
          <a:ext cx="4734407" cy="871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Process of checking the completeness, correctness and compliance of a dataset to ensure the data is what it claims to be </a:t>
          </a:r>
        </a:p>
      </dsp:txBody>
      <dsp:txXfrm>
        <a:off x="505874" y="1034667"/>
        <a:ext cx="4734407" cy="871739"/>
      </dsp:txXfrm>
    </dsp:sp>
    <dsp:sp modelId="{33742460-DE56-409F-B7DF-FA0D22C2B474}">
      <dsp:nvSpPr>
        <dsp:cNvPr id="0" name=""/>
        <dsp:cNvSpPr/>
      </dsp:nvSpPr>
      <dsp:spPr>
        <a:xfrm>
          <a:off x="149498" y="2155325"/>
          <a:ext cx="373976" cy="3739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3FFFF6-75D8-4905-9C3B-1D47B74DD638}">
      <dsp:nvSpPr>
        <dsp:cNvPr id="0" name=""/>
        <dsp:cNvSpPr/>
      </dsp:nvSpPr>
      <dsp:spPr>
        <a:xfrm>
          <a:off x="505874" y="1906407"/>
          <a:ext cx="4734407" cy="871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Checks that the digitized data matches the source data</a:t>
          </a:r>
        </a:p>
      </dsp:txBody>
      <dsp:txXfrm>
        <a:off x="505874" y="1906407"/>
        <a:ext cx="4734407" cy="871739"/>
      </dsp:txXfrm>
    </dsp:sp>
    <dsp:sp modelId="{F820CFB8-C55A-41E3-958A-8ABF8531FCA9}">
      <dsp:nvSpPr>
        <dsp:cNvPr id="0" name=""/>
        <dsp:cNvSpPr/>
      </dsp:nvSpPr>
      <dsp:spPr>
        <a:xfrm>
          <a:off x="149498" y="3027065"/>
          <a:ext cx="373976" cy="3739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941714-256C-46AE-84C1-AF1760F309FC}">
      <dsp:nvSpPr>
        <dsp:cNvPr id="0" name=""/>
        <dsp:cNvSpPr/>
      </dsp:nvSpPr>
      <dsp:spPr>
        <a:xfrm>
          <a:off x="505874" y="2778147"/>
          <a:ext cx="4734407" cy="871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Can be done by personnel who are less familiar with the data</a:t>
          </a:r>
        </a:p>
      </dsp:txBody>
      <dsp:txXfrm>
        <a:off x="505874" y="2778147"/>
        <a:ext cx="4734407" cy="871739"/>
      </dsp:txXfrm>
    </dsp:sp>
    <dsp:sp modelId="{46B3EFB6-829B-4E17-B649-BCB2F183F7D9}">
      <dsp:nvSpPr>
        <dsp:cNvPr id="0" name=""/>
        <dsp:cNvSpPr/>
      </dsp:nvSpPr>
      <dsp:spPr>
        <a:xfrm>
          <a:off x="5343382" y="201193"/>
          <a:ext cx="5090760" cy="5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A6D122-D8AD-48C6-B5EC-48ACDBCB2541}">
      <dsp:nvSpPr>
        <dsp:cNvPr id="0" name=""/>
        <dsp:cNvSpPr/>
      </dsp:nvSpPr>
      <dsp:spPr>
        <a:xfrm>
          <a:off x="5402853" y="220475"/>
          <a:ext cx="373985" cy="3739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3820D-2188-4D09-BF19-7DFB4AADAFAE}">
      <dsp:nvSpPr>
        <dsp:cNvPr id="0" name=""/>
        <dsp:cNvSpPr/>
      </dsp:nvSpPr>
      <dsp:spPr>
        <a:xfrm>
          <a:off x="5866508" y="0"/>
          <a:ext cx="5090760" cy="1075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Validation</a:t>
          </a:r>
        </a:p>
      </dsp:txBody>
      <dsp:txXfrm>
        <a:off x="5866508" y="0"/>
        <a:ext cx="5090760" cy="1075899"/>
      </dsp:txXfrm>
    </dsp:sp>
    <dsp:sp modelId="{5CA4DB37-FFDD-4348-9DA0-D69A85D9716A}">
      <dsp:nvSpPr>
        <dsp:cNvPr id="0" name=""/>
        <dsp:cNvSpPr/>
      </dsp:nvSpPr>
      <dsp:spPr>
        <a:xfrm>
          <a:off x="5494797" y="1283585"/>
          <a:ext cx="373976" cy="3739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F85B4-4175-439E-B615-E944B5E380C9}">
      <dsp:nvSpPr>
        <dsp:cNvPr id="0" name=""/>
        <dsp:cNvSpPr/>
      </dsp:nvSpPr>
      <dsp:spPr>
        <a:xfrm>
          <a:off x="5851172" y="1034667"/>
          <a:ext cx="4734407" cy="871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Evaluates verified data to determine if data quality goals have been achieved and the reasons for deviation</a:t>
          </a:r>
        </a:p>
      </dsp:txBody>
      <dsp:txXfrm>
        <a:off x="5851172" y="1034667"/>
        <a:ext cx="4734407" cy="871739"/>
      </dsp:txXfrm>
    </dsp:sp>
    <dsp:sp modelId="{2D540A36-1558-4942-A4FA-D939A0132399}">
      <dsp:nvSpPr>
        <dsp:cNvPr id="0" name=""/>
        <dsp:cNvSpPr/>
      </dsp:nvSpPr>
      <dsp:spPr>
        <a:xfrm>
          <a:off x="5494797" y="2155325"/>
          <a:ext cx="373976" cy="3739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625C3-A291-48FF-9AB3-2341364CFC09}">
      <dsp:nvSpPr>
        <dsp:cNvPr id="0" name=""/>
        <dsp:cNvSpPr/>
      </dsp:nvSpPr>
      <dsp:spPr>
        <a:xfrm>
          <a:off x="5851172" y="1906407"/>
          <a:ext cx="4734407" cy="871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It follows data verification</a:t>
          </a:r>
        </a:p>
      </dsp:txBody>
      <dsp:txXfrm>
        <a:off x="5851172" y="1906407"/>
        <a:ext cx="4734407" cy="871739"/>
      </dsp:txXfrm>
    </dsp:sp>
    <dsp:sp modelId="{AFC7D256-6D7A-43DA-BFD4-350061AC95BB}">
      <dsp:nvSpPr>
        <dsp:cNvPr id="0" name=""/>
        <dsp:cNvSpPr/>
      </dsp:nvSpPr>
      <dsp:spPr>
        <a:xfrm>
          <a:off x="5494797" y="3027065"/>
          <a:ext cx="373976" cy="3739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9A34B-9695-4CF1-B41C-D34C8E4C422F}">
      <dsp:nvSpPr>
        <dsp:cNvPr id="0" name=""/>
        <dsp:cNvSpPr/>
      </dsp:nvSpPr>
      <dsp:spPr>
        <a:xfrm>
          <a:off x="5851172" y="2778147"/>
          <a:ext cx="4734407" cy="871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Checks that the data makes sense</a:t>
          </a:r>
        </a:p>
      </dsp:txBody>
      <dsp:txXfrm>
        <a:off x="5851172" y="2778147"/>
        <a:ext cx="4734407" cy="871739"/>
      </dsp:txXfrm>
    </dsp:sp>
    <dsp:sp modelId="{16D89414-AAFE-40E0-A3C6-3DD68A938D65}">
      <dsp:nvSpPr>
        <dsp:cNvPr id="0" name=""/>
        <dsp:cNvSpPr/>
      </dsp:nvSpPr>
      <dsp:spPr>
        <a:xfrm>
          <a:off x="5494797" y="3898805"/>
          <a:ext cx="373976" cy="3739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4824F-5A60-4863-BFAB-CE6E6D1FD5B4}">
      <dsp:nvSpPr>
        <dsp:cNvPr id="0" name=""/>
        <dsp:cNvSpPr/>
      </dsp:nvSpPr>
      <dsp:spPr>
        <a:xfrm>
          <a:off x="5851172" y="3649887"/>
          <a:ext cx="4734407" cy="871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Requires in-depth knowledge about the data and should be conducted by experienced personnel</a:t>
          </a:r>
        </a:p>
      </dsp:txBody>
      <dsp:txXfrm>
        <a:off x="5851172" y="3649887"/>
        <a:ext cx="4734407" cy="8717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3837C-30B2-4902-9C0F-F1F2A69EE49A}">
      <dsp:nvSpPr>
        <dsp:cNvPr id="0" name=""/>
        <dsp:cNvSpPr/>
      </dsp:nvSpPr>
      <dsp:spPr>
        <a:xfrm>
          <a:off x="7418" y="1194877"/>
          <a:ext cx="5653719" cy="665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9B236-D491-43E0-83F1-FD0C3B9694EA}">
      <dsp:nvSpPr>
        <dsp:cNvPr id="0" name=""/>
        <dsp:cNvSpPr/>
      </dsp:nvSpPr>
      <dsp:spPr>
        <a:xfrm>
          <a:off x="7418" y="1444678"/>
          <a:ext cx="415342" cy="4153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637AE-D71B-425E-B768-BD2C4040C698}">
      <dsp:nvSpPr>
        <dsp:cNvPr id="0" name=""/>
        <dsp:cNvSpPr/>
      </dsp:nvSpPr>
      <dsp:spPr>
        <a:xfrm>
          <a:off x="7418" y="0"/>
          <a:ext cx="5653719" cy="1194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65" tIns="67310" rIns="100965" bIns="6731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>
              <a:latin typeface="Arial" panose="020B0604020202020204" pitchFamily="34" charset="0"/>
              <a:cs typeface="Arial" panose="020B0604020202020204" pitchFamily="34" charset="0"/>
            </a:rPr>
            <a:t>Quality Control</a:t>
          </a:r>
        </a:p>
      </dsp:txBody>
      <dsp:txXfrm>
        <a:off x="7418" y="0"/>
        <a:ext cx="5653719" cy="1194877"/>
      </dsp:txXfrm>
    </dsp:sp>
    <dsp:sp modelId="{E33AA75B-B40F-4BF4-89E6-AA284F36AF4A}">
      <dsp:nvSpPr>
        <dsp:cNvPr id="0" name=""/>
        <dsp:cNvSpPr/>
      </dsp:nvSpPr>
      <dsp:spPr>
        <a:xfrm>
          <a:off x="7418" y="2412829"/>
          <a:ext cx="415332" cy="4153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98E5BB-C2C5-499F-8B79-0914B302D52E}">
      <dsp:nvSpPr>
        <dsp:cNvPr id="0" name=""/>
        <dsp:cNvSpPr/>
      </dsp:nvSpPr>
      <dsp:spPr>
        <a:xfrm>
          <a:off x="403178" y="2136425"/>
          <a:ext cx="5257959" cy="968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Assessment of data quality based on Internal standards, processes, and procedures established to control and monitor quality</a:t>
          </a:r>
        </a:p>
      </dsp:txBody>
      <dsp:txXfrm>
        <a:off x="403178" y="2136425"/>
        <a:ext cx="5257959" cy="968140"/>
      </dsp:txXfrm>
    </dsp:sp>
    <dsp:sp modelId="{33742460-DE56-409F-B7DF-FA0D22C2B474}">
      <dsp:nvSpPr>
        <dsp:cNvPr id="0" name=""/>
        <dsp:cNvSpPr/>
      </dsp:nvSpPr>
      <dsp:spPr>
        <a:xfrm>
          <a:off x="7418" y="3380970"/>
          <a:ext cx="415332" cy="4153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3FFFF6-75D8-4905-9C3B-1D47B74DD638}">
      <dsp:nvSpPr>
        <dsp:cNvPr id="0" name=""/>
        <dsp:cNvSpPr/>
      </dsp:nvSpPr>
      <dsp:spPr>
        <a:xfrm>
          <a:off x="403178" y="3104566"/>
          <a:ext cx="5257959" cy="968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Quality control procedures monitor and evaluate the resulting products</a:t>
          </a:r>
        </a:p>
      </dsp:txBody>
      <dsp:txXfrm>
        <a:off x="403178" y="3104566"/>
        <a:ext cx="5257959" cy="968140"/>
      </dsp:txXfrm>
    </dsp:sp>
    <dsp:sp modelId="{46B3EFB6-829B-4E17-B649-BCB2F183F7D9}">
      <dsp:nvSpPr>
        <dsp:cNvPr id="0" name=""/>
        <dsp:cNvSpPr/>
      </dsp:nvSpPr>
      <dsp:spPr>
        <a:xfrm>
          <a:off x="5943823" y="1194877"/>
          <a:ext cx="5653719" cy="665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A6D122-D8AD-48C6-B5EC-48ACDBCB2541}">
      <dsp:nvSpPr>
        <dsp:cNvPr id="0" name=""/>
        <dsp:cNvSpPr/>
      </dsp:nvSpPr>
      <dsp:spPr>
        <a:xfrm>
          <a:off x="5943823" y="1444678"/>
          <a:ext cx="415342" cy="4153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3820D-2188-4D09-BF19-7DFB4AADAFAE}">
      <dsp:nvSpPr>
        <dsp:cNvPr id="0" name=""/>
        <dsp:cNvSpPr/>
      </dsp:nvSpPr>
      <dsp:spPr>
        <a:xfrm>
          <a:off x="5943823" y="0"/>
          <a:ext cx="5653719" cy="1194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65" tIns="67310" rIns="100965" bIns="6731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>
              <a:latin typeface="Arial" panose="020B0604020202020204" pitchFamily="34" charset="0"/>
              <a:cs typeface="Arial" panose="020B0604020202020204" pitchFamily="34" charset="0"/>
            </a:rPr>
            <a:t>Quality Assurance</a:t>
          </a:r>
        </a:p>
      </dsp:txBody>
      <dsp:txXfrm>
        <a:off x="5943823" y="0"/>
        <a:ext cx="5653719" cy="1194877"/>
      </dsp:txXfrm>
    </dsp:sp>
    <dsp:sp modelId="{5CA4DB37-FFDD-4348-9DA0-D69A85D9716A}">
      <dsp:nvSpPr>
        <dsp:cNvPr id="0" name=""/>
        <dsp:cNvSpPr/>
      </dsp:nvSpPr>
      <dsp:spPr>
        <a:xfrm>
          <a:off x="5943823" y="2412829"/>
          <a:ext cx="415332" cy="4153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F85B4-4175-439E-B615-E944B5E380C9}">
      <dsp:nvSpPr>
        <dsp:cNvPr id="0" name=""/>
        <dsp:cNvSpPr/>
      </dsp:nvSpPr>
      <dsp:spPr>
        <a:xfrm>
          <a:off x="6339584" y="2136425"/>
          <a:ext cx="5257959" cy="968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Assessment of quality based on standards external to the process and involves reviewing of activities and QC processes to ensure final product meets predetermined quality standard </a:t>
          </a:r>
        </a:p>
      </dsp:txBody>
      <dsp:txXfrm>
        <a:off x="6339584" y="2136425"/>
        <a:ext cx="5257959" cy="968140"/>
      </dsp:txXfrm>
    </dsp:sp>
    <dsp:sp modelId="{2D540A36-1558-4942-A4FA-D939A0132399}">
      <dsp:nvSpPr>
        <dsp:cNvPr id="0" name=""/>
        <dsp:cNvSpPr/>
      </dsp:nvSpPr>
      <dsp:spPr>
        <a:xfrm>
          <a:off x="5943823" y="3380970"/>
          <a:ext cx="415332" cy="4153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625C3-A291-48FF-9AB3-2341364CFC09}">
      <dsp:nvSpPr>
        <dsp:cNvPr id="0" name=""/>
        <dsp:cNvSpPr/>
      </dsp:nvSpPr>
      <dsp:spPr>
        <a:xfrm>
          <a:off x="6339584" y="3104566"/>
          <a:ext cx="5257959" cy="968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Maintains quality through-out all stages of data development</a:t>
          </a:r>
        </a:p>
      </dsp:txBody>
      <dsp:txXfrm>
        <a:off x="6339584" y="3104566"/>
        <a:ext cx="5257959" cy="9681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80EED7-546F-411E-8697-06549CB6B380}">
      <dsp:nvSpPr>
        <dsp:cNvPr id="0" name=""/>
        <dsp:cNvSpPr/>
      </dsp:nvSpPr>
      <dsp:spPr>
        <a:xfrm>
          <a:off x="5261" y="409565"/>
          <a:ext cx="1957248" cy="19572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Identification</a:t>
          </a:r>
        </a:p>
      </dsp:txBody>
      <dsp:txXfrm>
        <a:off x="291893" y="696197"/>
        <a:ext cx="1383984" cy="1383984"/>
      </dsp:txXfrm>
    </dsp:sp>
    <dsp:sp modelId="{1CF24C75-8EAD-4FAA-A831-F4D7A6834012}">
      <dsp:nvSpPr>
        <dsp:cNvPr id="0" name=""/>
        <dsp:cNvSpPr/>
      </dsp:nvSpPr>
      <dsp:spPr>
        <a:xfrm rot="10800000">
          <a:off x="641367" y="2619544"/>
          <a:ext cx="685037" cy="535787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8B4F0-6155-43B3-BEF4-67AC944C8DE5}">
      <dsp:nvSpPr>
        <dsp:cNvPr id="0" name=""/>
        <dsp:cNvSpPr/>
      </dsp:nvSpPr>
      <dsp:spPr>
        <a:xfrm>
          <a:off x="331143" y="3377734"/>
          <a:ext cx="1305485" cy="1305485"/>
        </a:xfrm>
        <a:prstGeom prst="ellipse">
          <a:avLst/>
        </a:prstGeom>
        <a:solidFill>
          <a:schemeClr val="accent4">
            <a:hueOff val="1711772"/>
            <a:satOff val="-9356"/>
            <a:lumOff val="-53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Preservation</a:t>
          </a:r>
        </a:p>
      </dsp:txBody>
      <dsp:txXfrm>
        <a:off x="522327" y="3568918"/>
        <a:ext cx="923117" cy="923117"/>
      </dsp:txXfrm>
    </dsp:sp>
    <dsp:sp modelId="{C6878668-9C1B-4A75-AB90-7F70FCA5BD62}">
      <dsp:nvSpPr>
        <dsp:cNvPr id="0" name=""/>
        <dsp:cNvSpPr/>
      </dsp:nvSpPr>
      <dsp:spPr>
        <a:xfrm rot="5400000">
          <a:off x="2124467" y="3762582"/>
          <a:ext cx="685037" cy="535787"/>
        </a:xfrm>
        <a:prstGeom prst="triangle">
          <a:avLst/>
        </a:prstGeom>
        <a:solidFill>
          <a:schemeClr val="accent4">
            <a:hueOff val="1997067"/>
            <a:satOff val="-10916"/>
            <a:lumOff val="-627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54B4F-ED49-41AD-B749-79C6AC5AC24D}">
      <dsp:nvSpPr>
        <dsp:cNvPr id="0" name=""/>
        <dsp:cNvSpPr/>
      </dsp:nvSpPr>
      <dsp:spPr>
        <a:xfrm>
          <a:off x="3267016" y="3377734"/>
          <a:ext cx="1305485" cy="1305485"/>
        </a:xfrm>
        <a:prstGeom prst="ellipse">
          <a:avLst/>
        </a:prstGeom>
        <a:solidFill>
          <a:schemeClr val="accent4">
            <a:hueOff val="3423544"/>
            <a:satOff val="-18713"/>
            <a:lumOff val="-107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3458200" y="3568918"/>
        <a:ext cx="923117" cy="923117"/>
      </dsp:txXfrm>
    </dsp:sp>
    <dsp:sp modelId="{D51837EE-2AC6-4CDE-8486-43BCC808C952}">
      <dsp:nvSpPr>
        <dsp:cNvPr id="0" name=""/>
        <dsp:cNvSpPr/>
      </dsp:nvSpPr>
      <dsp:spPr>
        <a:xfrm>
          <a:off x="3577240" y="2426276"/>
          <a:ext cx="685037" cy="535787"/>
        </a:xfrm>
        <a:prstGeom prst="triangle">
          <a:avLst/>
        </a:prstGeom>
        <a:solidFill>
          <a:schemeClr val="accent4">
            <a:hueOff val="3994135"/>
            <a:satOff val="-21832"/>
            <a:lumOff val="-1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1737D-482B-4F9A-8C2F-6D53C27B9958}">
      <dsp:nvSpPr>
        <dsp:cNvPr id="0" name=""/>
        <dsp:cNvSpPr/>
      </dsp:nvSpPr>
      <dsp:spPr>
        <a:xfrm>
          <a:off x="3267016" y="735447"/>
          <a:ext cx="1305485" cy="1305485"/>
        </a:xfrm>
        <a:prstGeom prst="ellipse">
          <a:avLst/>
        </a:prstGeom>
        <a:solidFill>
          <a:schemeClr val="accent4">
            <a:hueOff val="5135316"/>
            <a:satOff val="-28069"/>
            <a:lumOff val="-161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Process</a:t>
          </a:r>
        </a:p>
      </dsp:txBody>
      <dsp:txXfrm>
        <a:off x="3458200" y="926631"/>
        <a:ext cx="923117" cy="923117"/>
      </dsp:txXfrm>
    </dsp:sp>
    <dsp:sp modelId="{034B8D0B-F65D-4A27-96FF-7517DB8823A8}">
      <dsp:nvSpPr>
        <dsp:cNvPr id="0" name=""/>
        <dsp:cNvSpPr/>
      </dsp:nvSpPr>
      <dsp:spPr>
        <a:xfrm rot="5400000">
          <a:off x="5060341" y="1120296"/>
          <a:ext cx="685037" cy="535787"/>
        </a:xfrm>
        <a:prstGeom prst="triangle">
          <a:avLst/>
        </a:prstGeom>
        <a:solidFill>
          <a:schemeClr val="accent4">
            <a:hueOff val="5991202"/>
            <a:satOff val="-32748"/>
            <a:lumOff val="-188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A5F1B-EE68-484C-8A8F-E47AF798D84B}">
      <dsp:nvSpPr>
        <dsp:cNvPr id="0" name=""/>
        <dsp:cNvSpPr/>
      </dsp:nvSpPr>
      <dsp:spPr>
        <a:xfrm>
          <a:off x="6202890" y="735447"/>
          <a:ext cx="1305485" cy="1305485"/>
        </a:xfrm>
        <a:prstGeom prst="ellipse">
          <a:avLst/>
        </a:prstGeom>
        <a:solidFill>
          <a:schemeClr val="accent4">
            <a:hueOff val="6847088"/>
            <a:satOff val="-37426"/>
            <a:lumOff val="-215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Review</a:t>
          </a:r>
        </a:p>
      </dsp:txBody>
      <dsp:txXfrm>
        <a:off x="6394074" y="926631"/>
        <a:ext cx="923117" cy="923117"/>
      </dsp:txXfrm>
    </dsp:sp>
    <dsp:sp modelId="{42755642-8518-4369-8A4F-E8B1E23F4408}">
      <dsp:nvSpPr>
        <dsp:cNvPr id="0" name=""/>
        <dsp:cNvSpPr/>
      </dsp:nvSpPr>
      <dsp:spPr>
        <a:xfrm rot="10800000">
          <a:off x="6513114" y="2456603"/>
          <a:ext cx="685037" cy="535787"/>
        </a:xfrm>
        <a:prstGeom prst="triangle">
          <a:avLst/>
        </a:prstGeom>
        <a:solidFill>
          <a:schemeClr val="accent4">
            <a:hueOff val="7988270"/>
            <a:satOff val="-43663"/>
            <a:lumOff val="-250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F6A5E7-B50D-4B8E-A272-AF77408C6FDE}">
      <dsp:nvSpPr>
        <dsp:cNvPr id="0" name=""/>
        <dsp:cNvSpPr/>
      </dsp:nvSpPr>
      <dsp:spPr>
        <a:xfrm>
          <a:off x="6202890" y="3377734"/>
          <a:ext cx="1305485" cy="1305485"/>
        </a:xfrm>
        <a:prstGeom prst="ellipse">
          <a:avLst/>
        </a:prstGeom>
        <a:solidFill>
          <a:schemeClr val="accent4">
            <a:hueOff val="8558860"/>
            <a:satOff val="-46782"/>
            <a:lumOff val="-268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Analyze</a:t>
          </a:r>
        </a:p>
      </dsp:txBody>
      <dsp:txXfrm>
        <a:off x="6394074" y="3568918"/>
        <a:ext cx="923117" cy="923117"/>
      </dsp:txXfrm>
    </dsp:sp>
    <dsp:sp modelId="{3EBD7C9D-C157-4FCD-846D-6820E1532EE3}">
      <dsp:nvSpPr>
        <dsp:cNvPr id="0" name=""/>
        <dsp:cNvSpPr/>
      </dsp:nvSpPr>
      <dsp:spPr>
        <a:xfrm rot="5400000">
          <a:off x="7996214" y="3762582"/>
          <a:ext cx="685037" cy="535787"/>
        </a:xfrm>
        <a:prstGeom prst="triangle">
          <a:avLst/>
        </a:prstGeom>
        <a:solidFill>
          <a:schemeClr val="accent4">
            <a:hueOff val="9985337"/>
            <a:satOff val="-54579"/>
            <a:lumOff val="-3137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5C320-C415-4AFC-8638-5766957FAF67}">
      <dsp:nvSpPr>
        <dsp:cNvPr id="0" name=""/>
        <dsp:cNvSpPr/>
      </dsp:nvSpPr>
      <dsp:spPr>
        <a:xfrm>
          <a:off x="9138763" y="3377734"/>
          <a:ext cx="1305485" cy="1305485"/>
        </a:xfrm>
        <a:prstGeom prst="ellipse">
          <a:avLst/>
        </a:prstGeom>
        <a:solidFill>
          <a:schemeClr val="accent4">
            <a:hueOff val="10270633"/>
            <a:satOff val="-56139"/>
            <a:lumOff val="-322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Production</a:t>
          </a:r>
        </a:p>
      </dsp:txBody>
      <dsp:txXfrm>
        <a:off x="9329947" y="3568918"/>
        <a:ext cx="923117" cy="923117"/>
      </dsp:txXfrm>
    </dsp:sp>
    <dsp:sp modelId="{59534A72-D33B-4E32-9775-3029EA9D4896}">
      <dsp:nvSpPr>
        <dsp:cNvPr id="0" name=""/>
        <dsp:cNvSpPr/>
      </dsp:nvSpPr>
      <dsp:spPr>
        <a:xfrm>
          <a:off x="9448987" y="2589217"/>
          <a:ext cx="685037" cy="535787"/>
        </a:xfrm>
        <a:prstGeom prst="triangle">
          <a:avLst/>
        </a:prstGeom>
        <a:solidFill>
          <a:schemeClr val="accent4">
            <a:hueOff val="11982404"/>
            <a:satOff val="-65495"/>
            <a:lumOff val="-376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D5622-2EF3-47C2-BAF3-4ED4353D92F6}">
      <dsp:nvSpPr>
        <dsp:cNvPr id="0" name=""/>
        <dsp:cNvSpPr/>
      </dsp:nvSpPr>
      <dsp:spPr>
        <a:xfrm>
          <a:off x="8812881" y="409565"/>
          <a:ext cx="1957248" cy="1957248"/>
        </a:xfrm>
        <a:prstGeom prst="ellipse">
          <a:avLst/>
        </a:prstGeom>
        <a:solidFill>
          <a:schemeClr val="accent4">
            <a:hueOff val="11982404"/>
            <a:satOff val="-65495"/>
            <a:lumOff val="-37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Presentation</a:t>
          </a:r>
        </a:p>
      </dsp:txBody>
      <dsp:txXfrm>
        <a:off x="9099513" y="696197"/>
        <a:ext cx="1383984" cy="13839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57D5C-04C0-4587-908F-9F9791511008}">
      <dsp:nvSpPr>
        <dsp:cNvPr id="0" name=""/>
        <dsp:cNvSpPr/>
      </dsp:nvSpPr>
      <dsp:spPr>
        <a:xfrm>
          <a:off x="1610" y="1540494"/>
          <a:ext cx="2023377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Inventory</a:t>
          </a:r>
        </a:p>
      </dsp:txBody>
      <dsp:txXfrm>
        <a:off x="1610" y="1540494"/>
        <a:ext cx="2023377" cy="700244"/>
      </dsp:txXfrm>
    </dsp:sp>
    <dsp:sp modelId="{934FA3B4-99D2-4C43-B3CA-FFAAE8CBD881}">
      <dsp:nvSpPr>
        <dsp:cNvPr id="0" name=""/>
        <dsp:cNvSpPr/>
      </dsp:nvSpPr>
      <dsp:spPr>
        <a:xfrm>
          <a:off x="416036" y="2240738"/>
          <a:ext cx="2023377" cy="1949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Identify the 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Classify the data</a:t>
          </a:r>
        </a:p>
      </dsp:txBody>
      <dsp:txXfrm>
        <a:off x="473122" y="2297824"/>
        <a:ext cx="1909205" cy="1834890"/>
      </dsp:txXfrm>
    </dsp:sp>
    <dsp:sp modelId="{7971CFAE-B5EC-4C7C-BF25-632641EBC973}">
      <dsp:nvSpPr>
        <dsp:cNvPr id="0" name=""/>
        <dsp:cNvSpPr/>
      </dsp:nvSpPr>
      <dsp:spPr>
        <a:xfrm>
          <a:off x="2331724" y="1638734"/>
          <a:ext cx="650281" cy="5037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331724" y="1739486"/>
        <a:ext cx="499152" cy="302258"/>
      </dsp:txXfrm>
    </dsp:sp>
    <dsp:sp modelId="{12542E0C-D1BE-454C-A844-ABC67EBF83EE}">
      <dsp:nvSpPr>
        <dsp:cNvPr id="0" name=""/>
        <dsp:cNvSpPr/>
      </dsp:nvSpPr>
      <dsp:spPr>
        <a:xfrm>
          <a:off x="3251935" y="1540494"/>
          <a:ext cx="2023377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Flows</a:t>
          </a:r>
        </a:p>
      </dsp:txBody>
      <dsp:txXfrm>
        <a:off x="3251935" y="1540494"/>
        <a:ext cx="2023377" cy="700244"/>
      </dsp:txXfrm>
    </dsp:sp>
    <dsp:sp modelId="{7011AC15-8166-4C88-B9BF-EA6419BBC23A}">
      <dsp:nvSpPr>
        <dsp:cNvPr id="0" name=""/>
        <dsp:cNvSpPr/>
      </dsp:nvSpPr>
      <dsp:spPr>
        <a:xfrm>
          <a:off x="3666361" y="2240738"/>
          <a:ext cx="2023377" cy="1949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Plot the data flow over the lifecycle</a:t>
          </a:r>
        </a:p>
      </dsp:txBody>
      <dsp:txXfrm>
        <a:off x="3723447" y="2297824"/>
        <a:ext cx="1909205" cy="1834890"/>
      </dsp:txXfrm>
    </dsp:sp>
    <dsp:sp modelId="{6C1CC769-1B25-406C-8E98-EA20F7E93EF7}">
      <dsp:nvSpPr>
        <dsp:cNvPr id="0" name=""/>
        <dsp:cNvSpPr/>
      </dsp:nvSpPr>
      <dsp:spPr>
        <a:xfrm>
          <a:off x="5582049" y="1638734"/>
          <a:ext cx="650281" cy="5037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582049" y="1739486"/>
        <a:ext cx="499152" cy="302258"/>
      </dsp:txXfrm>
    </dsp:sp>
    <dsp:sp modelId="{0CAAE409-FB09-419F-BB68-2BC0C5627AC0}">
      <dsp:nvSpPr>
        <dsp:cNvPr id="0" name=""/>
        <dsp:cNvSpPr/>
      </dsp:nvSpPr>
      <dsp:spPr>
        <a:xfrm>
          <a:off x="6502260" y="1540494"/>
          <a:ext cx="2023377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Protection Strategy</a:t>
          </a:r>
        </a:p>
      </dsp:txBody>
      <dsp:txXfrm>
        <a:off x="6502260" y="1540494"/>
        <a:ext cx="2023377" cy="700244"/>
      </dsp:txXfrm>
    </dsp:sp>
    <dsp:sp modelId="{C95056FB-C07D-4144-9A27-700D32F78FCB}">
      <dsp:nvSpPr>
        <dsp:cNvPr id="0" name=""/>
        <dsp:cNvSpPr/>
      </dsp:nvSpPr>
      <dsp:spPr>
        <a:xfrm>
          <a:off x="6916686" y="2240738"/>
          <a:ext cx="2023377" cy="1949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Perform Risk Assessment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Determine the DLP Solution</a:t>
          </a:r>
        </a:p>
      </dsp:txBody>
      <dsp:txXfrm>
        <a:off x="6973772" y="2297824"/>
        <a:ext cx="1909205" cy="1834890"/>
      </dsp:txXfrm>
    </dsp:sp>
    <dsp:sp modelId="{4DA58B46-FD5C-4BAE-A107-FDFCCFCDC240}">
      <dsp:nvSpPr>
        <dsp:cNvPr id="0" name=""/>
        <dsp:cNvSpPr/>
      </dsp:nvSpPr>
      <dsp:spPr>
        <a:xfrm>
          <a:off x="8832374" y="1638734"/>
          <a:ext cx="650281" cy="5037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32374" y="1739486"/>
        <a:ext cx="499152" cy="302258"/>
      </dsp:txXfrm>
    </dsp:sp>
    <dsp:sp modelId="{D3CD9436-2877-49DB-9346-2D8BA222C70F}">
      <dsp:nvSpPr>
        <dsp:cNvPr id="0" name=""/>
        <dsp:cNvSpPr/>
      </dsp:nvSpPr>
      <dsp:spPr>
        <a:xfrm>
          <a:off x="9752585" y="1540494"/>
          <a:ext cx="2023377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Implementation, Testing and Tuning</a:t>
          </a:r>
        </a:p>
      </dsp:txBody>
      <dsp:txXfrm>
        <a:off x="9752585" y="1540494"/>
        <a:ext cx="2023377" cy="700244"/>
      </dsp:txXfrm>
    </dsp:sp>
    <dsp:sp modelId="{FC50215A-D88A-4805-B837-97A3074C0458}">
      <dsp:nvSpPr>
        <dsp:cNvPr id="0" name=""/>
        <dsp:cNvSpPr/>
      </dsp:nvSpPr>
      <dsp:spPr>
        <a:xfrm>
          <a:off x="10167011" y="2240738"/>
          <a:ext cx="2023377" cy="1949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Test for false positive, false negative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Misuse cases prioritization and testing</a:t>
          </a:r>
        </a:p>
      </dsp:txBody>
      <dsp:txXfrm>
        <a:off x="10224097" y="2297824"/>
        <a:ext cx="1909205" cy="1834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46E1F-0116-4253-BE01-AB6363ADFA6A}" type="datetimeFigureOut">
              <a:rPr lang="en-IN" smtClean="0"/>
              <a:t>16-02-2017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27D4F-841F-4DD0-99B1-DAF05FBF3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809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5CD72-EC3A-4D22-95AA-8542E975CB8F}" type="datetimeFigureOut">
              <a:rPr lang="en-IN" smtClean="0"/>
              <a:t>16-02-2017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8AFE4-65E3-4235-B09C-893C22CCE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090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1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203D09-5926-4F66-AE61-F8BC0C32CF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143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6030-0B39-41B2-A9A5-6CB76F212BA5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16-02-2017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34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D9CB-0140-4B57-B7CA-5609255333A2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16-02-2017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09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E505-92F8-44EC-AE05-C6FBFFA3C1BF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16-02-2017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54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EBB4-3E45-4B16-BD62-B81B82D5594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16-02-2017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729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697C30C2-930E-43C4-9883-B845A6F6EC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286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719263"/>
            <a:ext cx="10972800" cy="44116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5D650B07-CD5D-4194-B2C4-21844AD2FA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293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719264"/>
            <a:ext cx="5384800" cy="21288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00501"/>
            <a:ext cx="5384800" cy="21304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D6E91EA5-A489-4AE0-BC25-87108DE05C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30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46CC-EEF8-4B75-92C8-B472F9CB7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298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4860-B04C-470C-BB7E-2199C7691F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955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3E4B-5100-4C90-8963-58730DCE034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232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52AC-2167-483E-BA74-60D6753FB77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2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79E7-E95B-44D5-AD15-79A92C880A4B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16-02-2017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165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4758-03ED-40BD-B2BB-FD8724BE6C7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126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15380"/>
            <a:ext cx="10696574" cy="73554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48096" y="-11063"/>
            <a:ext cx="505517" cy="266186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6725537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</p:grpSp>
      <p:sp>
        <p:nvSpPr>
          <p:cNvPr id="16" name="Rectangle 15"/>
          <p:cNvSpPr/>
          <p:nvPr userDrawn="1"/>
        </p:nvSpPr>
        <p:spPr>
          <a:xfrm>
            <a:off x="-2" y="53698"/>
            <a:ext cx="11795760" cy="11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3499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391">
          <p15:clr>
            <a:srgbClr val="FBAE40"/>
          </p15:clr>
        </p15:guide>
        <p15:guide id="3" pos="504">
          <p15:clr>
            <a:srgbClr val="FBAE40"/>
          </p15:clr>
        </p15:guide>
        <p15:guide id="4" pos="7176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15380"/>
            <a:ext cx="10696574" cy="73554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48096" y="-11063"/>
            <a:ext cx="505517" cy="266186"/>
          </a:xfrm>
        </p:spPr>
        <p:txBody>
          <a:bodyPr/>
          <a:lstStyle>
            <a:lvl1pPr algn="ctr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2" y="42268"/>
            <a:ext cx="11795760" cy="914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808" y="6721198"/>
            <a:ext cx="11795760" cy="91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61987" y="6512538"/>
            <a:ext cx="276673" cy="35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316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391">
          <p15:clr>
            <a:srgbClr val="FBAE40"/>
          </p15:clr>
        </p15:guide>
        <p15:guide id="3" pos="504">
          <p15:clr>
            <a:srgbClr val="FBAE40"/>
          </p15:clr>
        </p15:guide>
        <p15:guide id="4" pos="7176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8BAC-4DF5-4505-B591-BEAB2A788B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2246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3E5F-4659-4FF7-A7F7-A8E6BA2C081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462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BFD3-83E5-4EE1-B44C-BD324F172E1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918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345A-BF8C-4491-98EA-5625FE1843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8684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2C42-554E-49D8-BD9C-2055D490F3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36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EEAA-4DCC-4F27-A885-5A6F262774D3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16-02-2017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12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D543-3283-4640-B68B-EA122DEFF41D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16-02-2017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20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A8FF-BE34-420C-8502-4008A8C23E8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16-02-2017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26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15380"/>
            <a:ext cx="10696574" cy="73554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48096" y="-11063"/>
            <a:ext cx="505517" cy="266186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6725537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</p:grpSp>
      <p:sp>
        <p:nvSpPr>
          <p:cNvPr id="16" name="Rectangle 15"/>
          <p:cNvSpPr/>
          <p:nvPr userDrawn="1"/>
        </p:nvSpPr>
        <p:spPr>
          <a:xfrm>
            <a:off x="-2" y="53698"/>
            <a:ext cx="11795760" cy="11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732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391">
          <p15:clr>
            <a:srgbClr val="FBAE40"/>
          </p15:clr>
        </p15:guide>
        <p15:guide id="3" pos="504">
          <p15:clr>
            <a:srgbClr val="FBAE40"/>
          </p15:clr>
        </p15:guide>
        <p15:guide id="4" pos="7176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15380"/>
            <a:ext cx="10696574" cy="73554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48096" y="-11063"/>
            <a:ext cx="505517" cy="266186"/>
          </a:xfrm>
        </p:spPr>
        <p:txBody>
          <a:bodyPr/>
          <a:lstStyle>
            <a:lvl1pPr algn="ctr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2" y="42268"/>
            <a:ext cx="11795760" cy="914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808" y="6721198"/>
            <a:ext cx="11795760" cy="91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61987" y="6512538"/>
            <a:ext cx="276673" cy="35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920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391">
          <p15:clr>
            <a:srgbClr val="FBAE40"/>
          </p15:clr>
        </p15:guide>
        <p15:guide id="3" pos="504">
          <p15:clr>
            <a:srgbClr val="FBAE40"/>
          </p15:clr>
        </p15:guide>
        <p15:guide id="4" pos="7176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3346-F74C-4908-A651-DE50A4F7D7C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16-02-2017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82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11FA-7271-41CA-A949-B1AA0FE66208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16-02-2017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4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9310E-4899-407D-9ED4-AF5243BDE1AC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16-02-2017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7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70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709" r:id="rId13"/>
    <p:sldLayoutId id="2147483710" r:id="rId14"/>
    <p:sldLayoutId id="2147483711" r:id="rId1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F13FE-5836-4F47-A3B0-18D9628960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52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924991" y="3252258"/>
            <a:ext cx="6219873" cy="653760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Security</a:t>
            </a:r>
            <a:endParaRPr lang="en-IN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98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635" y="200748"/>
            <a:ext cx="10696574" cy="735541"/>
          </a:xfrm>
        </p:spPr>
        <p:txBody>
          <a:bodyPr/>
          <a:lstStyle/>
          <a:p>
            <a:r>
              <a:rPr lang="en-US" dirty="0"/>
              <a:t>Classification Procedure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635" y="936289"/>
            <a:ext cx="1118542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Define Classification Levels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Criteria of classification levels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Data owners who will be responsible for Classification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Data custodians who will be responsible for maintaining data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Security controls for each classification level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Exception documentation to previous classification issues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Methods to transfer data ownership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Procedure to periodically review the classification and ownership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Declassification procedures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Classification awareness to all employees</a:t>
            </a:r>
          </a:p>
        </p:txBody>
      </p:sp>
    </p:spTree>
    <p:extLst>
      <p:ext uri="{BB962C8B-B14F-4D97-AF65-F5344CB8AC3E}">
        <p14:creationId xmlns:p14="http://schemas.microsoft.com/office/powerpoint/2010/main" val="92931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Policy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7358" y="1406141"/>
            <a:ext cx="11412037" cy="445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Defines strategic long term goals for data management across all aspects of project or enterprise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High level principles that establish a guiding framework for data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should be flexible and dynamic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Should be readily adaptable for unforeseen circumstances, changing projects, potentially opportunistic partnerships while still maintaining its guiding strategic focus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66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Policy Definition considerations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46702547"/>
              </p:ext>
            </p:extLst>
          </p:nvPr>
        </p:nvGraphicFramePr>
        <p:xfrm>
          <a:off x="800100" y="1428307"/>
          <a:ext cx="10290219" cy="4649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351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Responsibilities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010" y="1937084"/>
            <a:ext cx="114120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Objectives of defining roles and responsibilities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Clearly define roles associated with functions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Establish data ownership through out the life cycle of the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Instill data accountability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Ensure adequate, agreed-upon data quality and meta data metrics are maintained on a continuous basis</a:t>
            </a:r>
          </a:p>
        </p:txBody>
      </p:sp>
    </p:spTree>
    <p:extLst>
      <p:ext uri="{BB962C8B-B14F-4D97-AF65-F5344CB8AC3E}">
        <p14:creationId xmlns:p14="http://schemas.microsoft.com/office/powerpoint/2010/main" val="151499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Owner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7023" y="1958843"/>
            <a:ext cx="114120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Key aspect of good data management involves identification of information owner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Individual or group that created, acquired or purchased information that supports the mission of the organization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Has legal rights over the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Ownership implies the right to exploit the data as well as the right to destroy it</a:t>
            </a:r>
          </a:p>
        </p:txBody>
      </p:sp>
    </p:spTree>
    <p:extLst>
      <p:ext uri="{BB962C8B-B14F-4D97-AF65-F5344CB8AC3E}">
        <p14:creationId xmlns:p14="http://schemas.microsoft.com/office/powerpoint/2010/main" val="22774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29" y="190915"/>
            <a:ext cx="10696574" cy="735541"/>
          </a:xfrm>
        </p:spPr>
        <p:txBody>
          <a:bodyPr/>
          <a:lstStyle/>
          <a:p>
            <a:r>
              <a:rPr lang="en-US" dirty="0"/>
              <a:t>Data Owner - Responsibilities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1529" y="926456"/>
            <a:ext cx="114120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Determine the impact the information has on the organization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Understand the replacement cost of the information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Establish the rules of appropriate use and protection of information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Decide who has access to the information and what privilege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Know when the information is inaccurate or no longer needed and should be destroyed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Provide input to system owners regarding security requirements and controls for the information system that hold the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Assist in identification and assessment of common security controls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Delegates day-to-day maintenance to the data custodian</a:t>
            </a:r>
          </a:p>
        </p:txBody>
      </p:sp>
    </p:spTree>
    <p:extLst>
      <p:ext uri="{BB962C8B-B14F-4D97-AF65-F5344CB8AC3E}">
        <p14:creationId xmlns:p14="http://schemas.microsoft.com/office/powerpoint/2010/main" val="387186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Owner - Responsibilities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345" y="1571652"/>
            <a:ext cx="114120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Owner shall 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establish and document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following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ownership, IP rights and copyrights for their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statutory and non-statutory requirements relevant to their business to ensure the data is compliant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policies for data security, disclosure, pricing and dissemination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Contracts with users and customers on conditions of use, before the data is released</a:t>
            </a:r>
          </a:p>
        </p:txBody>
      </p:sp>
    </p:spTree>
    <p:extLst>
      <p:ext uri="{BB962C8B-B14F-4D97-AF65-F5344CB8AC3E}">
        <p14:creationId xmlns:p14="http://schemas.microsoft.com/office/powerpoint/2010/main" val="50942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Custodian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368" y="1250921"/>
            <a:ext cx="1141203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custodian ensures important data sets are developed, maintained and are accessible within their defined specifications.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Best handled by entity that is most familiar with a datasets content and its management criteria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Responsibilities include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Adherence to data owner guidelines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Ensure access to appropriate users and maintaining appropriate level of security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Dataset maintenance, including data storage and archival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Dataset documentation, including changes to documentation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Quality Assurance and validation to assure ongoing data integrity</a:t>
            </a:r>
          </a:p>
        </p:txBody>
      </p:sp>
    </p:spTree>
    <p:extLst>
      <p:ext uri="{BB962C8B-B14F-4D97-AF65-F5344CB8AC3E}">
        <p14:creationId xmlns:p14="http://schemas.microsoft.com/office/powerpoint/2010/main" val="197651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Owner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513" y="1620813"/>
            <a:ext cx="1141203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person who owns the system processing sensitive information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One system may have multiple information owners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Responsibilities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Develop a system security plan in coordination with Information owners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Maintain the plan and ensure it operates according to the agreed security requirements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Ensure system users and support personal get security training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Update the plan whenever major change happens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Assist in identification, implementation and assessment of common security controls</a:t>
            </a:r>
          </a:p>
        </p:txBody>
      </p:sp>
    </p:spTree>
    <p:extLst>
      <p:ext uri="{BB962C8B-B14F-4D97-AF65-F5344CB8AC3E}">
        <p14:creationId xmlns:p14="http://schemas.microsoft.com/office/powerpoint/2010/main" val="14093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Roles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513" y="1620813"/>
            <a:ext cx="114120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Security Administrator: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Responsible for maintaining specific security devices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Creating new user accounts, implementing new security software, testing security patches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Has the main focus of keeping the network secure; network administrator has main focus on keep the IT running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Supervisor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Ultimately responsible for all actions of the users under them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Responsible for making sure access changes are done for user accounts as and when there is change in user role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19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Information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2009" y="748339"/>
            <a:ext cx="10972800" cy="5315833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that is combined to form meaning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Information has worth to the organization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Information is either created or copied (predominantly copied)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 Phase life cycle	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Acquisition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Archival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Disposal</a:t>
            </a:r>
          </a:p>
          <a:p>
            <a:pPr>
              <a:lnSpc>
                <a:spcPct val="100000"/>
              </a:lnSpc>
            </a:pP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70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Roles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513" y="1620813"/>
            <a:ext cx="114120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Analyst: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Ensures data is stored in a way that makes more sense to the company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Responsible for architecting a new system that will hold company information or advice in purchase of a product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Works with data owners to help ensure that the structures setup support business objectives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Change Control Analyst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Responsible for approving or rejecting requests to make changes to the IT environment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Makes sure certain changes do not introduce new vulnerabilities, it has been tested, and it is properly rolled out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90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roles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368" y="1571652"/>
            <a:ext cx="114120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 processor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an individual or organization that processes personal data solely on behalf of data controller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 Controller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an entity that controls processing of personal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are those who access data to accomplish work tasks. They should have access to only the data they need to perform their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83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513" y="1329122"/>
            <a:ext cx="114120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Quality determines the fitness for use or potential use of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 factors considered for setting data quality expectations are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Frequency of Incorrect data fields or errors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Significance of error within a data field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Errors are more likely be determined when expectations are clearly documented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 Keys to improve data quality are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Prevention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Correction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Documentation is key to good data quality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types of data documentation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Records what data checks have been done and what changes have been made and by whom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Metadata that records information at the dataset level</a:t>
            </a:r>
          </a:p>
        </p:txBody>
      </p:sp>
    </p:spTree>
    <p:extLst>
      <p:ext uri="{BB962C8B-B14F-4D97-AF65-F5344CB8AC3E}">
        <p14:creationId xmlns:p14="http://schemas.microsoft.com/office/powerpoint/2010/main" val="422783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547" y="1250921"/>
            <a:ext cx="11412037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Quality is assessed by applying Verification and validation procedures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Helps ensure data is valid and reliable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73606296"/>
              </p:ext>
            </p:extLst>
          </p:nvPr>
        </p:nvGraphicFramePr>
        <p:xfrm>
          <a:off x="288547" y="2167832"/>
          <a:ext cx="1098905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396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96526461"/>
              </p:ext>
            </p:extLst>
          </p:nvPr>
        </p:nvGraphicFramePr>
        <p:xfrm>
          <a:off x="227918" y="1439333"/>
          <a:ext cx="1160496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471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Control and Assurance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184" y="1250921"/>
            <a:ext cx="114120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QA/QC are designed to prevent data contamination due to two fundamental types of errors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Errors of omission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Insufficient documentation of legitimate data values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are harder to detect and correct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revealed by rigorous QC procedures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Errors of commission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Caused by data entry, transcription or malfunctioning equipment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common, fairly easy to identify and effectively reduced by QA measures in data acquisition process as well as QC procedures after the data has been acquired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81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Stage of Data Management Process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9963" y="1250921"/>
            <a:ext cx="114120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Capture/Collect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Digitization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80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Documentation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368" y="1737161"/>
            <a:ext cx="11412037" cy="445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critical to ensure datasets are useable well into the future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first step in data management process is to enter data into a electronic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Objectives of Data documentation are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Ensure the longevity of the data and their re-use for multiple purposes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Ensures data users understand the context and limitations of datasets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Facilitate discovery of datasets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Facilitate interoperability of datasets and data exchange</a:t>
            </a:r>
          </a:p>
        </p:txBody>
      </p:sp>
    </p:spTree>
    <p:extLst>
      <p:ext uri="{BB962C8B-B14F-4D97-AF65-F5344CB8AC3E}">
        <p14:creationId xmlns:p14="http://schemas.microsoft.com/office/powerpoint/2010/main" val="212273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titles and filenames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368" y="1465136"/>
            <a:ext cx="114120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Titles and filenames should be descriptive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Should reflect the contents of the file and include enough information to uniquely identify the data 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Filename should be provided in the first line of the header rows in the file itself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Names should only contain numbers, letters, dashes and underscore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Lowercase is, less software and platform dependent, and hence is preferable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File name should not be more than 64 characters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Versioning and file creation date will help user know if they are using the correct file</a:t>
            </a:r>
          </a:p>
        </p:txBody>
      </p:sp>
    </p:spTree>
    <p:extLst>
      <p:ext uri="{BB962C8B-B14F-4D97-AF65-F5344CB8AC3E}">
        <p14:creationId xmlns:p14="http://schemas.microsoft.com/office/powerpoint/2010/main" val="19245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368" y="181084"/>
            <a:ext cx="10696574" cy="735541"/>
          </a:xfrm>
        </p:spPr>
        <p:txBody>
          <a:bodyPr/>
          <a:lstStyle/>
          <a:p>
            <a:r>
              <a:rPr lang="en-IN" dirty="0"/>
              <a:t>Metadata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368" y="739644"/>
            <a:ext cx="11412037" cy="641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 of data that gives information about other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Three types of metadata: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Descriptive metadata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Describes a resource for discovery and identification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title, keyword, tag, author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Structural metadata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Facilitates navigation and presentation of electronic information; provides information about internal structure;  binds related files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TOC, index, chapters, title page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Administrative metadata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Provides information to help manage a resource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Filetype, who created, when it was created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21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Information Life Cycle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62967204"/>
              </p:ext>
            </p:extLst>
          </p:nvPr>
        </p:nvGraphicFramePr>
        <p:xfrm>
          <a:off x="137652" y="1250921"/>
          <a:ext cx="11690554" cy="3026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772552"/>
              </p:ext>
            </p:extLst>
          </p:nvPr>
        </p:nvGraphicFramePr>
        <p:xfrm>
          <a:off x="1825523" y="4927873"/>
          <a:ext cx="81280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5556597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43480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Data Backup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</a:t>
                      </a:r>
                      <a:r>
                        <a:rPr lang="en-IN" baseline="0" dirty="0"/>
                        <a:t> Archive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650668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Cop</a:t>
                      </a:r>
                      <a:r>
                        <a:rPr lang="en-IN" baseline="0" dirty="0"/>
                        <a:t>y of current data set that is used as backup if loss of the original data 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aseline="0" dirty="0"/>
                        <a:t>It becomes less useful over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Copy</a:t>
                      </a:r>
                      <a:r>
                        <a:rPr lang="en-IN" baseline="0" dirty="0"/>
                        <a:t> of data set that is no longer in use, but retained for use later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Data</a:t>
                      </a:r>
                      <a:r>
                        <a:rPr lang="en-IN" baseline="0" dirty="0"/>
                        <a:t> from original location is destroyed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073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629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368" y="181084"/>
            <a:ext cx="10696574" cy="735541"/>
          </a:xfrm>
        </p:spPr>
        <p:txBody>
          <a:bodyPr/>
          <a:lstStyle/>
          <a:p>
            <a:r>
              <a:rPr lang="en-IN" dirty="0"/>
              <a:t>Data Standard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368" y="1054277"/>
            <a:ext cx="11412037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Rules by which data are described and recorded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When adopting a standard adopt a minimally complex standard that addresses the largest audience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Benefits of data standard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More efficient data management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Increased data sharing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Higher data quality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Improved data consistency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Increased data integration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Better understanding of the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Improved documentation of information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resoruces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959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368" y="181084"/>
            <a:ext cx="10696574" cy="735541"/>
          </a:xfrm>
        </p:spPr>
        <p:txBody>
          <a:bodyPr/>
          <a:lstStyle/>
          <a:p>
            <a:r>
              <a:rPr lang="en-IN" dirty="0"/>
              <a:t>Data Lifecycle Control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368" y="1054277"/>
            <a:ext cx="11412037" cy="417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Data management includes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Data specification and modeling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Database maintenance and security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Ongoing Audit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Archiving</a:t>
            </a:r>
          </a:p>
        </p:txBody>
      </p:sp>
    </p:spTree>
    <p:extLst>
      <p:ext uri="{BB962C8B-B14F-4D97-AF65-F5344CB8AC3E}">
        <p14:creationId xmlns:p14="http://schemas.microsoft.com/office/powerpoint/2010/main" val="2663320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368" y="181084"/>
            <a:ext cx="10696574" cy="735541"/>
          </a:xfrm>
        </p:spPr>
        <p:txBody>
          <a:bodyPr/>
          <a:lstStyle/>
          <a:p>
            <a:r>
              <a:rPr lang="en-IN" dirty="0"/>
              <a:t>Data Specification and Modelling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368" y="1054277"/>
            <a:ext cx="1141203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Successful database planning requires thorough user requirements analysis and followed by data modeling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Data modelling is the methodology that identifies the path to meet user requirements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Data modelling should be iterative and interactive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Data model consists of written documentation of the concepts to be stored in the database, their relationships, and diagram showing those concepts and their relationships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Data model is the tool to help the design and program teams understand the nature of information to be stored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Data model helps in communication between data content experts specifying what the databases need to do and database developers who are building the 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377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368" y="181084"/>
            <a:ext cx="10696574" cy="735541"/>
          </a:xfrm>
        </p:spPr>
        <p:txBody>
          <a:bodyPr/>
          <a:lstStyle/>
          <a:p>
            <a:r>
              <a:rPr lang="en-IN" dirty="0"/>
              <a:t>Database maintenance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368" y="1054277"/>
            <a:ext cx="11412037" cy="58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Technology obsolescence is a significant cause for information loss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Major changes to hardware/software should be noticed and data should be migrated to newer platforms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Data should be stored in formats that are independent of specific platform or software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Versioning should be used in multi-user environments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Database management requires day-to-day system administration</a:t>
            </a:r>
          </a:p>
          <a:p>
            <a:pPr>
              <a:lnSpc>
                <a:spcPct val="250000"/>
              </a:lnSpc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696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368" y="181084"/>
            <a:ext cx="10696574" cy="735541"/>
          </a:xfrm>
        </p:spPr>
        <p:txBody>
          <a:bodyPr/>
          <a:lstStyle/>
          <a:p>
            <a:r>
              <a:rPr lang="en-IN" dirty="0"/>
              <a:t>Data Audit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0020" y="808472"/>
            <a:ext cx="1141203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Data audit process involves: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Identifying the information needs of the organization and assigning a level of strategic importance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Identifying the resources and services currently provided to meet those needs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Benefits of data audit are: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Awareness of data holdings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Promote capacity planning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Facilitate data sharing and reuse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Monitor data holding and avoid data leaks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Recognition of data management practices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Promote efficient use of resources and improved workflows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Increase ability to manage risks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 the development/refinement of data strategy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0964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43" y="0"/>
            <a:ext cx="10696574" cy="735541"/>
          </a:xfrm>
        </p:spPr>
        <p:txBody>
          <a:bodyPr/>
          <a:lstStyle/>
          <a:p>
            <a:r>
              <a:rPr lang="en-US" dirty="0"/>
              <a:t>Data Retention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92960" y="492155"/>
            <a:ext cx="12483281" cy="6365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Retention Guidelines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Involve all stake holders in the process of aligning the business and legal requirements for the data retention policies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Establish common objectives for supporting archiving and data retention best practices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Monitor, review and update documented data retention policies and archiving procedures.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retention policy should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Outline the classification of records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Retention and destruction schedules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Parties responsible for retention and destruction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Procedures used for destruction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Policy should answer the following questions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data is stored?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long is it stored?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is it stored?</a:t>
            </a:r>
          </a:p>
        </p:txBody>
      </p:sp>
    </p:spTree>
    <p:extLst>
      <p:ext uri="{BB962C8B-B14F-4D97-AF65-F5344CB8AC3E}">
        <p14:creationId xmlns:p14="http://schemas.microsoft.com/office/powerpoint/2010/main" val="302200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Retention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029" y="1347841"/>
            <a:ext cx="114120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retained data to be useful, it should be accessible. Consider following issues for data accessibility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Taxonomy: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Scheme for classifying the data; could be functional, chronological, or combination of categories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Classification: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Sensitivity determines the controls we put in place during the lifecycle of the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Normalization: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comes in many formats; storing the data in original format may render it inaccessible later in time; its prudent to tag data sets to ensure search ability and accessibility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Indexing: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Indexing archived data for future searches;</a:t>
            </a:r>
          </a:p>
        </p:txBody>
      </p:sp>
    </p:spTree>
    <p:extLst>
      <p:ext uri="{BB962C8B-B14F-4D97-AF65-F5344CB8AC3E}">
        <p14:creationId xmlns:p14="http://schemas.microsoft.com/office/powerpoint/2010/main" val="265935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029" y="223381"/>
            <a:ext cx="10696574" cy="735541"/>
          </a:xfrm>
        </p:spPr>
        <p:txBody>
          <a:bodyPr/>
          <a:lstStyle/>
          <a:p>
            <a:r>
              <a:rPr lang="en-US" dirty="0"/>
              <a:t>e-Discovery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552" y="958922"/>
            <a:ext cx="1141203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Process of producing for a court or external attorney all ESI (Electronically Stored Information) pertinent to a legal proceeding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8 Step Electronic Discovery Reference Model (EDRM)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83386253"/>
              </p:ext>
            </p:extLst>
          </p:nvPr>
        </p:nvGraphicFramePr>
        <p:xfrm>
          <a:off x="580867" y="1997859"/>
          <a:ext cx="1077539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356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Sensitive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960" y="1327831"/>
            <a:ext cx="11412037" cy="5024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Marking (Labeling)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Ensures users can easily identify the classification of the data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also includes digital marks or labels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Asset handling different classification of data, should be marked with the top most classification it handles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media is found without label, it should be labeled with the highest level of sensitivity until appropriate analysis is done.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Handling	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Refers to secure transport of media through its lifetime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Policies and procedures should be in place to ensure people understand how to handle sensitive data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Encryption is the obvious choice for protecting sensitive data at rest.</a:t>
            </a:r>
          </a:p>
        </p:txBody>
      </p:sp>
    </p:spTree>
    <p:extLst>
      <p:ext uri="{BB962C8B-B14F-4D97-AF65-F5344CB8AC3E}">
        <p14:creationId xmlns:p14="http://schemas.microsoft.com/office/powerpoint/2010/main" val="36621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at rest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862" y="1250921"/>
            <a:ext cx="114120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2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1"/>
            <a:r>
              <a:rPr lang="en-US" dirty="0"/>
              <a:t>Three broad categories of encrypting tools for the data at rest</a:t>
            </a:r>
          </a:p>
          <a:p>
            <a:pPr lvl="1"/>
            <a:r>
              <a:rPr lang="en-US" dirty="0"/>
              <a:t>Self-encrypting USB Drives:</a:t>
            </a:r>
          </a:p>
          <a:p>
            <a:pPr lvl="2"/>
            <a:r>
              <a:rPr lang="en-US" dirty="0"/>
              <a:t>USB drives embed encryption algorithms within the Hard-drive</a:t>
            </a:r>
          </a:p>
          <a:p>
            <a:pPr lvl="2"/>
            <a:r>
              <a:rPr lang="en-US" dirty="0"/>
              <a:t>Everything in the drive is automatically encrypted</a:t>
            </a:r>
          </a:p>
          <a:p>
            <a:pPr lvl="2"/>
            <a:r>
              <a:rPr lang="en-US" dirty="0"/>
              <a:t>Files moving out of the drive are in decrypted state</a:t>
            </a:r>
          </a:p>
          <a:p>
            <a:pPr lvl="1"/>
            <a:r>
              <a:rPr lang="en-US" dirty="0"/>
              <a:t>Media Encryption Software:</a:t>
            </a:r>
          </a:p>
          <a:p>
            <a:pPr lvl="2"/>
            <a:r>
              <a:rPr lang="en-US" dirty="0"/>
              <a:t>Software used to encrypted the media</a:t>
            </a:r>
          </a:p>
          <a:p>
            <a:pPr lvl="2"/>
            <a:r>
              <a:rPr lang="en-US" dirty="0"/>
              <a:t>Flexibility of software allows encrypting various storage media types</a:t>
            </a:r>
          </a:p>
          <a:p>
            <a:pPr lvl="2"/>
            <a:r>
              <a:rPr lang="en-US" dirty="0"/>
              <a:t>Has the same problem as above, files outside the drive remain un-encrypted</a:t>
            </a:r>
          </a:p>
          <a:p>
            <a:pPr lvl="1"/>
            <a:r>
              <a:rPr lang="en-US" dirty="0"/>
              <a:t>File Encryption Software</a:t>
            </a:r>
          </a:p>
          <a:p>
            <a:pPr lvl="2"/>
            <a:r>
              <a:rPr lang="en-US" dirty="0"/>
              <a:t>Allows greater flexibility in encrypting specific files</a:t>
            </a:r>
          </a:p>
          <a:p>
            <a:pPr lvl="2"/>
            <a:r>
              <a:rPr lang="en-US" dirty="0"/>
              <a:t>Since encryption is applied at file level, it stays encrypted irrespective of the media it is stored.</a:t>
            </a:r>
          </a:p>
        </p:txBody>
      </p:sp>
    </p:spTree>
    <p:extLst>
      <p:ext uri="{BB962C8B-B14F-4D97-AF65-F5344CB8AC3E}">
        <p14:creationId xmlns:p14="http://schemas.microsoft.com/office/powerpoint/2010/main" val="233133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Sensitive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7191" y="1250921"/>
            <a:ext cx="1141203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First step in Asset security is to classify and label the asset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is Sensitive Data?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Any information that is not public or unclassified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Any type of data that an organization has value upon and shall protect or comply with law and regulations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Personally Identifiable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Any information that can identify an individual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Race, name, SSN, date, place of birth, biometric, medical, financial, employment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Protected Health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 health related information that can be related to an individual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Oral or written information created or received by health care related entities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Relates to past, present or future medical information of an individual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Proprietary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Any data that helps an organization to maintain a competitive edge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lost, it can seriously affect the primary mission of an organization</a:t>
            </a:r>
          </a:p>
        </p:txBody>
      </p:sp>
    </p:spTree>
    <p:extLst>
      <p:ext uri="{BB962C8B-B14F-4D97-AF65-F5344CB8AC3E}">
        <p14:creationId xmlns:p14="http://schemas.microsoft.com/office/powerpoint/2010/main" val="29024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Transit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368" y="1416666"/>
            <a:ext cx="11412037" cy="4155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Mechanism to prevent content of the message is protected even if the message itself is intercepted.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Link encryption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Performed by service providers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Encrypts all data, including routing data, along a communications path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Communications nodes need to decrypt data in order to continue routing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 provides traffic confidentiality better than end-to-end encryption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Prevents inference attack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End to End Encryption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Generally performed by end user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Encrypted at the start of the communication channel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Routing information remains visible</a:t>
            </a:r>
          </a:p>
        </p:txBody>
      </p:sp>
    </p:spTree>
    <p:extLst>
      <p:ext uri="{BB962C8B-B14F-4D97-AF65-F5344CB8AC3E}">
        <p14:creationId xmlns:p14="http://schemas.microsoft.com/office/powerpoint/2010/main" val="116012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368" y="1416666"/>
            <a:ext cx="11412037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Data residing in primary storage devices ~ Volatile memory (registers, memory cache, RAM)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Data in use generally cannot be protected by encryption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Attacks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Side Channel Attack: exploits information flow that is the electronic byproduct of a process (like encryption)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Data in use can be protected by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Ensuring software is tested against these attacks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120719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Remanence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43314" y="1377337"/>
            <a:ext cx="12246019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Data remanence is the data that remains in the hard drive as residual magnetic flux or after erasing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Data remanence in HDD is caused by the failure of the method used to clean the HDD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Commonly used method to address data remanence are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Erasing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Simple deletion process; does not remove the files, but only removes the catalog reference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Anyone can typically retrieve the data using widely available tools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56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Remanence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35159" y="1367505"/>
            <a:ext cx="12246019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2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1"/>
            <a:r>
              <a:rPr lang="en-US" dirty="0"/>
              <a:t>Clearing (overwriting/wiping/shredding)</a:t>
            </a:r>
          </a:p>
          <a:p>
            <a:pPr lvl="2"/>
            <a:r>
              <a:rPr lang="en-US" dirty="0"/>
              <a:t>Process of preparing media for reuse with assurance that cleared data cannot be retrieved using traditional recovery means</a:t>
            </a:r>
          </a:p>
          <a:p>
            <a:pPr lvl="2"/>
            <a:r>
              <a:rPr lang="en-US" dirty="0"/>
              <a:t>Unclassified data is written over all addressable locations on the media</a:t>
            </a:r>
          </a:p>
          <a:p>
            <a:pPr lvl="2"/>
            <a:r>
              <a:rPr lang="en-US" dirty="0"/>
              <a:t>Data recovery requires special laboratory techniques</a:t>
            </a:r>
          </a:p>
          <a:p>
            <a:pPr lvl="2"/>
            <a:r>
              <a:rPr lang="en-US" dirty="0"/>
              <a:t>Some media types don’t respond well to clearing</a:t>
            </a:r>
          </a:p>
          <a:p>
            <a:pPr lvl="1"/>
            <a:r>
              <a:rPr lang="en-US" dirty="0"/>
              <a:t>Purging</a:t>
            </a:r>
          </a:p>
          <a:p>
            <a:pPr lvl="2"/>
            <a:r>
              <a:rPr lang="en-US" dirty="0"/>
              <a:t>More intense form of clearing – repeats the clearing process multiple times</a:t>
            </a:r>
          </a:p>
          <a:p>
            <a:pPr lvl="2"/>
            <a:r>
              <a:rPr lang="en-US" dirty="0"/>
              <a:t>Provides assurance that data cannot be recovered using any known means</a:t>
            </a:r>
          </a:p>
          <a:p>
            <a:pPr lvl="2"/>
            <a:r>
              <a:rPr lang="en-US" dirty="0"/>
              <a:t>It can be combined with other means like degaussing to completely remove data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6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623" y="210580"/>
            <a:ext cx="10696574" cy="735541"/>
          </a:xfrm>
        </p:spPr>
        <p:txBody>
          <a:bodyPr/>
          <a:lstStyle/>
          <a:p>
            <a:r>
              <a:rPr lang="en-US" dirty="0"/>
              <a:t>Data Remanence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377" y="1024779"/>
            <a:ext cx="12246019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2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1"/>
            <a:r>
              <a:rPr lang="en-US" dirty="0"/>
              <a:t>Declassification</a:t>
            </a:r>
          </a:p>
          <a:p>
            <a:pPr lvl="2"/>
            <a:r>
              <a:rPr lang="en-US" dirty="0"/>
              <a:t>Any process that purges media or system in order for reuse in unclassified environment</a:t>
            </a:r>
          </a:p>
          <a:p>
            <a:pPr lvl="1"/>
            <a:r>
              <a:rPr lang="en-US" dirty="0"/>
              <a:t>Sanitization</a:t>
            </a:r>
          </a:p>
          <a:p>
            <a:pPr lvl="2"/>
            <a:r>
              <a:rPr lang="en-US" dirty="0"/>
              <a:t>Combination of process that ensures data is removed from the system</a:t>
            </a:r>
          </a:p>
          <a:p>
            <a:pPr lvl="2"/>
            <a:r>
              <a:rPr lang="en-US" dirty="0"/>
              <a:t>It ensures data cannot be recovered by any means</a:t>
            </a:r>
          </a:p>
          <a:p>
            <a:pPr lvl="2"/>
            <a:r>
              <a:rPr lang="en-US" dirty="0"/>
              <a:t>Includes ensuring non-volatile memory is erased, external drives removed and sanitized</a:t>
            </a:r>
          </a:p>
          <a:p>
            <a:pPr lvl="1"/>
            <a:r>
              <a:rPr lang="en-US" dirty="0"/>
              <a:t>Degaussing</a:t>
            </a:r>
          </a:p>
          <a:p>
            <a:pPr lvl="2"/>
            <a:r>
              <a:rPr lang="en-US" dirty="0"/>
              <a:t>Generates heavy magnetic fields which realign the magnetic fields in magnetic media, only effective on magnetic media (does not affect, CD/DVD/SSD)</a:t>
            </a:r>
          </a:p>
          <a:p>
            <a:pPr lvl="3"/>
            <a:r>
              <a:rPr lang="en-US" dirty="0"/>
              <a:t>AC erasure – medium is degaussed by applying alternating field that is reduced in amplitude over time</a:t>
            </a:r>
          </a:p>
          <a:p>
            <a:pPr lvl="3"/>
            <a:r>
              <a:rPr lang="en-US" dirty="0"/>
              <a:t>DC erasure – medium is saturated by applying a unidirectional field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4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Management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2010" y="1397129"/>
            <a:ext cx="11412037" cy="460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Asset management is the foundation for Information Security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Inventory management deals with what assets are there, where they reside and who owns them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Configuration management adds a relationship dynamic relating the other items in the inventory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IT Asset Management (ITAM) introduces financial aspects of the asset – cost, value and contractual status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ITAM also refers to full lifecycle management of the asset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ITAM is designed to manage the physical, contractual and financial aspects of the asset</a:t>
            </a:r>
          </a:p>
        </p:txBody>
      </p:sp>
    </p:spTree>
    <p:extLst>
      <p:ext uri="{BB962C8B-B14F-4D97-AF65-F5344CB8AC3E}">
        <p14:creationId xmlns:p14="http://schemas.microsoft.com/office/powerpoint/2010/main" val="275478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Management Enablers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2010" y="2191084"/>
            <a:ext cx="114120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single, centralized, relational repository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Organizational alignment and defined process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Scalable technologies and infrastructure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87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 Lifecycle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5700" y="1172499"/>
            <a:ext cx="11412037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All equipment's have a useful life; they get depreciated over time or when they are no longer capable of performing its tasks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Common Lifecycle tasks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Defining Requirements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Ensure relevant security requirements are included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Ensure appropriate costs have been allocated for security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Ensure new equipment requirements fits into the organizational security architecture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Acquiring and Implementing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Validate security features are included as specified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Ensure additional security configurations are applied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Ensure security certification or accreditation process is followed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Ensure equipment is inventoried</a:t>
            </a:r>
          </a:p>
        </p:txBody>
      </p:sp>
    </p:spTree>
    <p:extLst>
      <p:ext uri="{BB962C8B-B14F-4D97-AF65-F5344CB8AC3E}">
        <p14:creationId xmlns:p14="http://schemas.microsoft.com/office/powerpoint/2010/main" val="235947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 Lifecycle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694" y="1455996"/>
            <a:ext cx="1141203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Operations and Maintenance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Ensure security features remain operational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Ensure appropriate support is available for security related concerns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Validate and verify inventories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Ensure changes to configuration of system are reviewed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Review equipment for vulnerability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Disposal and Decommission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Ensure secure erasure/ destruction or recycle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Ensure inventories are accurately updated to reflect the status of decommissioned equipment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Guiding principle for media erasure is to ensure that the enemies cost of recovering the data should be higher than the value of the data</a:t>
            </a:r>
          </a:p>
        </p:txBody>
      </p:sp>
    </p:spTree>
    <p:extLst>
      <p:ext uri="{BB962C8B-B14F-4D97-AF65-F5344CB8AC3E}">
        <p14:creationId xmlns:p14="http://schemas.microsoft.com/office/powerpoint/2010/main" val="87061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Destruction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6671" y="2185360"/>
            <a:ext cx="105606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Specific destruction techniques include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Physically breaking the media apart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Chemically altering the media into non readable state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Phase transition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magnetic media, raising its temperature above the Curie temperature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Crypto-erasure can be used in SSDs to sanitize the data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147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73" y="141754"/>
            <a:ext cx="10696574" cy="735541"/>
          </a:xfrm>
        </p:spPr>
        <p:txBody>
          <a:bodyPr/>
          <a:lstStyle/>
          <a:p>
            <a:r>
              <a:rPr lang="en-US" dirty="0"/>
              <a:t>Information Classification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8827" y="1398404"/>
            <a:ext cx="11916697" cy="4060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Refers to the practice of differentiating between different types of information assets and providing some guidance as to how they must be protected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It is an ongoing process and not one-time effort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Important metadata item that should be attached to all information is ~ classification level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The classification level should be always attached throughout the lifecycle of the information</a:t>
            </a:r>
          </a:p>
        </p:txBody>
      </p:sp>
    </p:spTree>
    <p:extLst>
      <p:ext uri="{BB962C8B-B14F-4D97-AF65-F5344CB8AC3E}">
        <p14:creationId xmlns:p14="http://schemas.microsoft.com/office/powerpoint/2010/main" val="143765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432598"/>
              </p:ext>
            </p:extLst>
          </p:nvPr>
        </p:nvGraphicFramePr>
        <p:xfrm>
          <a:off x="800100" y="1348931"/>
          <a:ext cx="9976056" cy="5315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5352">
                  <a:extLst>
                    <a:ext uri="{9D8B030D-6E8A-4147-A177-3AD203B41FA5}">
                      <a16:colId xmlns:a16="http://schemas.microsoft.com/office/drawing/2014/main" val="1082199083"/>
                    </a:ext>
                  </a:extLst>
                </a:gridCol>
                <a:gridCol w="3325352">
                  <a:extLst>
                    <a:ext uri="{9D8B030D-6E8A-4147-A177-3AD203B41FA5}">
                      <a16:colId xmlns:a16="http://schemas.microsoft.com/office/drawing/2014/main" val="2878210561"/>
                    </a:ext>
                  </a:extLst>
                </a:gridCol>
                <a:gridCol w="3325352">
                  <a:extLst>
                    <a:ext uri="{9D8B030D-6E8A-4147-A177-3AD203B41FA5}">
                      <a16:colId xmlns:a16="http://schemas.microsoft.com/office/drawing/2014/main" val="623127984"/>
                    </a:ext>
                  </a:extLst>
                </a:gridCol>
              </a:tblGrid>
              <a:tr h="768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862424"/>
                  </a:ext>
                </a:extLst>
              </a:tr>
              <a:tr h="1326684">
                <a:tc>
                  <a:txBody>
                    <a:bodyPr/>
                    <a:lstStyle/>
                    <a:p>
                      <a:r>
                        <a:rPr lang="en-IN" dirty="0"/>
                        <a:t>Wall</a:t>
                      </a:r>
                      <a:r>
                        <a:rPr lang="en-IN" baseline="0" dirty="0"/>
                        <a:t> safe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Embedded</a:t>
                      </a:r>
                      <a:r>
                        <a:rPr lang="en-IN" baseline="0" dirty="0"/>
                        <a:t> into wall and easily hidden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11078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IN" dirty="0"/>
                        <a:t>Floor safe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Embedded</a:t>
                      </a:r>
                      <a:r>
                        <a:rPr lang="en-IN" baseline="0" dirty="0"/>
                        <a:t> into floor and easily hidden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130993"/>
                  </a:ext>
                </a:extLst>
              </a:tr>
              <a:tr h="768634">
                <a:tc>
                  <a:txBody>
                    <a:bodyPr/>
                    <a:lstStyle/>
                    <a:p>
                      <a:r>
                        <a:rPr lang="en-IN" dirty="0"/>
                        <a:t>Chests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Stand-alone</a:t>
                      </a:r>
                      <a:r>
                        <a:rPr lang="en-IN" baseline="0" dirty="0"/>
                        <a:t> safes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67773"/>
                  </a:ext>
                </a:extLst>
              </a:tr>
              <a:tr h="768634">
                <a:tc>
                  <a:txBody>
                    <a:bodyPr/>
                    <a:lstStyle/>
                    <a:p>
                      <a:r>
                        <a:rPr lang="en-IN" dirty="0"/>
                        <a:t>Depositories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Safes</a:t>
                      </a:r>
                      <a:r>
                        <a:rPr lang="en-IN" baseline="0" dirty="0"/>
                        <a:t> with slots that all valuables to be easily slipped 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173672"/>
                  </a:ext>
                </a:extLst>
              </a:tr>
              <a:tr h="768634">
                <a:tc>
                  <a:txBody>
                    <a:bodyPr/>
                    <a:lstStyle/>
                    <a:p>
                      <a:r>
                        <a:rPr lang="en-IN" dirty="0"/>
                        <a:t>Vaults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Large enough to provide walk-in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471183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88" y="1848465"/>
            <a:ext cx="1235548" cy="925837"/>
          </a:xfrm>
          <a:prstGeom prst="rect">
            <a:avLst/>
          </a:prstGeom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770" y="2569292"/>
            <a:ext cx="1104285" cy="136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228" y="3935611"/>
            <a:ext cx="1294805" cy="12948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5023" y="4779658"/>
            <a:ext cx="1100032" cy="11000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3911" y="5712795"/>
            <a:ext cx="1638702" cy="92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4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Leakage Prevention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5700" y="1624782"/>
            <a:ext cx="11412037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Comprises actions that organizations take to prevent unauthorized external parties from gaining access to sensitive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DLP is concerned with external parties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DLP should be integrated as part of Risk Management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DLP technology determination aspects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Sensitive data awareness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Policy engine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Interoperability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Accuracy (most critical)</a:t>
            </a:r>
          </a:p>
        </p:txBody>
      </p:sp>
    </p:spTree>
    <p:extLst>
      <p:ext uri="{BB962C8B-B14F-4D97-AF65-F5344CB8AC3E}">
        <p14:creationId xmlns:p14="http://schemas.microsoft.com/office/powerpoint/2010/main" val="25188963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DLP Approach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86291316"/>
              </p:ext>
            </p:extLst>
          </p:nvPr>
        </p:nvGraphicFramePr>
        <p:xfrm>
          <a:off x="0" y="719666"/>
          <a:ext cx="12192000" cy="5730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85678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Protection Strategy Considerations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3794" y="1415845"/>
            <a:ext cx="11356258" cy="4409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Backup and recovery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Data life cycle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Physical security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Security culture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Privacy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Organizational change</a:t>
            </a:r>
          </a:p>
        </p:txBody>
      </p:sp>
    </p:spTree>
    <p:extLst>
      <p:ext uri="{BB962C8B-B14F-4D97-AF65-F5344CB8AC3E}">
        <p14:creationId xmlns:p14="http://schemas.microsoft.com/office/powerpoint/2010/main" val="12947189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DLP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5700" y="1624782"/>
            <a:ext cx="1141203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Applies DLP to data in motion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Normally implemented as dedicated appliances at perimeter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Drawback: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It will not protect data on devices that are not on the organization network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Does not have capability to decrypt encrypted tunnels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High cost forces organizations to deploy only at network choke points instead of throughout the network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1061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Endpoint DLP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5700" y="1624782"/>
            <a:ext cx="1141203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Applies DLP to data in use and data in rest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 agent is installed on end-systems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Allows more degree of protection than NDLP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Drawback: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Agent management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Cost could be much higher than the NDLP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Unaware to data-in-motion protection violations</a:t>
            </a:r>
          </a:p>
        </p:txBody>
      </p:sp>
    </p:spTree>
    <p:extLst>
      <p:ext uri="{BB962C8B-B14F-4D97-AF65-F5344CB8AC3E}">
        <p14:creationId xmlns:p14="http://schemas.microsoft.com/office/powerpoint/2010/main" val="4850610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Hybrid DLP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5700" y="1624782"/>
            <a:ext cx="1141203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Deploy both EDLP and NDLP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Costliest and most complex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Offers the best coverage and protection</a:t>
            </a:r>
          </a:p>
        </p:txBody>
      </p:sp>
    </p:spTree>
    <p:extLst>
      <p:ext uri="{BB962C8B-B14F-4D97-AF65-F5344CB8AC3E}">
        <p14:creationId xmlns:p14="http://schemas.microsoft.com/office/powerpoint/2010/main" val="16232336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Mobile Device Protection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5700" y="1624782"/>
            <a:ext cx="1141203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Mechanisms to protect mobile devices are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Inventory all mobile devices ~ identification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Harden the mobile OS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Password protect the BIOS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Register the device with vendor and get notified if the device is submitted for repair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not check-in as luggage in airport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not leave the device unattended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Engrave identification mark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slot lock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Backup data at regular intervals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Encrypt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 remote wiping</a:t>
            </a:r>
          </a:p>
        </p:txBody>
      </p:sp>
    </p:spTree>
    <p:extLst>
      <p:ext uri="{BB962C8B-B14F-4D97-AF65-F5344CB8AC3E}">
        <p14:creationId xmlns:p14="http://schemas.microsoft.com/office/powerpoint/2010/main" val="21616223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Baselining / Scoping / Tailoring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365" y="1495324"/>
            <a:ext cx="11412037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Baseline provides a starting point and ensure a minimum security standard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Scoping refers to reviewing baseline security controls and choosing only those controls that apply to the IT system to be protected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Tailoring refers to modifying the list of security controls within a baseline so that they align with the business mission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Supplementation involves adding assessment procedures to adequately meet the risk management needs of the organization</a:t>
            </a:r>
          </a:p>
        </p:txBody>
      </p:sp>
    </p:spTree>
    <p:extLst>
      <p:ext uri="{BB962C8B-B14F-4D97-AF65-F5344CB8AC3E}">
        <p14:creationId xmlns:p14="http://schemas.microsoft.com/office/powerpoint/2010/main" val="355028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6434934"/>
            <a:ext cx="4562573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392922" y="6414863"/>
            <a:ext cx="4799078" cy="20071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9" name="Picture 18" descr="C:\Users\Venky\AppData\Local\Microsoft\Windows\INetCacheContent.Word\CYI_logo-web (002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703" y="3419642"/>
            <a:ext cx="4670369" cy="1453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Rectangle 17"/>
          <p:cNvSpPr/>
          <p:nvPr/>
        </p:nvSpPr>
        <p:spPr>
          <a:xfrm>
            <a:off x="799043" y="1833389"/>
            <a:ext cx="34572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Karthikeyan Dhayalan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MD &amp; Chief Security Partner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00185" y="1724462"/>
            <a:ext cx="883091" cy="1695180"/>
            <a:chOff x="1615191" y="866274"/>
            <a:chExt cx="883091" cy="169518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056736" y="1529993"/>
              <a:ext cx="1" cy="788792"/>
            </a:xfrm>
            <a:prstGeom prst="line">
              <a:avLst/>
            </a:prstGeom>
            <a:ln w="41275">
              <a:solidFill>
                <a:schemeClr val="accent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31"/>
            <p:cNvSpPr/>
            <p:nvPr/>
          </p:nvSpPr>
          <p:spPr>
            <a:xfrm rot="10800000">
              <a:off x="1615191" y="866274"/>
              <a:ext cx="883091" cy="971254"/>
            </a:xfrm>
            <a:custGeom>
              <a:avLst/>
              <a:gdLst>
                <a:gd name="connsiteX0" fmla="*/ 829340 w 1658680"/>
                <a:gd name="connsiteY0" fmla="*/ 1824273 h 1824273"/>
                <a:gd name="connsiteX1" fmla="*/ 0 w 1658680"/>
                <a:gd name="connsiteY1" fmla="*/ 994933 h 1824273"/>
                <a:gd name="connsiteX2" fmla="*/ 506524 w 1658680"/>
                <a:gd name="connsiteY2" fmla="*/ 230767 h 1824273"/>
                <a:gd name="connsiteX3" fmla="*/ 614520 w 1658680"/>
                <a:gd name="connsiteY3" fmla="*/ 197243 h 1824273"/>
                <a:gd name="connsiteX4" fmla="*/ 829339 w 1658680"/>
                <a:gd name="connsiteY4" fmla="*/ 0 h 1824273"/>
                <a:gd name="connsiteX5" fmla="*/ 1044157 w 1658680"/>
                <a:gd name="connsiteY5" fmla="*/ 197242 h 1824273"/>
                <a:gd name="connsiteX6" fmla="*/ 1152157 w 1658680"/>
                <a:gd name="connsiteY6" fmla="*/ 230767 h 1824273"/>
                <a:gd name="connsiteX7" fmla="*/ 1658680 w 1658680"/>
                <a:gd name="connsiteY7" fmla="*/ 994933 h 1824273"/>
                <a:gd name="connsiteX8" fmla="*/ 829340 w 1658680"/>
                <a:gd name="connsiteY8" fmla="*/ 1824273 h 182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680" h="1824273">
                  <a:moveTo>
                    <a:pt x="829340" y="1824273"/>
                  </a:moveTo>
                  <a:cubicBezTo>
                    <a:pt x="371308" y="1824273"/>
                    <a:pt x="0" y="1452965"/>
                    <a:pt x="0" y="994933"/>
                  </a:cubicBezTo>
                  <a:cubicBezTo>
                    <a:pt x="0" y="651409"/>
                    <a:pt x="208861" y="356667"/>
                    <a:pt x="506524" y="230767"/>
                  </a:cubicBezTo>
                  <a:lnTo>
                    <a:pt x="614520" y="197243"/>
                  </a:lnTo>
                  <a:lnTo>
                    <a:pt x="829339" y="0"/>
                  </a:lnTo>
                  <a:lnTo>
                    <a:pt x="1044157" y="197242"/>
                  </a:lnTo>
                  <a:lnTo>
                    <a:pt x="1152157" y="230767"/>
                  </a:lnTo>
                  <a:cubicBezTo>
                    <a:pt x="1449819" y="356667"/>
                    <a:pt x="1658680" y="651409"/>
                    <a:pt x="1658680" y="994933"/>
                  </a:cubicBezTo>
                  <a:cubicBezTo>
                    <a:pt x="1658680" y="1452965"/>
                    <a:pt x="1287372" y="1824273"/>
                    <a:pt x="829340" y="18242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935402" y="2318785"/>
              <a:ext cx="242669" cy="242669"/>
            </a:xfrm>
            <a:prstGeom prst="ellipse">
              <a:avLst/>
            </a:prstGeom>
            <a:noFill/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1998985" y="2382368"/>
              <a:ext cx="115503" cy="1155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AutoShape 4"/>
          <p:cNvSpPr>
            <a:spLocks/>
          </p:cNvSpPr>
          <p:nvPr/>
        </p:nvSpPr>
        <p:spPr bwMode="auto">
          <a:xfrm>
            <a:off x="5617098" y="1906924"/>
            <a:ext cx="449263" cy="4508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28" y="17466"/>
                </a:moveTo>
                <a:cubicBezTo>
                  <a:pt x="16669" y="16923"/>
                  <a:pt x="15846" y="16465"/>
                  <a:pt x="14963" y="16121"/>
                </a:cubicBezTo>
                <a:cubicBezTo>
                  <a:pt x="15595" y="14609"/>
                  <a:pt x="15967" y="12928"/>
                  <a:pt x="16010" y="11148"/>
                </a:cubicBezTo>
                <a:lnTo>
                  <a:pt x="20188" y="11148"/>
                </a:lnTo>
                <a:cubicBezTo>
                  <a:pt x="20097" y="13612"/>
                  <a:pt x="19065" y="15838"/>
                  <a:pt x="17428" y="17466"/>
                </a:cubicBezTo>
                <a:moveTo>
                  <a:pt x="1411" y="11148"/>
                </a:moveTo>
                <a:lnTo>
                  <a:pt x="5589" y="11148"/>
                </a:lnTo>
                <a:cubicBezTo>
                  <a:pt x="5632" y="12928"/>
                  <a:pt x="6004" y="14609"/>
                  <a:pt x="6636" y="16121"/>
                </a:cubicBezTo>
                <a:cubicBezTo>
                  <a:pt x="5753" y="16465"/>
                  <a:pt x="4931" y="16923"/>
                  <a:pt x="4171" y="17466"/>
                </a:cubicBezTo>
                <a:cubicBezTo>
                  <a:pt x="2534" y="15838"/>
                  <a:pt x="1502" y="13612"/>
                  <a:pt x="1411" y="11148"/>
                </a:cubicBezTo>
                <a:moveTo>
                  <a:pt x="3785" y="4553"/>
                </a:moveTo>
                <a:cubicBezTo>
                  <a:pt x="4579" y="5170"/>
                  <a:pt x="5448" y="5691"/>
                  <a:pt x="6388" y="6084"/>
                </a:cubicBezTo>
                <a:cubicBezTo>
                  <a:pt x="5901" y="7433"/>
                  <a:pt x="5627" y="8908"/>
                  <a:pt x="5589" y="10451"/>
                </a:cubicBezTo>
                <a:lnTo>
                  <a:pt x="1411" y="10451"/>
                </a:lnTo>
                <a:cubicBezTo>
                  <a:pt x="1494" y="8190"/>
                  <a:pt x="2376" y="6135"/>
                  <a:pt x="3785" y="4553"/>
                </a:cubicBezTo>
                <a:moveTo>
                  <a:pt x="11148" y="10451"/>
                </a:moveTo>
                <a:lnTo>
                  <a:pt x="11148" y="6950"/>
                </a:lnTo>
                <a:cubicBezTo>
                  <a:pt x="12339" y="6913"/>
                  <a:pt x="13484" y="6696"/>
                  <a:pt x="14558" y="6324"/>
                </a:cubicBezTo>
                <a:cubicBezTo>
                  <a:pt x="15018" y="7598"/>
                  <a:pt x="15276" y="8992"/>
                  <a:pt x="15314" y="10451"/>
                </a:cubicBezTo>
                <a:cubicBezTo>
                  <a:pt x="15314" y="10451"/>
                  <a:pt x="11148" y="10451"/>
                  <a:pt x="11148" y="10451"/>
                </a:cubicBezTo>
                <a:close/>
                <a:moveTo>
                  <a:pt x="14311" y="15882"/>
                </a:moveTo>
                <a:cubicBezTo>
                  <a:pt x="13309" y="15559"/>
                  <a:pt x="12247" y="15380"/>
                  <a:pt x="11148" y="15346"/>
                </a:cubicBezTo>
                <a:lnTo>
                  <a:pt x="11148" y="11148"/>
                </a:lnTo>
                <a:lnTo>
                  <a:pt x="15314" y="11148"/>
                </a:lnTo>
                <a:cubicBezTo>
                  <a:pt x="15270" y="12844"/>
                  <a:pt x="14914" y="14445"/>
                  <a:pt x="14311" y="15882"/>
                </a:cubicBezTo>
                <a:moveTo>
                  <a:pt x="14683" y="16757"/>
                </a:moveTo>
                <a:cubicBezTo>
                  <a:pt x="15476" y="17063"/>
                  <a:pt x="16218" y="17466"/>
                  <a:pt x="16904" y="17941"/>
                </a:cubicBezTo>
                <a:cubicBezTo>
                  <a:pt x="15632" y="19031"/>
                  <a:pt x="14067" y="19781"/>
                  <a:pt x="12344" y="20068"/>
                </a:cubicBezTo>
                <a:cubicBezTo>
                  <a:pt x="13280" y="19136"/>
                  <a:pt x="14076" y="18017"/>
                  <a:pt x="14683" y="16757"/>
                </a:cubicBezTo>
                <a:moveTo>
                  <a:pt x="11148" y="20188"/>
                </a:moveTo>
                <a:lnTo>
                  <a:pt x="11148" y="16043"/>
                </a:lnTo>
                <a:cubicBezTo>
                  <a:pt x="12146" y="16075"/>
                  <a:pt x="13113" y="16231"/>
                  <a:pt x="14025" y="16516"/>
                </a:cubicBezTo>
                <a:cubicBezTo>
                  <a:pt x="13314" y="17970"/>
                  <a:pt x="12343" y="19223"/>
                  <a:pt x="11185" y="20186"/>
                </a:cubicBezTo>
                <a:cubicBezTo>
                  <a:pt x="11185" y="20186"/>
                  <a:pt x="11148" y="20188"/>
                  <a:pt x="11148" y="20188"/>
                </a:cubicBezTo>
                <a:close/>
                <a:moveTo>
                  <a:pt x="9255" y="20068"/>
                </a:moveTo>
                <a:cubicBezTo>
                  <a:pt x="7532" y="19781"/>
                  <a:pt x="5967" y="19031"/>
                  <a:pt x="4695" y="17941"/>
                </a:cubicBezTo>
                <a:cubicBezTo>
                  <a:pt x="5381" y="17466"/>
                  <a:pt x="6123" y="17063"/>
                  <a:pt x="6916" y="16757"/>
                </a:cubicBezTo>
                <a:cubicBezTo>
                  <a:pt x="7523" y="18017"/>
                  <a:pt x="8319" y="19136"/>
                  <a:pt x="9255" y="20068"/>
                </a:cubicBezTo>
                <a:moveTo>
                  <a:pt x="10451" y="11148"/>
                </a:moveTo>
                <a:lnTo>
                  <a:pt x="10451" y="15346"/>
                </a:lnTo>
                <a:cubicBezTo>
                  <a:pt x="9352" y="15380"/>
                  <a:pt x="8290" y="15559"/>
                  <a:pt x="7288" y="15882"/>
                </a:cubicBezTo>
                <a:cubicBezTo>
                  <a:pt x="6685" y="14445"/>
                  <a:pt x="6329" y="12844"/>
                  <a:pt x="6285" y="11148"/>
                </a:cubicBezTo>
                <a:cubicBezTo>
                  <a:pt x="6285" y="11148"/>
                  <a:pt x="10451" y="11148"/>
                  <a:pt x="10451" y="11148"/>
                </a:cubicBezTo>
                <a:close/>
                <a:moveTo>
                  <a:pt x="7041" y="6324"/>
                </a:moveTo>
                <a:cubicBezTo>
                  <a:pt x="8115" y="6696"/>
                  <a:pt x="9260" y="6913"/>
                  <a:pt x="10451" y="6950"/>
                </a:cubicBezTo>
                <a:lnTo>
                  <a:pt x="10451" y="10451"/>
                </a:lnTo>
                <a:lnTo>
                  <a:pt x="6285" y="10451"/>
                </a:lnTo>
                <a:cubicBezTo>
                  <a:pt x="6324" y="8992"/>
                  <a:pt x="6581" y="7598"/>
                  <a:pt x="7041" y="6324"/>
                </a:cubicBezTo>
                <a:moveTo>
                  <a:pt x="6651" y="5442"/>
                </a:moveTo>
                <a:cubicBezTo>
                  <a:pt x="5790" y="5084"/>
                  <a:pt x="4993" y="4609"/>
                  <a:pt x="4263" y="4050"/>
                </a:cubicBezTo>
                <a:cubicBezTo>
                  <a:pt x="5606" y="2749"/>
                  <a:pt x="7332" y="1851"/>
                  <a:pt x="9255" y="1531"/>
                </a:cubicBezTo>
                <a:cubicBezTo>
                  <a:pt x="8175" y="2610"/>
                  <a:pt x="7286" y="3939"/>
                  <a:pt x="6651" y="5442"/>
                </a:cubicBezTo>
                <a:moveTo>
                  <a:pt x="10451" y="1411"/>
                </a:moveTo>
                <a:lnTo>
                  <a:pt x="10451" y="6253"/>
                </a:lnTo>
                <a:cubicBezTo>
                  <a:pt x="9352" y="6217"/>
                  <a:pt x="8296" y="6021"/>
                  <a:pt x="7303" y="5681"/>
                </a:cubicBezTo>
                <a:cubicBezTo>
                  <a:pt x="8029" y="3972"/>
                  <a:pt x="9101" y="2507"/>
                  <a:pt x="10415" y="1413"/>
                </a:cubicBezTo>
                <a:cubicBezTo>
                  <a:pt x="10427" y="1412"/>
                  <a:pt x="10439" y="1411"/>
                  <a:pt x="10451" y="1411"/>
                </a:cubicBezTo>
                <a:moveTo>
                  <a:pt x="12344" y="1531"/>
                </a:moveTo>
                <a:cubicBezTo>
                  <a:pt x="14267" y="1851"/>
                  <a:pt x="15993" y="2749"/>
                  <a:pt x="17336" y="4050"/>
                </a:cubicBezTo>
                <a:cubicBezTo>
                  <a:pt x="16606" y="4609"/>
                  <a:pt x="15809" y="5084"/>
                  <a:pt x="14948" y="5442"/>
                </a:cubicBezTo>
                <a:cubicBezTo>
                  <a:pt x="14313" y="3939"/>
                  <a:pt x="13424" y="2610"/>
                  <a:pt x="12344" y="1531"/>
                </a:cubicBezTo>
                <a:moveTo>
                  <a:pt x="11184" y="1413"/>
                </a:moveTo>
                <a:cubicBezTo>
                  <a:pt x="12498" y="2507"/>
                  <a:pt x="13570" y="3972"/>
                  <a:pt x="14296" y="5681"/>
                </a:cubicBezTo>
                <a:cubicBezTo>
                  <a:pt x="13303" y="6021"/>
                  <a:pt x="12247" y="6217"/>
                  <a:pt x="11148" y="6253"/>
                </a:cubicBezTo>
                <a:lnTo>
                  <a:pt x="11148" y="1411"/>
                </a:lnTo>
                <a:cubicBezTo>
                  <a:pt x="11160" y="1411"/>
                  <a:pt x="11172" y="1412"/>
                  <a:pt x="11184" y="1413"/>
                </a:cubicBezTo>
                <a:moveTo>
                  <a:pt x="10414" y="20186"/>
                </a:moveTo>
                <a:cubicBezTo>
                  <a:pt x="9256" y="19223"/>
                  <a:pt x="8285" y="17970"/>
                  <a:pt x="7574" y="16516"/>
                </a:cubicBezTo>
                <a:cubicBezTo>
                  <a:pt x="8486" y="16231"/>
                  <a:pt x="9453" y="16075"/>
                  <a:pt x="10451" y="16043"/>
                </a:cubicBezTo>
                <a:lnTo>
                  <a:pt x="10451" y="20188"/>
                </a:lnTo>
                <a:cubicBezTo>
                  <a:pt x="10451" y="20188"/>
                  <a:pt x="10414" y="20186"/>
                  <a:pt x="10414" y="20186"/>
                </a:cubicBezTo>
                <a:close/>
                <a:moveTo>
                  <a:pt x="20188" y="10451"/>
                </a:moveTo>
                <a:lnTo>
                  <a:pt x="16010" y="10451"/>
                </a:lnTo>
                <a:cubicBezTo>
                  <a:pt x="15972" y="8908"/>
                  <a:pt x="15698" y="7433"/>
                  <a:pt x="15211" y="6084"/>
                </a:cubicBezTo>
                <a:cubicBezTo>
                  <a:pt x="16151" y="5691"/>
                  <a:pt x="17020" y="5170"/>
                  <a:pt x="17814" y="4553"/>
                </a:cubicBezTo>
                <a:cubicBezTo>
                  <a:pt x="19223" y="6135"/>
                  <a:pt x="20105" y="8190"/>
                  <a:pt x="20188" y="10451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92002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 flipH="1">
            <a:off x="28211" y="-285346"/>
            <a:ext cx="3774440" cy="4061964"/>
            <a:chOff x="-522850" y="-108184"/>
            <a:chExt cx="3053640" cy="3292016"/>
          </a:xfrm>
          <a:solidFill>
            <a:schemeClr val="bg1">
              <a:alpha val="10000"/>
            </a:schemeClr>
          </a:solidFill>
        </p:grpSpPr>
        <p:sp>
          <p:nvSpPr>
            <p:cNvPr id="31" name="Freeform 6"/>
            <p:cNvSpPr>
              <a:spLocks noEditPoints="1"/>
            </p:cNvSpPr>
            <p:nvPr/>
          </p:nvSpPr>
          <p:spPr bwMode="auto">
            <a:xfrm>
              <a:off x="695093" y="-108184"/>
              <a:ext cx="1835697" cy="1835697"/>
            </a:xfrm>
            <a:custGeom>
              <a:avLst/>
              <a:gdLst>
                <a:gd name="T0" fmla="*/ 168 w 168"/>
                <a:gd name="T1" fmla="*/ 94 h 168"/>
                <a:gd name="T2" fmla="*/ 168 w 168"/>
                <a:gd name="T3" fmla="*/ 73 h 168"/>
                <a:gd name="T4" fmla="*/ 143 w 168"/>
                <a:gd name="T5" fmla="*/ 63 h 168"/>
                <a:gd name="T6" fmla="*/ 141 w 168"/>
                <a:gd name="T7" fmla="*/ 57 h 168"/>
                <a:gd name="T8" fmla="*/ 151 w 168"/>
                <a:gd name="T9" fmla="*/ 32 h 168"/>
                <a:gd name="T10" fmla="*/ 136 w 168"/>
                <a:gd name="T11" fmla="*/ 17 h 168"/>
                <a:gd name="T12" fmla="*/ 111 w 168"/>
                <a:gd name="T13" fmla="*/ 27 h 168"/>
                <a:gd name="T14" fmla="*/ 105 w 168"/>
                <a:gd name="T15" fmla="*/ 25 h 168"/>
                <a:gd name="T16" fmla="*/ 94 w 168"/>
                <a:gd name="T17" fmla="*/ 0 h 168"/>
                <a:gd name="T18" fmla="*/ 73 w 168"/>
                <a:gd name="T19" fmla="*/ 0 h 168"/>
                <a:gd name="T20" fmla="*/ 63 w 168"/>
                <a:gd name="T21" fmla="*/ 25 h 168"/>
                <a:gd name="T22" fmla="*/ 57 w 168"/>
                <a:gd name="T23" fmla="*/ 27 h 168"/>
                <a:gd name="T24" fmla="*/ 32 w 168"/>
                <a:gd name="T25" fmla="*/ 17 h 168"/>
                <a:gd name="T26" fmla="*/ 17 w 168"/>
                <a:gd name="T27" fmla="*/ 32 h 168"/>
                <a:gd name="T28" fmla="*/ 27 w 168"/>
                <a:gd name="T29" fmla="*/ 57 h 168"/>
                <a:gd name="T30" fmla="*/ 25 w 168"/>
                <a:gd name="T31" fmla="*/ 63 h 168"/>
                <a:gd name="T32" fmla="*/ 0 w 168"/>
                <a:gd name="T33" fmla="*/ 74 h 168"/>
                <a:gd name="T34" fmla="*/ 0 w 168"/>
                <a:gd name="T35" fmla="*/ 95 h 168"/>
                <a:gd name="T36" fmla="*/ 25 w 168"/>
                <a:gd name="T37" fmla="*/ 105 h 168"/>
                <a:gd name="T38" fmla="*/ 27 w 168"/>
                <a:gd name="T39" fmla="*/ 111 h 168"/>
                <a:gd name="T40" fmla="*/ 17 w 168"/>
                <a:gd name="T41" fmla="*/ 136 h 168"/>
                <a:gd name="T42" fmla="*/ 32 w 168"/>
                <a:gd name="T43" fmla="*/ 151 h 168"/>
                <a:gd name="T44" fmla="*/ 57 w 168"/>
                <a:gd name="T45" fmla="*/ 141 h 168"/>
                <a:gd name="T46" fmla="*/ 63 w 168"/>
                <a:gd name="T47" fmla="*/ 143 h 168"/>
                <a:gd name="T48" fmla="*/ 74 w 168"/>
                <a:gd name="T49" fmla="*/ 168 h 168"/>
                <a:gd name="T50" fmla="*/ 95 w 168"/>
                <a:gd name="T51" fmla="*/ 168 h 168"/>
                <a:gd name="T52" fmla="*/ 105 w 168"/>
                <a:gd name="T53" fmla="*/ 143 h 168"/>
                <a:gd name="T54" fmla="*/ 111 w 168"/>
                <a:gd name="T55" fmla="*/ 141 h 168"/>
                <a:gd name="T56" fmla="*/ 136 w 168"/>
                <a:gd name="T57" fmla="*/ 151 h 168"/>
                <a:gd name="T58" fmla="*/ 151 w 168"/>
                <a:gd name="T59" fmla="*/ 136 h 168"/>
                <a:gd name="T60" fmla="*/ 141 w 168"/>
                <a:gd name="T61" fmla="*/ 111 h 168"/>
                <a:gd name="T62" fmla="*/ 143 w 168"/>
                <a:gd name="T63" fmla="*/ 105 h 168"/>
                <a:gd name="T64" fmla="*/ 168 w 168"/>
                <a:gd name="T65" fmla="*/ 94 h 168"/>
                <a:gd name="T66" fmla="*/ 84 w 168"/>
                <a:gd name="T67" fmla="*/ 115 h 168"/>
                <a:gd name="T68" fmla="*/ 52 w 168"/>
                <a:gd name="T69" fmla="*/ 84 h 168"/>
                <a:gd name="T70" fmla="*/ 84 w 168"/>
                <a:gd name="T71" fmla="*/ 52 h 168"/>
                <a:gd name="T72" fmla="*/ 115 w 168"/>
                <a:gd name="T73" fmla="*/ 84 h 168"/>
                <a:gd name="T74" fmla="*/ 84 w 168"/>
                <a:gd name="T75" fmla="*/ 11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8">
                  <a:moveTo>
                    <a:pt x="168" y="94"/>
                  </a:moveTo>
                  <a:cubicBezTo>
                    <a:pt x="168" y="73"/>
                    <a:pt x="168" y="73"/>
                    <a:pt x="168" y="73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42" y="61"/>
                    <a:pt x="141" y="59"/>
                    <a:pt x="141" y="57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9" y="26"/>
                    <a:pt x="107" y="26"/>
                    <a:pt x="105" y="25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1" y="26"/>
                    <a:pt x="59" y="26"/>
                    <a:pt x="57" y="2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9"/>
                    <a:pt x="25" y="61"/>
                    <a:pt x="25" y="6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7"/>
                    <a:pt x="26" y="109"/>
                    <a:pt x="27" y="111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59" y="142"/>
                    <a:pt x="61" y="142"/>
                    <a:pt x="63" y="143"/>
                  </a:cubicBezTo>
                  <a:cubicBezTo>
                    <a:pt x="74" y="168"/>
                    <a:pt x="74" y="168"/>
                    <a:pt x="74" y="168"/>
                  </a:cubicBezTo>
                  <a:cubicBezTo>
                    <a:pt x="95" y="168"/>
                    <a:pt x="95" y="168"/>
                    <a:pt x="95" y="168"/>
                  </a:cubicBezTo>
                  <a:cubicBezTo>
                    <a:pt x="105" y="143"/>
                    <a:pt x="105" y="143"/>
                    <a:pt x="105" y="143"/>
                  </a:cubicBezTo>
                  <a:cubicBezTo>
                    <a:pt x="107" y="142"/>
                    <a:pt x="109" y="142"/>
                    <a:pt x="111" y="14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51" y="136"/>
                    <a:pt x="151" y="136"/>
                    <a:pt x="151" y="136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41" y="109"/>
                    <a:pt x="142" y="107"/>
                    <a:pt x="143" y="105"/>
                  </a:cubicBezTo>
                  <a:lnTo>
                    <a:pt x="168" y="94"/>
                  </a:lnTo>
                  <a:close/>
                  <a:moveTo>
                    <a:pt x="84" y="115"/>
                  </a:moveTo>
                  <a:cubicBezTo>
                    <a:pt x="66" y="115"/>
                    <a:pt x="52" y="101"/>
                    <a:pt x="52" y="84"/>
                  </a:cubicBezTo>
                  <a:cubicBezTo>
                    <a:pt x="52" y="67"/>
                    <a:pt x="66" y="52"/>
                    <a:pt x="84" y="52"/>
                  </a:cubicBezTo>
                  <a:cubicBezTo>
                    <a:pt x="101" y="52"/>
                    <a:pt x="115" y="67"/>
                    <a:pt x="115" y="84"/>
                  </a:cubicBezTo>
                  <a:cubicBezTo>
                    <a:pt x="115" y="101"/>
                    <a:pt x="101" y="115"/>
                    <a:pt x="84" y="1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Freeform 26"/>
            <p:cNvSpPr>
              <a:spLocks noEditPoints="1"/>
            </p:cNvSpPr>
            <p:nvPr/>
          </p:nvSpPr>
          <p:spPr bwMode="auto">
            <a:xfrm>
              <a:off x="-222756" y="1348135"/>
              <a:ext cx="1835697" cy="1835697"/>
            </a:xfrm>
            <a:custGeom>
              <a:avLst/>
              <a:gdLst>
                <a:gd name="T0" fmla="*/ 168 w 168"/>
                <a:gd name="T1" fmla="*/ 94 h 168"/>
                <a:gd name="T2" fmla="*/ 168 w 168"/>
                <a:gd name="T3" fmla="*/ 73 h 168"/>
                <a:gd name="T4" fmla="*/ 143 w 168"/>
                <a:gd name="T5" fmla="*/ 63 h 168"/>
                <a:gd name="T6" fmla="*/ 141 w 168"/>
                <a:gd name="T7" fmla="*/ 57 h 168"/>
                <a:gd name="T8" fmla="*/ 151 w 168"/>
                <a:gd name="T9" fmla="*/ 32 h 168"/>
                <a:gd name="T10" fmla="*/ 136 w 168"/>
                <a:gd name="T11" fmla="*/ 17 h 168"/>
                <a:gd name="T12" fmla="*/ 111 w 168"/>
                <a:gd name="T13" fmla="*/ 27 h 168"/>
                <a:gd name="T14" fmla="*/ 105 w 168"/>
                <a:gd name="T15" fmla="*/ 25 h 168"/>
                <a:gd name="T16" fmla="*/ 94 w 168"/>
                <a:gd name="T17" fmla="*/ 0 h 168"/>
                <a:gd name="T18" fmla="*/ 73 w 168"/>
                <a:gd name="T19" fmla="*/ 0 h 168"/>
                <a:gd name="T20" fmla="*/ 63 w 168"/>
                <a:gd name="T21" fmla="*/ 25 h 168"/>
                <a:gd name="T22" fmla="*/ 57 w 168"/>
                <a:gd name="T23" fmla="*/ 27 h 168"/>
                <a:gd name="T24" fmla="*/ 32 w 168"/>
                <a:gd name="T25" fmla="*/ 17 h 168"/>
                <a:gd name="T26" fmla="*/ 17 w 168"/>
                <a:gd name="T27" fmla="*/ 32 h 168"/>
                <a:gd name="T28" fmla="*/ 27 w 168"/>
                <a:gd name="T29" fmla="*/ 57 h 168"/>
                <a:gd name="T30" fmla="*/ 25 w 168"/>
                <a:gd name="T31" fmla="*/ 63 h 168"/>
                <a:gd name="T32" fmla="*/ 0 w 168"/>
                <a:gd name="T33" fmla="*/ 74 h 168"/>
                <a:gd name="T34" fmla="*/ 0 w 168"/>
                <a:gd name="T35" fmla="*/ 95 h 168"/>
                <a:gd name="T36" fmla="*/ 25 w 168"/>
                <a:gd name="T37" fmla="*/ 105 h 168"/>
                <a:gd name="T38" fmla="*/ 27 w 168"/>
                <a:gd name="T39" fmla="*/ 111 h 168"/>
                <a:gd name="T40" fmla="*/ 17 w 168"/>
                <a:gd name="T41" fmla="*/ 136 h 168"/>
                <a:gd name="T42" fmla="*/ 32 w 168"/>
                <a:gd name="T43" fmla="*/ 151 h 168"/>
                <a:gd name="T44" fmla="*/ 57 w 168"/>
                <a:gd name="T45" fmla="*/ 141 h 168"/>
                <a:gd name="T46" fmla="*/ 63 w 168"/>
                <a:gd name="T47" fmla="*/ 143 h 168"/>
                <a:gd name="T48" fmla="*/ 74 w 168"/>
                <a:gd name="T49" fmla="*/ 168 h 168"/>
                <a:gd name="T50" fmla="*/ 95 w 168"/>
                <a:gd name="T51" fmla="*/ 168 h 168"/>
                <a:gd name="T52" fmla="*/ 105 w 168"/>
                <a:gd name="T53" fmla="*/ 143 h 168"/>
                <a:gd name="T54" fmla="*/ 111 w 168"/>
                <a:gd name="T55" fmla="*/ 141 h 168"/>
                <a:gd name="T56" fmla="*/ 136 w 168"/>
                <a:gd name="T57" fmla="*/ 151 h 168"/>
                <a:gd name="T58" fmla="*/ 151 w 168"/>
                <a:gd name="T59" fmla="*/ 136 h 168"/>
                <a:gd name="T60" fmla="*/ 141 w 168"/>
                <a:gd name="T61" fmla="*/ 111 h 168"/>
                <a:gd name="T62" fmla="*/ 143 w 168"/>
                <a:gd name="T63" fmla="*/ 105 h 168"/>
                <a:gd name="T64" fmla="*/ 168 w 168"/>
                <a:gd name="T65" fmla="*/ 94 h 168"/>
                <a:gd name="T66" fmla="*/ 84 w 168"/>
                <a:gd name="T67" fmla="*/ 115 h 168"/>
                <a:gd name="T68" fmla="*/ 52 w 168"/>
                <a:gd name="T69" fmla="*/ 84 h 168"/>
                <a:gd name="T70" fmla="*/ 84 w 168"/>
                <a:gd name="T71" fmla="*/ 52 h 168"/>
                <a:gd name="T72" fmla="*/ 115 w 168"/>
                <a:gd name="T73" fmla="*/ 84 h 168"/>
                <a:gd name="T74" fmla="*/ 84 w 168"/>
                <a:gd name="T75" fmla="*/ 11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8">
                  <a:moveTo>
                    <a:pt x="168" y="94"/>
                  </a:moveTo>
                  <a:cubicBezTo>
                    <a:pt x="168" y="73"/>
                    <a:pt x="168" y="73"/>
                    <a:pt x="168" y="73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42" y="61"/>
                    <a:pt x="141" y="59"/>
                    <a:pt x="141" y="57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9" y="26"/>
                    <a:pt x="107" y="26"/>
                    <a:pt x="105" y="25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1" y="26"/>
                    <a:pt x="59" y="26"/>
                    <a:pt x="57" y="2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9"/>
                    <a:pt x="25" y="61"/>
                    <a:pt x="25" y="6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7"/>
                    <a:pt x="26" y="109"/>
                    <a:pt x="27" y="111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59" y="142"/>
                    <a:pt x="61" y="142"/>
                    <a:pt x="63" y="143"/>
                  </a:cubicBezTo>
                  <a:cubicBezTo>
                    <a:pt x="74" y="168"/>
                    <a:pt x="74" y="168"/>
                    <a:pt x="74" y="168"/>
                  </a:cubicBezTo>
                  <a:cubicBezTo>
                    <a:pt x="95" y="168"/>
                    <a:pt x="95" y="168"/>
                    <a:pt x="95" y="168"/>
                  </a:cubicBezTo>
                  <a:cubicBezTo>
                    <a:pt x="105" y="143"/>
                    <a:pt x="105" y="143"/>
                    <a:pt x="105" y="143"/>
                  </a:cubicBezTo>
                  <a:cubicBezTo>
                    <a:pt x="107" y="142"/>
                    <a:pt x="109" y="142"/>
                    <a:pt x="111" y="14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51" y="136"/>
                    <a:pt x="151" y="136"/>
                    <a:pt x="151" y="136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41" y="109"/>
                    <a:pt x="142" y="107"/>
                    <a:pt x="143" y="105"/>
                  </a:cubicBezTo>
                  <a:lnTo>
                    <a:pt x="168" y="94"/>
                  </a:lnTo>
                  <a:close/>
                  <a:moveTo>
                    <a:pt x="84" y="115"/>
                  </a:moveTo>
                  <a:cubicBezTo>
                    <a:pt x="66" y="115"/>
                    <a:pt x="52" y="101"/>
                    <a:pt x="52" y="84"/>
                  </a:cubicBezTo>
                  <a:cubicBezTo>
                    <a:pt x="52" y="67"/>
                    <a:pt x="66" y="52"/>
                    <a:pt x="84" y="52"/>
                  </a:cubicBezTo>
                  <a:cubicBezTo>
                    <a:pt x="101" y="52"/>
                    <a:pt x="115" y="67"/>
                    <a:pt x="115" y="84"/>
                  </a:cubicBezTo>
                  <a:cubicBezTo>
                    <a:pt x="115" y="101"/>
                    <a:pt x="101" y="115"/>
                    <a:pt x="84" y="1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Freeform 6"/>
            <p:cNvSpPr>
              <a:spLocks noEditPoints="1"/>
            </p:cNvSpPr>
            <p:nvPr/>
          </p:nvSpPr>
          <p:spPr bwMode="auto">
            <a:xfrm rot="20183098">
              <a:off x="-522850" y="407495"/>
              <a:ext cx="1178602" cy="1178602"/>
            </a:xfrm>
            <a:custGeom>
              <a:avLst/>
              <a:gdLst>
                <a:gd name="T0" fmla="*/ 168 w 168"/>
                <a:gd name="T1" fmla="*/ 94 h 168"/>
                <a:gd name="T2" fmla="*/ 168 w 168"/>
                <a:gd name="T3" fmla="*/ 73 h 168"/>
                <a:gd name="T4" fmla="*/ 143 w 168"/>
                <a:gd name="T5" fmla="*/ 63 h 168"/>
                <a:gd name="T6" fmla="*/ 141 w 168"/>
                <a:gd name="T7" fmla="*/ 57 h 168"/>
                <a:gd name="T8" fmla="*/ 151 w 168"/>
                <a:gd name="T9" fmla="*/ 32 h 168"/>
                <a:gd name="T10" fmla="*/ 136 w 168"/>
                <a:gd name="T11" fmla="*/ 17 h 168"/>
                <a:gd name="T12" fmla="*/ 111 w 168"/>
                <a:gd name="T13" fmla="*/ 27 h 168"/>
                <a:gd name="T14" fmla="*/ 105 w 168"/>
                <a:gd name="T15" fmla="*/ 25 h 168"/>
                <a:gd name="T16" fmla="*/ 94 w 168"/>
                <a:gd name="T17" fmla="*/ 0 h 168"/>
                <a:gd name="T18" fmla="*/ 73 w 168"/>
                <a:gd name="T19" fmla="*/ 0 h 168"/>
                <a:gd name="T20" fmla="*/ 63 w 168"/>
                <a:gd name="T21" fmla="*/ 25 h 168"/>
                <a:gd name="T22" fmla="*/ 57 w 168"/>
                <a:gd name="T23" fmla="*/ 27 h 168"/>
                <a:gd name="T24" fmla="*/ 32 w 168"/>
                <a:gd name="T25" fmla="*/ 17 h 168"/>
                <a:gd name="T26" fmla="*/ 17 w 168"/>
                <a:gd name="T27" fmla="*/ 32 h 168"/>
                <a:gd name="T28" fmla="*/ 27 w 168"/>
                <a:gd name="T29" fmla="*/ 57 h 168"/>
                <a:gd name="T30" fmla="*/ 25 w 168"/>
                <a:gd name="T31" fmla="*/ 63 h 168"/>
                <a:gd name="T32" fmla="*/ 0 w 168"/>
                <a:gd name="T33" fmla="*/ 74 h 168"/>
                <a:gd name="T34" fmla="*/ 0 w 168"/>
                <a:gd name="T35" fmla="*/ 95 h 168"/>
                <a:gd name="T36" fmla="*/ 25 w 168"/>
                <a:gd name="T37" fmla="*/ 105 h 168"/>
                <a:gd name="T38" fmla="*/ 27 w 168"/>
                <a:gd name="T39" fmla="*/ 111 h 168"/>
                <a:gd name="T40" fmla="*/ 17 w 168"/>
                <a:gd name="T41" fmla="*/ 136 h 168"/>
                <a:gd name="T42" fmla="*/ 32 w 168"/>
                <a:gd name="T43" fmla="*/ 151 h 168"/>
                <a:gd name="T44" fmla="*/ 57 w 168"/>
                <a:gd name="T45" fmla="*/ 141 h 168"/>
                <a:gd name="T46" fmla="*/ 63 w 168"/>
                <a:gd name="T47" fmla="*/ 143 h 168"/>
                <a:gd name="T48" fmla="*/ 74 w 168"/>
                <a:gd name="T49" fmla="*/ 168 h 168"/>
                <a:gd name="T50" fmla="*/ 95 w 168"/>
                <a:gd name="T51" fmla="*/ 168 h 168"/>
                <a:gd name="T52" fmla="*/ 105 w 168"/>
                <a:gd name="T53" fmla="*/ 143 h 168"/>
                <a:gd name="T54" fmla="*/ 111 w 168"/>
                <a:gd name="T55" fmla="*/ 141 h 168"/>
                <a:gd name="T56" fmla="*/ 136 w 168"/>
                <a:gd name="T57" fmla="*/ 151 h 168"/>
                <a:gd name="T58" fmla="*/ 151 w 168"/>
                <a:gd name="T59" fmla="*/ 136 h 168"/>
                <a:gd name="T60" fmla="*/ 141 w 168"/>
                <a:gd name="T61" fmla="*/ 111 h 168"/>
                <a:gd name="T62" fmla="*/ 143 w 168"/>
                <a:gd name="T63" fmla="*/ 105 h 168"/>
                <a:gd name="T64" fmla="*/ 168 w 168"/>
                <a:gd name="T65" fmla="*/ 94 h 168"/>
                <a:gd name="T66" fmla="*/ 84 w 168"/>
                <a:gd name="T67" fmla="*/ 115 h 168"/>
                <a:gd name="T68" fmla="*/ 52 w 168"/>
                <a:gd name="T69" fmla="*/ 84 h 168"/>
                <a:gd name="T70" fmla="*/ 84 w 168"/>
                <a:gd name="T71" fmla="*/ 52 h 168"/>
                <a:gd name="T72" fmla="*/ 115 w 168"/>
                <a:gd name="T73" fmla="*/ 84 h 168"/>
                <a:gd name="T74" fmla="*/ 84 w 168"/>
                <a:gd name="T75" fmla="*/ 11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8">
                  <a:moveTo>
                    <a:pt x="168" y="94"/>
                  </a:moveTo>
                  <a:cubicBezTo>
                    <a:pt x="168" y="73"/>
                    <a:pt x="168" y="73"/>
                    <a:pt x="168" y="73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42" y="61"/>
                    <a:pt x="141" y="59"/>
                    <a:pt x="141" y="57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9" y="26"/>
                    <a:pt x="107" y="26"/>
                    <a:pt x="105" y="25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1" y="26"/>
                    <a:pt x="59" y="26"/>
                    <a:pt x="57" y="2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9"/>
                    <a:pt x="25" y="61"/>
                    <a:pt x="25" y="6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7"/>
                    <a:pt x="26" y="109"/>
                    <a:pt x="27" y="111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59" y="142"/>
                    <a:pt x="61" y="142"/>
                    <a:pt x="63" y="143"/>
                  </a:cubicBezTo>
                  <a:cubicBezTo>
                    <a:pt x="74" y="168"/>
                    <a:pt x="74" y="168"/>
                    <a:pt x="74" y="168"/>
                  </a:cubicBezTo>
                  <a:cubicBezTo>
                    <a:pt x="95" y="168"/>
                    <a:pt x="95" y="168"/>
                    <a:pt x="95" y="168"/>
                  </a:cubicBezTo>
                  <a:cubicBezTo>
                    <a:pt x="105" y="143"/>
                    <a:pt x="105" y="143"/>
                    <a:pt x="105" y="143"/>
                  </a:cubicBezTo>
                  <a:cubicBezTo>
                    <a:pt x="107" y="142"/>
                    <a:pt x="109" y="142"/>
                    <a:pt x="111" y="14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51" y="136"/>
                    <a:pt x="151" y="136"/>
                    <a:pt x="151" y="136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41" y="109"/>
                    <a:pt x="142" y="107"/>
                    <a:pt x="143" y="105"/>
                  </a:cubicBezTo>
                  <a:lnTo>
                    <a:pt x="168" y="94"/>
                  </a:lnTo>
                  <a:close/>
                  <a:moveTo>
                    <a:pt x="84" y="115"/>
                  </a:moveTo>
                  <a:cubicBezTo>
                    <a:pt x="66" y="115"/>
                    <a:pt x="52" y="101"/>
                    <a:pt x="52" y="84"/>
                  </a:cubicBezTo>
                  <a:cubicBezTo>
                    <a:pt x="52" y="67"/>
                    <a:pt x="66" y="52"/>
                    <a:pt x="84" y="52"/>
                  </a:cubicBezTo>
                  <a:cubicBezTo>
                    <a:pt x="101" y="52"/>
                    <a:pt x="115" y="67"/>
                    <a:pt x="115" y="84"/>
                  </a:cubicBezTo>
                  <a:cubicBezTo>
                    <a:pt x="115" y="101"/>
                    <a:pt x="101" y="115"/>
                    <a:pt x="84" y="1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flipH="1">
            <a:off x="8355072" y="-226051"/>
            <a:ext cx="3774440" cy="4061964"/>
            <a:chOff x="-522850" y="-108184"/>
            <a:chExt cx="3053640" cy="3292016"/>
          </a:xfrm>
          <a:solidFill>
            <a:schemeClr val="bg1">
              <a:alpha val="10000"/>
            </a:schemeClr>
          </a:solidFill>
        </p:grpSpPr>
        <p:sp>
          <p:nvSpPr>
            <p:cNvPr id="35" name="Freeform 6"/>
            <p:cNvSpPr>
              <a:spLocks noEditPoints="1"/>
            </p:cNvSpPr>
            <p:nvPr/>
          </p:nvSpPr>
          <p:spPr bwMode="auto">
            <a:xfrm>
              <a:off x="695093" y="-108184"/>
              <a:ext cx="1835697" cy="1835697"/>
            </a:xfrm>
            <a:custGeom>
              <a:avLst/>
              <a:gdLst>
                <a:gd name="T0" fmla="*/ 168 w 168"/>
                <a:gd name="T1" fmla="*/ 94 h 168"/>
                <a:gd name="T2" fmla="*/ 168 w 168"/>
                <a:gd name="T3" fmla="*/ 73 h 168"/>
                <a:gd name="T4" fmla="*/ 143 w 168"/>
                <a:gd name="T5" fmla="*/ 63 h 168"/>
                <a:gd name="T6" fmla="*/ 141 w 168"/>
                <a:gd name="T7" fmla="*/ 57 h 168"/>
                <a:gd name="T8" fmla="*/ 151 w 168"/>
                <a:gd name="T9" fmla="*/ 32 h 168"/>
                <a:gd name="T10" fmla="*/ 136 w 168"/>
                <a:gd name="T11" fmla="*/ 17 h 168"/>
                <a:gd name="T12" fmla="*/ 111 w 168"/>
                <a:gd name="T13" fmla="*/ 27 h 168"/>
                <a:gd name="T14" fmla="*/ 105 w 168"/>
                <a:gd name="T15" fmla="*/ 25 h 168"/>
                <a:gd name="T16" fmla="*/ 94 w 168"/>
                <a:gd name="T17" fmla="*/ 0 h 168"/>
                <a:gd name="T18" fmla="*/ 73 w 168"/>
                <a:gd name="T19" fmla="*/ 0 h 168"/>
                <a:gd name="T20" fmla="*/ 63 w 168"/>
                <a:gd name="T21" fmla="*/ 25 h 168"/>
                <a:gd name="T22" fmla="*/ 57 w 168"/>
                <a:gd name="T23" fmla="*/ 27 h 168"/>
                <a:gd name="T24" fmla="*/ 32 w 168"/>
                <a:gd name="T25" fmla="*/ 17 h 168"/>
                <a:gd name="T26" fmla="*/ 17 w 168"/>
                <a:gd name="T27" fmla="*/ 32 h 168"/>
                <a:gd name="T28" fmla="*/ 27 w 168"/>
                <a:gd name="T29" fmla="*/ 57 h 168"/>
                <a:gd name="T30" fmla="*/ 25 w 168"/>
                <a:gd name="T31" fmla="*/ 63 h 168"/>
                <a:gd name="T32" fmla="*/ 0 w 168"/>
                <a:gd name="T33" fmla="*/ 74 h 168"/>
                <a:gd name="T34" fmla="*/ 0 w 168"/>
                <a:gd name="T35" fmla="*/ 95 h 168"/>
                <a:gd name="T36" fmla="*/ 25 w 168"/>
                <a:gd name="T37" fmla="*/ 105 h 168"/>
                <a:gd name="T38" fmla="*/ 27 w 168"/>
                <a:gd name="T39" fmla="*/ 111 h 168"/>
                <a:gd name="T40" fmla="*/ 17 w 168"/>
                <a:gd name="T41" fmla="*/ 136 h 168"/>
                <a:gd name="T42" fmla="*/ 32 w 168"/>
                <a:gd name="T43" fmla="*/ 151 h 168"/>
                <a:gd name="T44" fmla="*/ 57 w 168"/>
                <a:gd name="T45" fmla="*/ 141 h 168"/>
                <a:gd name="T46" fmla="*/ 63 w 168"/>
                <a:gd name="T47" fmla="*/ 143 h 168"/>
                <a:gd name="T48" fmla="*/ 74 w 168"/>
                <a:gd name="T49" fmla="*/ 168 h 168"/>
                <a:gd name="T50" fmla="*/ 95 w 168"/>
                <a:gd name="T51" fmla="*/ 168 h 168"/>
                <a:gd name="T52" fmla="*/ 105 w 168"/>
                <a:gd name="T53" fmla="*/ 143 h 168"/>
                <a:gd name="T54" fmla="*/ 111 w 168"/>
                <a:gd name="T55" fmla="*/ 141 h 168"/>
                <a:gd name="T56" fmla="*/ 136 w 168"/>
                <a:gd name="T57" fmla="*/ 151 h 168"/>
                <a:gd name="T58" fmla="*/ 151 w 168"/>
                <a:gd name="T59" fmla="*/ 136 h 168"/>
                <a:gd name="T60" fmla="*/ 141 w 168"/>
                <a:gd name="T61" fmla="*/ 111 h 168"/>
                <a:gd name="T62" fmla="*/ 143 w 168"/>
                <a:gd name="T63" fmla="*/ 105 h 168"/>
                <a:gd name="T64" fmla="*/ 168 w 168"/>
                <a:gd name="T65" fmla="*/ 94 h 168"/>
                <a:gd name="T66" fmla="*/ 84 w 168"/>
                <a:gd name="T67" fmla="*/ 115 h 168"/>
                <a:gd name="T68" fmla="*/ 52 w 168"/>
                <a:gd name="T69" fmla="*/ 84 h 168"/>
                <a:gd name="T70" fmla="*/ 84 w 168"/>
                <a:gd name="T71" fmla="*/ 52 h 168"/>
                <a:gd name="T72" fmla="*/ 115 w 168"/>
                <a:gd name="T73" fmla="*/ 84 h 168"/>
                <a:gd name="T74" fmla="*/ 84 w 168"/>
                <a:gd name="T75" fmla="*/ 11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8">
                  <a:moveTo>
                    <a:pt x="168" y="94"/>
                  </a:moveTo>
                  <a:cubicBezTo>
                    <a:pt x="168" y="73"/>
                    <a:pt x="168" y="73"/>
                    <a:pt x="168" y="73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42" y="61"/>
                    <a:pt x="141" y="59"/>
                    <a:pt x="141" y="57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9" y="26"/>
                    <a:pt x="107" y="26"/>
                    <a:pt x="105" y="25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1" y="26"/>
                    <a:pt x="59" y="26"/>
                    <a:pt x="57" y="2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9"/>
                    <a:pt x="25" y="61"/>
                    <a:pt x="25" y="6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7"/>
                    <a:pt x="26" y="109"/>
                    <a:pt x="27" y="111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59" y="142"/>
                    <a:pt x="61" y="142"/>
                    <a:pt x="63" y="143"/>
                  </a:cubicBezTo>
                  <a:cubicBezTo>
                    <a:pt x="74" y="168"/>
                    <a:pt x="74" y="168"/>
                    <a:pt x="74" y="168"/>
                  </a:cubicBezTo>
                  <a:cubicBezTo>
                    <a:pt x="95" y="168"/>
                    <a:pt x="95" y="168"/>
                    <a:pt x="95" y="168"/>
                  </a:cubicBezTo>
                  <a:cubicBezTo>
                    <a:pt x="105" y="143"/>
                    <a:pt x="105" y="143"/>
                    <a:pt x="105" y="143"/>
                  </a:cubicBezTo>
                  <a:cubicBezTo>
                    <a:pt x="107" y="142"/>
                    <a:pt x="109" y="142"/>
                    <a:pt x="111" y="14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51" y="136"/>
                    <a:pt x="151" y="136"/>
                    <a:pt x="151" y="136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41" y="109"/>
                    <a:pt x="142" y="107"/>
                    <a:pt x="143" y="105"/>
                  </a:cubicBezTo>
                  <a:lnTo>
                    <a:pt x="168" y="94"/>
                  </a:lnTo>
                  <a:close/>
                  <a:moveTo>
                    <a:pt x="84" y="115"/>
                  </a:moveTo>
                  <a:cubicBezTo>
                    <a:pt x="66" y="115"/>
                    <a:pt x="52" y="101"/>
                    <a:pt x="52" y="84"/>
                  </a:cubicBezTo>
                  <a:cubicBezTo>
                    <a:pt x="52" y="67"/>
                    <a:pt x="66" y="52"/>
                    <a:pt x="84" y="52"/>
                  </a:cubicBezTo>
                  <a:cubicBezTo>
                    <a:pt x="101" y="52"/>
                    <a:pt x="115" y="67"/>
                    <a:pt x="115" y="84"/>
                  </a:cubicBezTo>
                  <a:cubicBezTo>
                    <a:pt x="115" y="101"/>
                    <a:pt x="101" y="115"/>
                    <a:pt x="84" y="1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Freeform 6"/>
            <p:cNvSpPr>
              <a:spLocks noEditPoints="1"/>
            </p:cNvSpPr>
            <p:nvPr/>
          </p:nvSpPr>
          <p:spPr bwMode="auto">
            <a:xfrm>
              <a:off x="-222756" y="1348135"/>
              <a:ext cx="1835697" cy="1835697"/>
            </a:xfrm>
            <a:custGeom>
              <a:avLst/>
              <a:gdLst>
                <a:gd name="T0" fmla="*/ 168 w 168"/>
                <a:gd name="T1" fmla="*/ 94 h 168"/>
                <a:gd name="T2" fmla="*/ 168 w 168"/>
                <a:gd name="T3" fmla="*/ 73 h 168"/>
                <a:gd name="T4" fmla="*/ 143 w 168"/>
                <a:gd name="T5" fmla="*/ 63 h 168"/>
                <a:gd name="T6" fmla="*/ 141 w 168"/>
                <a:gd name="T7" fmla="*/ 57 h 168"/>
                <a:gd name="T8" fmla="*/ 151 w 168"/>
                <a:gd name="T9" fmla="*/ 32 h 168"/>
                <a:gd name="T10" fmla="*/ 136 w 168"/>
                <a:gd name="T11" fmla="*/ 17 h 168"/>
                <a:gd name="T12" fmla="*/ 111 w 168"/>
                <a:gd name="T13" fmla="*/ 27 h 168"/>
                <a:gd name="T14" fmla="*/ 105 w 168"/>
                <a:gd name="T15" fmla="*/ 25 h 168"/>
                <a:gd name="T16" fmla="*/ 94 w 168"/>
                <a:gd name="T17" fmla="*/ 0 h 168"/>
                <a:gd name="T18" fmla="*/ 73 w 168"/>
                <a:gd name="T19" fmla="*/ 0 h 168"/>
                <a:gd name="T20" fmla="*/ 63 w 168"/>
                <a:gd name="T21" fmla="*/ 25 h 168"/>
                <a:gd name="T22" fmla="*/ 57 w 168"/>
                <a:gd name="T23" fmla="*/ 27 h 168"/>
                <a:gd name="T24" fmla="*/ 32 w 168"/>
                <a:gd name="T25" fmla="*/ 17 h 168"/>
                <a:gd name="T26" fmla="*/ 17 w 168"/>
                <a:gd name="T27" fmla="*/ 32 h 168"/>
                <a:gd name="T28" fmla="*/ 27 w 168"/>
                <a:gd name="T29" fmla="*/ 57 h 168"/>
                <a:gd name="T30" fmla="*/ 25 w 168"/>
                <a:gd name="T31" fmla="*/ 63 h 168"/>
                <a:gd name="T32" fmla="*/ 0 w 168"/>
                <a:gd name="T33" fmla="*/ 74 h 168"/>
                <a:gd name="T34" fmla="*/ 0 w 168"/>
                <a:gd name="T35" fmla="*/ 95 h 168"/>
                <a:gd name="T36" fmla="*/ 25 w 168"/>
                <a:gd name="T37" fmla="*/ 105 h 168"/>
                <a:gd name="T38" fmla="*/ 27 w 168"/>
                <a:gd name="T39" fmla="*/ 111 h 168"/>
                <a:gd name="T40" fmla="*/ 17 w 168"/>
                <a:gd name="T41" fmla="*/ 136 h 168"/>
                <a:gd name="T42" fmla="*/ 32 w 168"/>
                <a:gd name="T43" fmla="*/ 151 h 168"/>
                <a:gd name="T44" fmla="*/ 57 w 168"/>
                <a:gd name="T45" fmla="*/ 141 h 168"/>
                <a:gd name="T46" fmla="*/ 63 w 168"/>
                <a:gd name="T47" fmla="*/ 143 h 168"/>
                <a:gd name="T48" fmla="*/ 74 w 168"/>
                <a:gd name="T49" fmla="*/ 168 h 168"/>
                <a:gd name="T50" fmla="*/ 95 w 168"/>
                <a:gd name="T51" fmla="*/ 168 h 168"/>
                <a:gd name="T52" fmla="*/ 105 w 168"/>
                <a:gd name="T53" fmla="*/ 143 h 168"/>
                <a:gd name="T54" fmla="*/ 111 w 168"/>
                <a:gd name="T55" fmla="*/ 141 h 168"/>
                <a:gd name="T56" fmla="*/ 136 w 168"/>
                <a:gd name="T57" fmla="*/ 151 h 168"/>
                <a:gd name="T58" fmla="*/ 151 w 168"/>
                <a:gd name="T59" fmla="*/ 136 h 168"/>
                <a:gd name="T60" fmla="*/ 141 w 168"/>
                <a:gd name="T61" fmla="*/ 111 h 168"/>
                <a:gd name="T62" fmla="*/ 143 w 168"/>
                <a:gd name="T63" fmla="*/ 105 h 168"/>
                <a:gd name="T64" fmla="*/ 168 w 168"/>
                <a:gd name="T65" fmla="*/ 94 h 168"/>
                <a:gd name="T66" fmla="*/ 84 w 168"/>
                <a:gd name="T67" fmla="*/ 115 h 168"/>
                <a:gd name="T68" fmla="*/ 52 w 168"/>
                <a:gd name="T69" fmla="*/ 84 h 168"/>
                <a:gd name="T70" fmla="*/ 84 w 168"/>
                <a:gd name="T71" fmla="*/ 52 h 168"/>
                <a:gd name="T72" fmla="*/ 115 w 168"/>
                <a:gd name="T73" fmla="*/ 84 h 168"/>
                <a:gd name="T74" fmla="*/ 84 w 168"/>
                <a:gd name="T75" fmla="*/ 11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8">
                  <a:moveTo>
                    <a:pt x="168" y="94"/>
                  </a:moveTo>
                  <a:cubicBezTo>
                    <a:pt x="168" y="73"/>
                    <a:pt x="168" y="73"/>
                    <a:pt x="168" y="73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42" y="61"/>
                    <a:pt x="141" y="59"/>
                    <a:pt x="141" y="57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9" y="26"/>
                    <a:pt x="107" y="26"/>
                    <a:pt x="105" y="25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1" y="26"/>
                    <a:pt x="59" y="26"/>
                    <a:pt x="57" y="2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9"/>
                    <a:pt x="25" y="61"/>
                    <a:pt x="25" y="6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7"/>
                    <a:pt x="26" y="109"/>
                    <a:pt x="27" y="111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59" y="142"/>
                    <a:pt x="61" y="142"/>
                    <a:pt x="63" y="143"/>
                  </a:cubicBezTo>
                  <a:cubicBezTo>
                    <a:pt x="74" y="168"/>
                    <a:pt x="74" y="168"/>
                    <a:pt x="74" y="168"/>
                  </a:cubicBezTo>
                  <a:cubicBezTo>
                    <a:pt x="95" y="168"/>
                    <a:pt x="95" y="168"/>
                    <a:pt x="95" y="168"/>
                  </a:cubicBezTo>
                  <a:cubicBezTo>
                    <a:pt x="105" y="143"/>
                    <a:pt x="105" y="143"/>
                    <a:pt x="105" y="143"/>
                  </a:cubicBezTo>
                  <a:cubicBezTo>
                    <a:pt x="107" y="142"/>
                    <a:pt x="109" y="142"/>
                    <a:pt x="111" y="14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51" y="136"/>
                    <a:pt x="151" y="136"/>
                    <a:pt x="151" y="136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41" y="109"/>
                    <a:pt x="142" y="107"/>
                    <a:pt x="143" y="105"/>
                  </a:cubicBezTo>
                  <a:lnTo>
                    <a:pt x="168" y="94"/>
                  </a:lnTo>
                  <a:close/>
                  <a:moveTo>
                    <a:pt x="84" y="115"/>
                  </a:moveTo>
                  <a:cubicBezTo>
                    <a:pt x="66" y="115"/>
                    <a:pt x="52" y="101"/>
                    <a:pt x="52" y="84"/>
                  </a:cubicBezTo>
                  <a:cubicBezTo>
                    <a:pt x="52" y="67"/>
                    <a:pt x="66" y="52"/>
                    <a:pt x="84" y="52"/>
                  </a:cubicBezTo>
                  <a:cubicBezTo>
                    <a:pt x="101" y="52"/>
                    <a:pt x="115" y="67"/>
                    <a:pt x="115" y="84"/>
                  </a:cubicBezTo>
                  <a:cubicBezTo>
                    <a:pt x="115" y="101"/>
                    <a:pt x="101" y="115"/>
                    <a:pt x="84" y="1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Freeform 6"/>
            <p:cNvSpPr>
              <a:spLocks noEditPoints="1"/>
            </p:cNvSpPr>
            <p:nvPr/>
          </p:nvSpPr>
          <p:spPr bwMode="auto">
            <a:xfrm rot="20183098">
              <a:off x="-522850" y="407495"/>
              <a:ext cx="1178602" cy="1178602"/>
            </a:xfrm>
            <a:custGeom>
              <a:avLst/>
              <a:gdLst>
                <a:gd name="T0" fmla="*/ 168 w 168"/>
                <a:gd name="T1" fmla="*/ 94 h 168"/>
                <a:gd name="T2" fmla="*/ 168 w 168"/>
                <a:gd name="T3" fmla="*/ 73 h 168"/>
                <a:gd name="T4" fmla="*/ 143 w 168"/>
                <a:gd name="T5" fmla="*/ 63 h 168"/>
                <a:gd name="T6" fmla="*/ 141 w 168"/>
                <a:gd name="T7" fmla="*/ 57 h 168"/>
                <a:gd name="T8" fmla="*/ 151 w 168"/>
                <a:gd name="T9" fmla="*/ 32 h 168"/>
                <a:gd name="T10" fmla="*/ 136 w 168"/>
                <a:gd name="T11" fmla="*/ 17 h 168"/>
                <a:gd name="T12" fmla="*/ 111 w 168"/>
                <a:gd name="T13" fmla="*/ 27 h 168"/>
                <a:gd name="T14" fmla="*/ 105 w 168"/>
                <a:gd name="T15" fmla="*/ 25 h 168"/>
                <a:gd name="T16" fmla="*/ 94 w 168"/>
                <a:gd name="T17" fmla="*/ 0 h 168"/>
                <a:gd name="T18" fmla="*/ 73 w 168"/>
                <a:gd name="T19" fmla="*/ 0 h 168"/>
                <a:gd name="T20" fmla="*/ 63 w 168"/>
                <a:gd name="T21" fmla="*/ 25 h 168"/>
                <a:gd name="T22" fmla="*/ 57 w 168"/>
                <a:gd name="T23" fmla="*/ 27 h 168"/>
                <a:gd name="T24" fmla="*/ 32 w 168"/>
                <a:gd name="T25" fmla="*/ 17 h 168"/>
                <a:gd name="T26" fmla="*/ 17 w 168"/>
                <a:gd name="T27" fmla="*/ 32 h 168"/>
                <a:gd name="T28" fmla="*/ 27 w 168"/>
                <a:gd name="T29" fmla="*/ 57 h 168"/>
                <a:gd name="T30" fmla="*/ 25 w 168"/>
                <a:gd name="T31" fmla="*/ 63 h 168"/>
                <a:gd name="T32" fmla="*/ 0 w 168"/>
                <a:gd name="T33" fmla="*/ 74 h 168"/>
                <a:gd name="T34" fmla="*/ 0 w 168"/>
                <a:gd name="T35" fmla="*/ 95 h 168"/>
                <a:gd name="T36" fmla="*/ 25 w 168"/>
                <a:gd name="T37" fmla="*/ 105 h 168"/>
                <a:gd name="T38" fmla="*/ 27 w 168"/>
                <a:gd name="T39" fmla="*/ 111 h 168"/>
                <a:gd name="T40" fmla="*/ 17 w 168"/>
                <a:gd name="T41" fmla="*/ 136 h 168"/>
                <a:gd name="T42" fmla="*/ 32 w 168"/>
                <a:gd name="T43" fmla="*/ 151 h 168"/>
                <a:gd name="T44" fmla="*/ 57 w 168"/>
                <a:gd name="T45" fmla="*/ 141 h 168"/>
                <a:gd name="T46" fmla="*/ 63 w 168"/>
                <a:gd name="T47" fmla="*/ 143 h 168"/>
                <a:gd name="T48" fmla="*/ 74 w 168"/>
                <a:gd name="T49" fmla="*/ 168 h 168"/>
                <a:gd name="T50" fmla="*/ 95 w 168"/>
                <a:gd name="T51" fmla="*/ 168 h 168"/>
                <a:gd name="T52" fmla="*/ 105 w 168"/>
                <a:gd name="T53" fmla="*/ 143 h 168"/>
                <a:gd name="T54" fmla="*/ 111 w 168"/>
                <a:gd name="T55" fmla="*/ 141 h 168"/>
                <a:gd name="T56" fmla="*/ 136 w 168"/>
                <a:gd name="T57" fmla="*/ 151 h 168"/>
                <a:gd name="T58" fmla="*/ 151 w 168"/>
                <a:gd name="T59" fmla="*/ 136 h 168"/>
                <a:gd name="T60" fmla="*/ 141 w 168"/>
                <a:gd name="T61" fmla="*/ 111 h 168"/>
                <a:gd name="T62" fmla="*/ 143 w 168"/>
                <a:gd name="T63" fmla="*/ 105 h 168"/>
                <a:gd name="T64" fmla="*/ 168 w 168"/>
                <a:gd name="T65" fmla="*/ 94 h 168"/>
                <a:gd name="T66" fmla="*/ 84 w 168"/>
                <a:gd name="T67" fmla="*/ 115 h 168"/>
                <a:gd name="T68" fmla="*/ 52 w 168"/>
                <a:gd name="T69" fmla="*/ 84 h 168"/>
                <a:gd name="T70" fmla="*/ 84 w 168"/>
                <a:gd name="T71" fmla="*/ 52 h 168"/>
                <a:gd name="T72" fmla="*/ 115 w 168"/>
                <a:gd name="T73" fmla="*/ 84 h 168"/>
                <a:gd name="T74" fmla="*/ 84 w 168"/>
                <a:gd name="T75" fmla="*/ 11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8">
                  <a:moveTo>
                    <a:pt x="168" y="94"/>
                  </a:moveTo>
                  <a:cubicBezTo>
                    <a:pt x="168" y="73"/>
                    <a:pt x="168" y="73"/>
                    <a:pt x="168" y="73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42" y="61"/>
                    <a:pt x="141" y="59"/>
                    <a:pt x="141" y="57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9" y="26"/>
                    <a:pt x="107" y="26"/>
                    <a:pt x="105" y="25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1" y="26"/>
                    <a:pt x="59" y="26"/>
                    <a:pt x="57" y="2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9"/>
                    <a:pt x="25" y="61"/>
                    <a:pt x="25" y="6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7"/>
                    <a:pt x="26" y="109"/>
                    <a:pt x="27" y="111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59" y="142"/>
                    <a:pt x="61" y="142"/>
                    <a:pt x="63" y="143"/>
                  </a:cubicBezTo>
                  <a:cubicBezTo>
                    <a:pt x="74" y="168"/>
                    <a:pt x="74" y="168"/>
                    <a:pt x="74" y="168"/>
                  </a:cubicBezTo>
                  <a:cubicBezTo>
                    <a:pt x="95" y="168"/>
                    <a:pt x="95" y="168"/>
                    <a:pt x="95" y="168"/>
                  </a:cubicBezTo>
                  <a:cubicBezTo>
                    <a:pt x="105" y="143"/>
                    <a:pt x="105" y="143"/>
                    <a:pt x="105" y="143"/>
                  </a:cubicBezTo>
                  <a:cubicBezTo>
                    <a:pt x="107" y="142"/>
                    <a:pt x="109" y="142"/>
                    <a:pt x="111" y="14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51" y="136"/>
                    <a:pt x="151" y="136"/>
                    <a:pt x="151" y="136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41" y="109"/>
                    <a:pt x="142" y="107"/>
                    <a:pt x="143" y="105"/>
                  </a:cubicBezTo>
                  <a:lnTo>
                    <a:pt x="168" y="94"/>
                  </a:lnTo>
                  <a:close/>
                  <a:moveTo>
                    <a:pt x="84" y="115"/>
                  </a:moveTo>
                  <a:cubicBezTo>
                    <a:pt x="66" y="115"/>
                    <a:pt x="52" y="101"/>
                    <a:pt x="52" y="84"/>
                  </a:cubicBezTo>
                  <a:cubicBezTo>
                    <a:pt x="52" y="67"/>
                    <a:pt x="66" y="52"/>
                    <a:pt x="84" y="52"/>
                  </a:cubicBezTo>
                  <a:cubicBezTo>
                    <a:pt x="101" y="52"/>
                    <a:pt x="115" y="67"/>
                    <a:pt x="115" y="84"/>
                  </a:cubicBezTo>
                  <a:cubicBezTo>
                    <a:pt x="115" y="101"/>
                    <a:pt x="101" y="115"/>
                    <a:pt x="84" y="1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562573" y="6212264"/>
            <a:ext cx="283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www.cyintegriti.com</a:t>
            </a:r>
          </a:p>
        </p:txBody>
      </p:sp>
    </p:spTree>
    <p:extLst>
      <p:ext uri="{BB962C8B-B14F-4D97-AF65-F5344CB8AC3E}">
        <p14:creationId xmlns:p14="http://schemas.microsoft.com/office/powerpoint/2010/main" val="327033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803" y="181083"/>
            <a:ext cx="10696574" cy="735541"/>
          </a:xfrm>
        </p:spPr>
        <p:txBody>
          <a:bodyPr/>
          <a:lstStyle/>
          <a:p>
            <a:r>
              <a:rPr lang="en-IN" dirty="0"/>
              <a:t>Information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071" y="829007"/>
            <a:ext cx="114120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Identifies the value of the data to the organization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It also identifies how data owners can determine the proper classification, and personnel should protect data based on classification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Classification authority is the one who applies the original classification to the sensitive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Categorization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Process of determining the impact due to the loss of CIA of information to an organization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Classification and categorization help to set baselines for information systems</a:t>
            </a:r>
          </a:p>
        </p:txBody>
      </p:sp>
    </p:spTree>
    <p:extLst>
      <p:ext uri="{BB962C8B-B14F-4D97-AF65-F5344CB8AC3E}">
        <p14:creationId xmlns:p14="http://schemas.microsoft.com/office/powerpoint/2010/main" val="1900127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Information Classification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-117987" y="1459773"/>
            <a:ext cx="1177904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Information is classified by Sensitivity, criticality or both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Sensitivity: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Loss to an organization if the information is released to unauthorized entities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Organizations can loose trust and spend expensive response efforts in remediation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Criticality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Indicator of how the loss will impact the fundamental business process of the organization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that which is required for the organization to continue business</a:t>
            </a:r>
          </a:p>
        </p:txBody>
      </p:sp>
    </p:spTree>
    <p:extLst>
      <p:ext uri="{BB962C8B-B14F-4D97-AF65-F5344CB8AC3E}">
        <p14:creationId xmlns:p14="http://schemas.microsoft.com/office/powerpoint/2010/main" val="56062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802" y="436722"/>
            <a:ext cx="10696574" cy="735541"/>
          </a:xfrm>
        </p:spPr>
        <p:txBody>
          <a:bodyPr/>
          <a:lstStyle/>
          <a:p>
            <a:r>
              <a:rPr lang="en-IN" dirty="0"/>
              <a:t>Information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071" y="1271458"/>
            <a:ext cx="114120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Primary Purpose: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Helps indicate the level of confidentiality, integrity and availability protection that is needed for each type of data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Helps ensure data is protected in a most cost effective manner</a:t>
            </a:r>
          </a:p>
          <a:p>
            <a:pPr lvl="2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classification should have separate handling requirements and procedures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97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635" y="200748"/>
            <a:ext cx="10696574" cy="735541"/>
          </a:xfrm>
        </p:spPr>
        <p:txBody>
          <a:bodyPr/>
          <a:lstStyle/>
          <a:p>
            <a:r>
              <a:rPr lang="en-US" dirty="0"/>
              <a:t>Classification Guidelines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635" y="936289"/>
            <a:ext cx="11185423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When classifying data, take into consideration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Who has access to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How the data is secured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How long the data is retained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What methods used to dispose the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Whether the data needs to be encrypted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What use of the data is appropriate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Keep the classification small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Classification should not be restrictive and detail oriented (either)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Each classification should be unique and separate from others; no overlap effects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Should outline how information is controlled and handled through its life cycle</a:t>
            </a:r>
          </a:p>
        </p:txBody>
      </p:sp>
    </p:spTree>
    <p:extLst>
      <p:ext uri="{BB962C8B-B14F-4D97-AF65-F5344CB8AC3E}">
        <p14:creationId xmlns:p14="http://schemas.microsoft.com/office/powerpoint/2010/main" val="21362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Light Version (Colored)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C65"/>
      </a:accent1>
      <a:accent2>
        <a:srgbClr val="FFC000"/>
      </a:accent2>
      <a:accent3>
        <a:srgbClr val="5B9BD5"/>
      </a:accent3>
      <a:accent4>
        <a:srgbClr val="F1654C"/>
      </a:accent4>
      <a:accent5>
        <a:srgbClr val="323F4B"/>
      </a:accent5>
      <a:accent6>
        <a:srgbClr val="FF0000"/>
      </a:accent6>
      <a:hlink>
        <a:srgbClr val="FFC000"/>
      </a:hlink>
      <a:folHlink>
        <a:srgbClr val="954F72"/>
      </a:folHlink>
    </a:clrScheme>
    <a:fontScheme name="Custom 2">
      <a:majorFont>
        <a:latin typeface="Source Sans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Light Version (Colored)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C65"/>
      </a:accent1>
      <a:accent2>
        <a:srgbClr val="FFC000"/>
      </a:accent2>
      <a:accent3>
        <a:srgbClr val="5B9BD5"/>
      </a:accent3>
      <a:accent4>
        <a:srgbClr val="F1654C"/>
      </a:accent4>
      <a:accent5>
        <a:srgbClr val="323F4B"/>
      </a:accent5>
      <a:accent6>
        <a:srgbClr val="FF0000"/>
      </a:accent6>
      <a:hlink>
        <a:srgbClr val="FFC000"/>
      </a:hlink>
      <a:folHlink>
        <a:srgbClr val="954F72"/>
      </a:folHlink>
    </a:clrScheme>
    <a:fontScheme name="Custom 2">
      <a:majorFont>
        <a:latin typeface="Source Sans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3714</TotalTime>
  <Words>3981</Words>
  <Application>Microsoft Office PowerPoint</Application>
  <PresentationFormat>Widescreen</PresentationFormat>
  <Paragraphs>535</Paragraphs>
  <Slides>59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Arial Rounded MT Bold</vt:lpstr>
      <vt:lpstr>Calibri</vt:lpstr>
      <vt:lpstr>Gill Sans</vt:lpstr>
      <vt:lpstr>Source Sans Pro</vt:lpstr>
      <vt:lpstr>2_Light Version (Colored)</vt:lpstr>
      <vt:lpstr>3_Light Version (Colored)</vt:lpstr>
      <vt:lpstr>PowerPoint Presentation</vt:lpstr>
      <vt:lpstr>Information Life Cycle</vt:lpstr>
      <vt:lpstr>Information Life Cycle</vt:lpstr>
      <vt:lpstr>Understanding Sensitive Data</vt:lpstr>
      <vt:lpstr>Information Classification</vt:lpstr>
      <vt:lpstr>Information Classification</vt:lpstr>
      <vt:lpstr>Information Classification</vt:lpstr>
      <vt:lpstr>Information Classification</vt:lpstr>
      <vt:lpstr>Classification Guidelines</vt:lpstr>
      <vt:lpstr>Classification Procedure</vt:lpstr>
      <vt:lpstr>Data Policy</vt:lpstr>
      <vt:lpstr>Data Policy Definition considerations</vt:lpstr>
      <vt:lpstr>Roles and Responsibilities</vt:lpstr>
      <vt:lpstr>Data Owner</vt:lpstr>
      <vt:lpstr>Data Owner - Responsibilities</vt:lpstr>
      <vt:lpstr>Data Owner - Responsibilities</vt:lpstr>
      <vt:lpstr>Data Custodian</vt:lpstr>
      <vt:lpstr>System Owner</vt:lpstr>
      <vt:lpstr>Other Roles</vt:lpstr>
      <vt:lpstr>Other Roles</vt:lpstr>
      <vt:lpstr>Other roles</vt:lpstr>
      <vt:lpstr>Data Quality</vt:lpstr>
      <vt:lpstr>Data Quality</vt:lpstr>
      <vt:lpstr>Data Quality</vt:lpstr>
      <vt:lpstr>Quality Control and Assurance</vt:lpstr>
      <vt:lpstr>Stage of Data Management Process </vt:lpstr>
      <vt:lpstr>Data Documentation</vt:lpstr>
      <vt:lpstr>Dataset titles and filenames</vt:lpstr>
      <vt:lpstr>Metadata</vt:lpstr>
      <vt:lpstr>Data Standard</vt:lpstr>
      <vt:lpstr>Data Lifecycle Control</vt:lpstr>
      <vt:lpstr>Data Specification and Modelling</vt:lpstr>
      <vt:lpstr>Database maintenance</vt:lpstr>
      <vt:lpstr>Data Audit</vt:lpstr>
      <vt:lpstr>Data Retention</vt:lpstr>
      <vt:lpstr>Data Retention</vt:lpstr>
      <vt:lpstr>e-Discovery</vt:lpstr>
      <vt:lpstr>Managing Sensitive Data</vt:lpstr>
      <vt:lpstr>Data at rest</vt:lpstr>
      <vt:lpstr>Data in Transit</vt:lpstr>
      <vt:lpstr>Data in Use</vt:lpstr>
      <vt:lpstr>Data Remanence</vt:lpstr>
      <vt:lpstr>Data Remanence</vt:lpstr>
      <vt:lpstr>Data Remanence</vt:lpstr>
      <vt:lpstr>Asset Management</vt:lpstr>
      <vt:lpstr>Asset Management Enablers</vt:lpstr>
      <vt:lpstr>Equipment Lifecycle</vt:lpstr>
      <vt:lpstr>Equipment Lifecycle</vt:lpstr>
      <vt:lpstr>Media Destruction</vt:lpstr>
      <vt:lpstr>Safes</vt:lpstr>
      <vt:lpstr>Data Leakage Prevention</vt:lpstr>
      <vt:lpstr>DLP Approach</vt:lpstr>
      <vt:lpstr>Data Protection Strategy Considerations</vt:lpstr>
      <vt:lpstr>Network DLP</vt:lpstr>
      <vt:lpstr>Endpoint DLP</vt:lpstr>
      <vt:lpstr>Hybrid DLP</vt:lpstr>
      <vt:lpstr>Mobile Device Protection</vt:lpstr>
      <vt:lpstr>Baselining / Scoping / Tailoring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CISSP</dc:title>
  <dc:creator>Karthikeyan Dhayalan</dc:creator>
  <cp:keywords>CISSP</cp:keywords>
  <cp:lastModifiedBy>Karthikeyan Dhayalan</cp:lastModifiedBy>
  <cp:revision>389</cp:revision>
  <dcterms:created xsi:type="dcterms:W3CDTF">2016-09-14T06:49:20Z</dcterms:created>
  <dcterms:modified xsi:type="dcterms:W3CDTF">2017-02-16T03:04:19Z</dcterms:modified>
</cp:coreProperties>
</file>