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8" r:id="rId2"/>
  </p:sldMasterIdLst>
  <p:notesMasterIdLst>
    <p:notesMasterId r:id="rId47"/>
  </p:notesMasterIdLst>
  <p:handoutMasterIdLst>
    <p:handoutMasterId r:id="rId48"/>
  </p:handoutMasterIdLst>
  <p:sldIdLst>
    <p:sldId id="409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8" r:id="rId15"/>
    <p:sldId id="454" r:id="rId16"/>
    <p:sldId id="455" r:id="rId17"/>
    <p:sldId id="456" r:id="rId18"/>
    <p:sldId id="457" r:id="rId19"/>
    <p:sldId id="459" r:id="rId20"/>
    <p:sldId id="460" r:id="rId21"/>
    <p:sldId id="461" r:id="rId22"/>
    <p:sldId id="462" r:id="rId23"/>
    <p:sldId id="463" r:id="rId24"/>
    <p:sldId id="464" r:id="rId25"/>
    <p:sldId id="465" r:id="rId26"/>
    <p:sldId id="466" r:id="rId27"/>
    <p:sldId id="467" r:id="rId28"/>
    <p:sldId id="468" r:id="rId29"/>
    <p:sldId id="469" r:id="rId30"/>
    <p:sldId id="470" r:id="rId31"/>
    <p:sldId id="471" r:id="rId32"/>
    <p:sldId id="472" r:id="rId33"/>
    <p:sldId id="473" r:id="rId34"/>
    <p:sldId id="474" r:id="rId35"/>
    <p:sldId id="475" r:id="rId36"/>
    <p:sldId id="476" r:id="rId37"/>
    <p:sldId id="477" r:id="rId38"/>
    <p:sldId id="478" r:id="rId39"/>
    <p:sldId id="479" r:id="rId40"/>
    <p:sldId id="480" r:id="rId41"/>
    <p:sldId id="481" r:id="rId42"/>
    <p:sldId id="482" r:id="rId43"/>
    <p:sldId id="483" r:id="rId44"/>
    <p:sldId id="484" r:id="rId45"/>
    <p:sldId id="40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eyan Dhayalan" initials="KD" lastIdx="2" clrIdx="0">
    <p:extLst>
      <p:ext uri="{19B8F6BF-5375-455C-9EA6-DF929625EA0E}">
        <p15:presenceInfo xmlns:p15="http://schemas.microsoft.com/office/powerpoint/2012/main" userId="Karthikeyan Dhayal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F4B"/>
    <a:srgbClr val="D9D9D9"/>
    <a:srgbClr val="FBFBFB"/>
    <a:srgbClr val="96D642"/>
    <a:srgbClr val="50B3CF"/>
    <a:srgbClr val="99CCFF"/>
    <a:srgbClr val="1E252B"/>
    <a:srgbClr val="0DB14B"/>
    <a:srgbClr val="0DB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1751" autoAdjust="0"/>
  </p:normalViewPr>
  <p:slideViewPr>
    <p:cSldViewPr snapToGrid="0">
      <p:cViewPr varScale="1">
        <p:scale>
          <a:sx n="65" d="100"/>
          <a:sy n="65" d="100"/>
        </p:scale>
        <p:origin x="6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0F3A1B-0406-42E3-B709-E74AC3DD93E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B1ECB6-1999-4664-9E51-E86356EA0E1D}">
      <dgm:prSet phldrT="[Text]"/>
      <dgm:spPr/>
      <dgm:t>
        <a:bodyPr/>
        <a:lstStyle/>
        <a:p>
          <a:r>
            <a:rPr lang="en-US" dirty="0"/>
            <a:t>Security Testing	</a:t>
          </a:r>
        </a:p>
      </dgm:t>
    </dgm:pt>
    <dgm:pt modelId="{4C0F06E4-0FB5-46C2-BA77-2B3BA7AF7516}" type="parTrans" cxnId="{EA88C96B-A5A2-4744-BFC4-D115696F1B42}">
      <dgm:prSet/>
      <dgm:spPr/>
      <dgm:t>
        <a:bodyPr/>
        <a:lstStyle/>
        <a:p>
          <a:endParaRPr lang="en-US"/>
        </a:p>
      </dgm:t>
    </dgm:pt>
    <dgm:pt modelId="{5443266D-5805-4DF9-A542-7464E9E58EC3}" type="sibTrans" cxnId="{EA88C96B-A5A2-4744-BFC4-D115696F1B42}">
      <dgm:prSet/>
      <dgm:spPr/>
      <dgm:t>
        <a:bodyPr/>
        <a:lstStyle/>
        <a:p>
          <a:endParaRPr lang="en-US"/>
        </a:p>
      </dgm:t>
    </dgm:pt>
    <dgm:pt modelId="{75074902-FF94-4629-8821-9714B9CE12A8}">
      <dgm:prSet phldrT="[Text]"/>
      <dgm:spPr/>
      <dgm:t>
        <a:bodyPr/>
        <a:lstStyle/>
        <a:p>
          <a:r>
            <a:rPr lang="en-US" dirty="0"/>
            <a:t>Verifies that a control is functioning properly</a:t>
          </a:r>
        </a:p>
      </dgm:t>
    </dgm:pt>
    <dgm:pt modelId="{9BFEEB57-8DC3-4101-863E-2DC8A2C21003}" type="parTrans" cxnId="{98B7F96B-7480-4253-8596-D0BEA0901EF4}">
      <dgm:prSet/>
      <dgm:spPr/>
      <dgm:t>
        <a:bodyPr/>
        <a:lstStyle/>
        <a:p>
          <a:endParaRPr lang="en-US"/>
        </a:p>
      </dgm:t>
    </dgm:pt>
    <dgm:pt modelId="{30C80B03-30CA-4243-B127-97A9A1333568}" type="sibTrans" cxnId="{98B7F96B-7480-4253-8596-D0BEA0901EF4}">
      <dgm:prSet/>
      <dgm:spPr/>
      <dgm:t>
        <a:bodyPr/>
        <a:lstStyle/>
        <a:p>
          <a:endParaRPr lang="en-US"/>
        </a:p>
      </dgm:t>
    </dgm:pt>
    <dgm:pt modelId="{C0F26E70-FC3D-4099-A6A9-DEE1D2CAFAFB}">
      <dgm:prSet phldrT="[Text]"/>
      <dgm:spPr/>
      <dgm:t>
        <a:bodyPr/>
        <a:lstStyle/>
        <a:p>
          <a:r>
            <a:rPr lang="en-US" dirty="0"/>
            <a:t>Predominantly are automated tests, while some tests may required human analysis</a:t>
          </a:r>
        </a:p>
      </dgm:t>
    </dgm:pt>
    <dgm:pt modelId="{DDA1243C-16FB-4C99-A1D6-9E7E21579D68}" type="parTrans" cxnId="{71E3179B-16BB-46A7-A1E0-4D57C629FBDF}">
      <dgm:prSet/>
      <dgm:spPr/>
      <dgm:t>
        <a:bodyPr/>
        <a:lstStyle/>
        <a:p>
          <a:endParaRPr lang="en-US"/>
        </a:p>
      </dgm:t>
    </dgm:pt>
    <dgm:pt modelId="{5E34D4E3-79CC-4FE5-8DE3-3C689F734E22}" type="sibTrans" cxnId="{71E3179B-16BB-46A7-A1E0-4D57C629FBDF}">
      <dgm:prSet/>
      <dgm:spPr/>
      <dgm:t>
        <a:bodyPr/>
        <a:lstStyle/>
        <a:p>
          <a:endParaRPr lang="en-US"/>
        </a:p>
      </dgm:t>
    </dgm:pt>
    <dgm:pt modelId="{9311D56B-D138-48C2-89FD-9D11B6A60653}">
      <dgm:prSet phldrT="[Text]"/>
      <dgm:spPr/>
      <dgm:t>
        <a:bodyPr/>
        <a:lstStyle/>
        <a:p>
          <a:r>
            <a:rPr lang="en-US" dirty="0"/>
            <a:t>Security Assessment</a:t>
          </a:r>
        </a:p>
      </dgm:t>
    </dgm:pt>
    <dgm:pt modelId="{8F8D4FC1-60E3-4070-96AA-6CDFF2B4D4EC}" type="parTrans" cxnId="{217B02F5-C118-4D83-8C41-2AA2AF2C3DF1}">
      <dgm:prSet/>
      <dgm:spPr/>
      <dgm:t>
        <a:bodyPr/>
        <a:lstStyle/>
        <a:p>
          <a:endParaRPr lang="en-US"/>
        </a:p>
      </dgm:t>
    </dgm:pt>
    <dgm:pt modelId="{4C8CE497-9475-4995-878C-B442CAD66FF3}" type="sibTrans" cxnId="{217B02F5-C118-4D83-8C41-2AA2AF2C3DF1}">
      <dgm:prSet/>
      <dgm:spPr/>
      <dgm:t>
        <a:bodyPr/>
        <a:lstStyle/>
        <a:p>
          <a:endParaRPr lang="en-US"/>
        </a:p>
      </dgm:t>
    </dgm:pt>
    <dgm:pt modelId="{20B4A04F-81EF-4F4F-9DED-1EF439F59343}">
      <dgm:prSet phldrT="[Text]"/>
      <dgm:spPr/>
      <dgm:t>
        <a:bodyPr/>
        <a:lstStyle/>
        <a:p>
          <a:r>
            <a:rPr lang="en-US" dirty="0"/>
            <a:t>It is comprehensive security review of a system, application or network</a:t>
          </a:r>
        </a:p>
      </dgm:t>
    </dgm:pt>
    <dgm:pt modelId="{BB95F2EC-D192-4EE2-9AA7-BDC0104C1BD0}" type="parTrans" cxnId="{609A1D6C-9622-4E5A-A663-6807A03B7E4B}">
      <dgm:prSet/>
      <dgm:spPr/>
      <dgm:t>
        <a:bodyPr/>
        <a:lstStyle/>
        <a:p>
          <a:endParaRPr lang="en-US"/>
        </a:p>
      </dgm:t>
    </dgm:pt>
    <dgm:pt modelId="{47147713-4D26-4D6C-8DE5-78E6609B0209}" type="sibTrans" cxnId="{609A1D6C-9622-4E5A-A663-6807A03B7E4B}">
      <dgm:prSet/>
      <dgm:spPr/>
      <dgm:t>
        <a:bodyPr/>
        <a:lstStyle/>
        <a:p>
          <a:endParaRPr lang="en-US"/>
        </a:p>
      </dgm:t>
    </dgm:pt>
    <dgm:pt modelId="{5FC23964-055D-403A-A417-CC8D09F25B7E}">
      <dgm:prSet phldrT="[Text]"/>
      <dgm:spPr/>
      <dgm:t>
        <a:bodyPr/>
        <a:lstStyle/>
        <a:p>
          <a:r>
            <a:rPr lang="en-US" dirty="0"/>
            <a:t>Risk assessment is performed, and mitigation strategies are recommended</a:t>
          </a:r>
        </a:p>
      </dgm:t>
    </dgm:pt>
    <dgm:pt modelId="{B17A6237-2734-47CC-A425-EB146BD333E8}" type="parTrans" cxnId="{CC53C2A9-04F2-4FF5-9968-1FE779790940}">
      <dgm:prSet/>
      <dgm:spPr/>
      <dgm:t>
        <a:bodyPr/>
        <a:lstStyle/>
        <a:p>
          <a:endParaRPr lang="en-US"/>
        </a:p>
      </dgm:t>
    </dgm:pt>
    <dgm:pt modelId="{2A237F81-5332-4967-BFB5-2EEDA901CFD4}" type="sibTrans" cxnId="{CC53C2A9-04F2-4FF5-9968-1FE779790940}">
      <dgm:prSet/>
      <dgm:spPr/>
      <dgm:t>
        <a:bodyPr/>
        <a:lstStyle/>
        <a:p>
          <a:endParaRPr lang="en-US"/>
        </a:p>
      </dgm:t>
    </dgm:pt>
    <dgm:pt modelId="{DCC56209-CABC-4935-A48A-450DF9DF29F8}">
      <dgm:prSet phldrT="[Text]"/>
      <dgm:spPr/>
      <dgm:t>
        <a:bodyPr/>
        <a:lstStyle/>
        <a:p>
          <a:r>
            <a:rPr lang="en-US" dirty="0"/>
            <a:t>Security Audit</a:t>
          </a:r>
        </a:p>
      </dgm:t>
    </dgm:pt>
    <dgm:pt modelId="{7282B331-D467-42F1-A43E-CC95CC165CE4}" type="parTrans" cxnId="{22A4B3BB-0ACC-48D5-B6FB-8D3BDF69806C}">
      <dgm:prSet/>
      <dgm:spPr/>
      <dgm:t>
        <a:bodyPr/>
        <a:lstStyle/>
        <a:p>
          <a:endParaRPr lang="en-US"/>
        </a:p>
      </dgm:t>
    </dgm:pt>
    <dgm:pt modelId="{106C8834-9498-4A66-9E4A-092AA40BB746}" type="sibTrans" cxnId="{22A4B3BB-0ACC-48D5-B6FB-8D3BDF69806C}">
      <dgm:prSet/>
      <dgm:spPr/>
      <dgm:t>
        <a:bodyPr/>
        <a:lstStyle/>
        <a:p>
          <a:endParaRPr lang="en-US"/>
        </a:p>
      </dgm:t>
    </dgm:pt>
    <dgm:pt modelId="{EA530392-3818-4EAA-A300-E3E093AF9B97}">
      <dgm:prSet phldrT="[Text]"/>
      <dgm:spPr/>
      <dgm:t>
        <a:bodyPr/>
        <a:lstStyle/>
        <a:p>
          <a:r>
            <a:rPr lang="en-US" dirty="0"/>
            <a:t>Systematic Evaluations performed with the purpose of demonstrating the effectiveness of controls to a third-party</a:t>
          </a:r>
        </a:p>
      </dgm:t>
    </dgm:pt>
    <dgm:pt modelId="{70334180-6333-4E38-BBDC-E7E2A397CCB8}" type="parTrans" cxnId="{6B591680-256A-434D-8A30-9EB3C0E81B95}">
      <dgm:prSet/>
      <dgm:spPr/>
      <dgm:t>
        <a:bodyPr/>
        <a:lstStyle/>
        <a:p>
          <a:endParaRPr lang="en-US"/>
        </a:p>
      </dgm:t>
    </dgm:pt>
    <dgm:pt modelId="{6131530F-CAED-4873-8AAB-FF05D6450868}" type="sibTrans" cxnId="{6B591680-256A-434D-8A30-9EB3C0E81B95}">
      <dgm:prSet/>
      <dgm:spPr/>
      <dgm:t>
        <a:bodyPr/>
        <a:lstStyle/>
        <a:p>
          <a:endParaRPr lang="en-US"/>
        </a:p>
      </dgm:t>
    </dgm:pt>
    <dgm:pt modelId="{F1B29783-D18B-421D-91A2-7D6D03AD8A78}">
      <dgm:prSet phldrT="[Text]"/>
      <dgm:spPr/>
      <dgm:t>
        <a:bodyPr/>
        <a:lstStyle/>
        <a:p>
          <a:r>
            <a:rPr lang="en-US" dirty="0"/>
            <a:t>It is performed by independent auditors</a:t>
          </a:r>
        </a:p>
      </dgm:t>
    </dgm:pt>
    <dgm:pt modelId="{B0A2FA36-4530-4312-B26D-F906EBF1BC92}" type="parTrans" cxnId="{1637237D-3CBF-42D7-97FD-1B6D54277711}">
      <dgm:prSet/>
      <dgm:spPr/>
      <dgm:t>
        <a:bodyPr/>
        <a:lstStyle/>
        <a:p>
          <a:endParaRPr lang="en-US"/>
        </a:p>
      </dgm:t>
    </dgm:pt>
    <dgm:pt modelId="{2894DAC2-DAA3-42AF-9799-8D163AF19B8A}" type="sibTrans" cxnId="{1637237D-3CBF-42D7-97FD-1B6D54277711}">
      <dgm:prSet/>
      <dgm:spPr/>
      <dgm:t>
        <a:bodyPr/>
        <a:lstStyle/>
        <a:p>
          <a:endParaRPr lang="en-US"/>
        </a:p>
      </dgm:t>
    </dgm:pt>
    <dgm:pt modelId="{51612990-C20A-4380-A1BD-0EF1E57153B7}">
      <dgm:prSet phldrT="[Text]"/>
      <dgm:spPr/>
      <dgm:t>
        <a:bodyPr/>
        <a:lstStyle/>
        <a:p>
          <a:r>
            <a:rPr lang="en-US" dirty="0"/>
            <a:t>Automated scans, tool-assisted Penetration Testing, manual attempts to break the controls</a:t>
          </a:r>
        </a:p>
      </dgm:t>
    </dgm:pt>
    <dgm:pt modelId="{4DF579AE-F90F-4EBB-9BCE-A577870388E9}" type="parTrans" cxnId="{E82AF4B0-12FD-40A5-8F87-0B2C681F9D85}">
      <dgm:prSet/>
      <dgm:spPr/>
      <dgm:t>
        <a:bodyPr/>
        <a:lstStyle/>
        <a:p>
          <a:endParaRPr lang="en-US"/>
        </a:p>
      </dgm:t>
    </dgm:pt>
    <dgm:pt modelId="{35920016-A38A-4A4C-8BD5-29629F40F186}" type="sibTrans" cxnId="{E82AF4B0-12FD-40A5-8F87-0B2C681F9D85}">
      <dgm:prSet/>
      <dgm:spPr/>
      <dgm:t>
        <a:bodyPr/>
        <a:lstStyle/>
        <a:p>
          <a:endParaRPr lang="en-US"/>
        </a:p>
      </dgm:t>
    </dgm:pt>
    <dgm:pt modelId="{FD73CD18-D6E6-4811-A6E0-9D00ADEC2692}">
      <dgm:prSet phldrT="[Text]"/>
      <dgm:spPr/>
      <dgm:t>
        <a:bodyPr/>
        <a:lstStyle/>
        <a:p>
          <a:r>
            <a:rPr lang="en-US" dirty="0"/>
            <a:t>Assessment includes Security Testing</a:t>
          </a:r>
        </a:p>
      </dgm:t>
    </dgm:pt>
    <dgm:pt modelId="{A6240137-BEF9-4D83-B8A2-64C15E92E2CA}" type="parTrans" cxnId="{8EEB6AE7-E1AA-46B8-9D5C-9F2677678440}">
      <dgm:prSet/>
      <dgm:spPr/>
      <dgm:t>
        <a:bodyPr/>
        <a:lstStyle/>
        <a:p>
          <a:endParaRPr lang="en-US"/>
        </a:p>
      </dgm:t>
    </dgm:pt>
    <dgm:pt modelId="{FE125795-FD76-47F4-9042-B39928ADAC39}" type="sibTrans" cxnId="{8EEB6AE7-E1AA-46B8-9D5C-9F2677678440}">
      <dgm:prSet/>
      <dgm:spPr/>
      <dgm:t>
        <a:bodyPr/>
        <a:lstStyle/>
        <a:p>
          <a:endParaRPr lang="en-US"/>
        </a:p>
      </dgm:t>
    </dgm:pt>
    <dgm:pt modelId="{81E2CE5B-DB8B-41DE-8848-5AB15A1AEADD}">
      <dgm:prSet phldrT="[Text]"/>
      <dgm:spPr/>
      <dgm:t>
        <a:bodyPr/>
        <a:lstStyle/>
        <a:p>
          <a:r>
            <a:rPr lang="en-US" dirty="0"/>
            <a:t>The output of the program is a assessment report to management outlining the outcomes and the recommendations </a:t>
          </a:r>
        </a:p>
      </dgm:t>
    </dgm:pt>
    <dgm:pt modelId="{1FFD3762-9690-49F0-8152-F881661A17EB}" type="parTrans" cxnId="{0997835B-7DC1-4E70-9AB2-E0FAE36C2B91}">
      <dgm:prSet/>
      <dgm:spPr/>
      <dgm:t>
        <a:bodyPr/>
        <a:lstStyle/>
        <a:p>
          <a:endParaRPr lang="en-US"/>
        </a:p>
      </dgm:t>
    </dgm:pt>
    <dgm:pt modelId="{A08C89CB-7FA3-440E-99F8-8D171FA17E7E}" type="sibTrans" cxnId="{0997835B-7DC1-4E70-9AB2-E0FAE36C2B91}">
      <dgm:prSet/>
      <dgm:spPr/>
      <dgm:t>
        <a:bodyPr/>
        <a:lstStyle/>
        <a:p>
          <a:endParaRPr lang="en-US"/>
        </a:p>
      </dgm:t>
    </dgm:pt>
    <dgm:pt modelId="{2448B830-6BDE-4892-ABCE-36C75AF9BE58}">
      <dgm:prSet phldrT="[Text]"/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</a:rPr>
            <a:t>Performed by organization’s security staff</a:t>
          </a:r>
        </a:p>
      </dgm:t>
    </dgm:pt>
    <dgm:pt modelId="{E930B8A7-DC02-48B3-9D7E-EC88CD596E1F}" type="parTrans" cxnId="{A821ABA7-041A-4DBB-9C55-6BCE7D1A645E}">
      <dgm:prSet/>
      <dgm:spPr/>
      <dgm:t>
        <a:bodyPr/>
        <a:lstStyle/>
        <a:p>
          <a:endParaRPr lang="en-US"/>
        </a:p>
      </dgm:t>
    </dgm:pt>
    <dgm:pt modelId="{DB681747-40EA-438E-965A-66CDDC00DB9D}" type="sibTrans" cxnId="{A821ABA7-041A-4DBB-9C55-6BCE7D1A645E}">
      <dgm:prSet/>
      <dgm:spPr/>
      <dgm:t>
        <a:bodyPr/>
        <a:lstStyle/>
        <a:p>
          <a:endParaRPr lang="en-US"/>
        </a:p>
      </dgm:t>
    </dgm:pt>
    <dgm:pt modelId="{D32E4C56-53F6-44E8-A557-5A4C4D518CD5}">
      <dgm:prSet phldrT="[Text]"/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</a:rPr>
            <a:t>Predominantly performed by organization’s security staff</a:t>
          </a:r>
        </a:p>
      </dgm:t>
    </dgm:pt>
    <dgm:pt modelId="{54E33DCB-73FC-42FE-AADB-E2F029CF34B0}" type="parTrans" cxnId="{09742AB9-A7A5-40AA-B5CB-BD53ECDBEE23}">
      <dgm:prSet/>
      <dgm:spPr/>
      <dgm:t>
        <a:bodyPr/>
        <a:lstStyle/>
        <a:p>
          <a:endParaRPr lang="en-US"/>
        </a:p>
      </dgm:t>
    </dgm:pt>
    <dgm:pt modelId="{21F7C466-C5AB-4BC7-AF98-2A675E8AA1D1}" type="sibTrans" cxnId="{09742AB9-A7A5-40AA-B5CB-BD53ECDBEE23}">
      <dgm:prSet/>
      <dgm:spPr/>
      <dgm:t>
        <a:bodyPr/>
        <a:lstStyle/>
        <a:p>
          <a:endParaRPr lang="en-US"/>
        </a:p>
      </dgm:t>
    </dgm:pt>
    <dgm:pt modelId="{6818AD42-5982-4D3F-819E-99FE2F54CD68}">
      <dgm:prSet phldrT="[Text]"/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</a:rPr>
            <a:t>Results are meant for internal use only</a:t>
          </a:r>
        </a:p>
      </dgm:t>
    </dgm:pt>
    <dgm:pt modelId="{1F6C7ECA-D0B7-451A-A45B-FD3012421E90}" type="parTrans" cxnId="{4BC54B73-E25F-470E-ABBD-F5015DB6C7D9}">
      <dgm:prSet/>
      <dgm:spPr/>
      <dgm:t>
        <a:bodyPr/>
        <a:lstStyle/>
        <a:p>
          <a:endParaRPr lang="en-US"/>
        </a:p>
      </dgm:t>
    </dgm:pt>
    <dgm:pt modelId="{1D6A9AC9-67DC-43DB-B945-1501030C9A29}" type="sibTrans" cxnId="{4BC54B73-E25F-470E-ABBD-F5015DB6C7D9}">
      <dgm:prSet/>
      <dgm:spPr/>
      <dgm:t>
        <a:bodyPr/>
        <a:lstStyle/>
        <a:p>
          <a:endParaRPr lang="en-US"/>
        </a:p>
      </dgm:t>
    </dgm:pt>
    <dgm:pt modelId="{1223B5E1-F8EC-4CD0-A9BB-75137011CD8B}">
      <dgm:prSet phldrT="[Text]"/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</a:rPr>
            <a:t>Results are meant for internal use only</a:t>
          </a:r>
        </a:p>
      </dgm:t>
    </dgm:pt>
    <dgm:pt modelId="{9E19DEAE-789C-4974-90AB-83BD1E87F184}" type="parTrans" cxnId="{D2B257C2-F803-4343-AC93-C0250BEF28CD}">
      <dgm:prSet/>
      <dgm:spPr/>
      <dgm:t>
        <a:bodyPr/>
        <a:lstStyle/>
        <a:p>
          <a:endParaRPr lang="en-US"/>
        </a:p>
      </dgm:t>
    </dgm:pt>
    <dgm:pt modelId="{F1CA41FE-A239-4E08-93CC-D4EA920488BC}" type="sibTrans" cxnId="{D2B257C2-F803-4343-AC93-C0250BEF28CD}">
      <dgm:prSet/>
      <dgm:spPr/>
      <dgm:t>
        <a:bodyPr/>
        <a:lstStyle/>
        <a:p>
          <a:endParaRPr lang="en-US"/>
        </a:p>
      </dgm:t>
    </dgm:pt>
    <dgm:pt modelId="{99BB785E-66AD-4A98-8CA9-0AD68C0C9B3C}">
      <dgm:prSet phldrT="[Text]"/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</a:rPr>
            <a:t>Designed to evaluate controls with an eye towards finding potential improvements</a:t>
          </a:r>
        </a:p>
      </dgm:t>
    </dgm:pt>
    <dgm:pt modelId="{3D7E0911-A61F-48DC-AAB1-A48948CA060F}" type="parTrans" cxnId="{E19A61A9-B2F0-4D1F-B076-3172FDE74060}">
      <dgm:prSet/>
      <dgm:spPr/>
      <dgm:t>
        <a:bodyPr/>
        <a:lstStyle/>
        <a:p>
          <a:endParaRPr lang="en-US"/>
        </a:p>
      </dgm:t>
    </dgm:pt>
    <dgm:pt modelId="{385EF7BD-536B-4200-A2E2-52FACE9DAE1C}" type="sibTrans" cxnId="{E19A61A9-B2F0-4D1F-B076-3172FDE74060}">
      <dgm:prSet/>
      <dgm:spPr/>
      <dgm:t>
        <a:bodyPr/>
        <a:lstStyle/>
        <a:p>
          <a:endParaRPr lang="en-US"/>
        </a:p>
      </dgm:t>
    </dgm:pt>
    <dgm:pt modelId="{813014A6-8B92-446B-999C-28B6FE59A6CB}">
      <dgm:prSet phldrT="[Text]"/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</a:rPr>
            <a:t>Designed to evaluate controls with an eye towards finding potential improvements</a:t>
          </a:r>
        </a:p>
      </dgm:t>
    </dgm:pt>
    <dgm:pt modelId="{EBE8B590-88BE-46F9-9129-4B6666DB35D4}" type="parTrans" cxnId="{5A8B9648-C8B4-4AC0-9046-E7569BF4DE95}">
      <dgm:prSet/>
      <dgm:spPr/>
      <dgm:t>
        <a:bodyPr/>
        <a:lstStyle/>
        <a:p>
          <a:endParaRPr lang="en-US"/>
        </a:p>
      </dgm:t>
    </dgm:pt>
    <dgm:pt modelId="{5A9DC8DA-F29D-4CF6-9BE0-EB01D5EF0619}" type="sibTrans" cxnId="{5A8B9648-C8B4-4AC0-9046-E7569BF4DE95}">
      <dgm:prSet/>
      <dgm:spPr/>
      <dgm:t>
        <a:bodyPr/>
        <a:lstStyle/>
        <a:p>
          <a:endParaRPr lang="en-US"/>
        </a:p>
      </dgm:t>
    </dgm:pt>
    <dgm:pt modelId="{FFB7E66F-A469-4906-B038-E4765D58D724}">
      <dgm:prSet phldrT="[Text]"/>
      <dgm:spPr/>
      <dgm:t>
        <a:bodyPr/>
        <a:lstStyle/>
        <a:p>
          <a:r>
            <a:rPr lang="en-US" dirty="0"/>
            <a:t>Auditors provide an impartial, unbiased view of the state of security controls.</a:t>
          </a:r>
        </a:p>
      </dgm:t>
    </dgm:pt>
    <dgm:pt modelId="{E771C808-FE96-4E03-982F-06FBE71B0BD2}" type="parTrans" cxnId="{F3961D13-FAD6-4424-B60E-C95EF00BC9BA}">
      <dgm:prSet/>
      <dgm:spPr/>
      <dgm:t>
        <a:bodyPr/>
        <a:lstStyle/>
        <a:p>
          <a:endParaRPr lang="en-US"/>
        </a:p>
      </dgm:t>
    </dgm:pt>
    <dgm:pt modelId="{E2C768F4-A9FD-47C4-97E3-391B44144836}" type="sibTrans" cxnId="{F3961D13-FAD6-4424-B60E-C95EF00BC9BA}">
      <dgm:prSet/>
      <dgm:spPr/>
      <dgm:t>
        <a:bodyPr/>
        <a:lstStyle/>
        <a:p>
          <a:endParaRPr lang="en-US"/>
        </a:p>
      </dgm:t>
    </dgm:pt>
    <dgm:pt modelId="{6538BEF5-0723-47C4-83FE-089C690968A1}">
      <dgm:prSet phldrT="[Text]"/>
      <dgm:spPr/>
      <dgm:t>
        <a:bodyPr/>
        <a:lstStyle/>
        <a:p>
          <a:r>
            <a:rPr lang="en-US" dirty="0"/>
            <a:t>The reports are intended for </a:t>
          </a:r>
          <a:r>
            <a:rPr lang="en-US" dirty="0" err="1"/>
            <a:t>BoD</a:t>
          </a:r>
          <a:r>
            <a:rPr lang="en-US" dirty="0"/>
            <a:t>, government regulators, or other third-parties.</a:t>
          </a:r>
        </a:p>
      </dgm:t>
    </dgm:pt>
    <dgm:pt modelId="{5107B393-311E-4A67-BF88-08BCA84FA793}" type="parTrans" cxnId="{2F07A12D-CE92-4F0C-B437-40D375538ADE}">
      <dgm:prSet/>
      <dgm:spPr/>
      <dgm:t>
        <a:bodyPr/>
        <a:lstStyle/>
        <a:p>
          <a:endParaRPr lang="en-US"/>
        </a:p>
      </dgm:t>
    </dgm:pt>
    <dgm:pt modelId="{7C5A527A-B523-4442-ACD3-2FA7613BC589}" type="sibTrans" cxnId="{2F07A12D-CE92-4F0C-B437-40D375538ADE}">
      <dgm:prSet/>
      <dgm:spPr/>
      <dgm:t>
        <a:bodyPr/>
        <a:lstStyle/>
        <a:p>
          <a:endParaRPr lang="en-US"/>
        </a:p>
      </dgm:t>
    </dgm:pt>
    <dgm:pt modelId="{0D781AB6-6CEA-469E-9918-C9DA96EAD12E}" type="pres">
      <dgm:prSet presAssocID="{290F3A1B-0406-42E3-B709-E74AC3DD93E6}" presName="Name0" presStyleCnt="0">
        <dgm:presLayoutVars>
          <dgm:dir/>
          <dgm:animLvl val="lvl"/>
          <dgm:resizeHandles val="exact"/>
        </dgm:presLayoutVars>
      </dgm:prSet>
      <dgm:spPr/>
    </dgm:pt>
    <dgm:pt modelId="{DDF4FF4D-53FC-48A2-AE97-8CF7260C8451}" type="pres">
      <dgm:prSet presAssocID="{EFB1ECB6-1999-4664-9E51-E86356EA0E1D}" presName="composite" presStyleCnt="0"/>
      <dgm:spPr/>
    </dgm:pt>
    <dgm:pt modelId="{281E014E-85A8-425E-B21A-A91CF84C3904}" type="pres">
      <dgm:prSet presAssocID="{EFB1ECB6-1999-4664-9E51-E86356EA0E1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BB7FC11-6E30-4D3C-8D22-49FFB031D9B7}" type="pres">
      <dgm:prSet presAssocID="{EFB1ECB6-1999-4664-9E51-E86356EA0E1D}" presName="desTx" presStyleLbl="alignAccFollowNode1" presStyleIdx="0" presStyleCnt="3">
        <dgm:presLayoutVars>
          <dgm:bulletEnabled val="1"/>
        </dgm:presLayoutVars>
      </dgm:prSet>
      <dgm:spPr/>
    </dgm:pt>
    <dgm:pt modelId="{102958F7-6F3B-48C5-87A7-CFB973C0AE74}" type="pres">
      <dgm:prSet presAssocID="{5443266D-5805-4DF9-A542-7464E9E58EC3}" presName="space" presStyleCnt="0"/>
      <dgm:spPr/>
    </dgm:pt>
    <dgm:pt modelId="{B712D439-2D47-409F-9B8B-944E47C1B399}" type="pres">
      <dgm:prSet presAssocID="{9311D56B-D138-48C2-89FD-9D11B6A60653}" presName="composite" presStyleCnt="0"/>
      <dgm:spPr/>
    </dgm:pt>
    <dgm:pt modelId="{91641125-A06A-4CA8-9B1D-1461628DE296}" type="pres">
      <dgm:prSet presAssocID="{9311D56B-D138-48C2-89FD-9D11B6A6065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0772464-FC37-4763-99E6-01FEDDC9DC2F}" type="pres">
      <dgm:prSet presAssocID="{9311D56B-D138-48C2-89FD-9D11B6A60653}" presName="desTx" presStyleLbl="alignAccFollowNode1" presStyleIdx="1" presStyleCnt="3">
        <dgm:presLayoutVars>
          <dgm:bulletEnabled val="1"/>
        </dgm:presLayoutVars>
      </dgm:prSet>
      <dgm:spPr/>
    </dgm:pt>
    <dgm:pt modelId="{10493761-9C2F-4792-A801-35D555E4001D}" type="pres">
      <dgm:prSet presAssocID="{4C8CE497-9475-4995-878C-B442CAD66FF3}" presName="space" presStyleCnt="0"/>
      <dgm:spPr/>
    </dgm:pt>
    <dgm:pt modelId="{42DDEB7A-5805-476A-B410-B427D47065F0}" type="pres">
      <dgm:prSet presAssocID="{DCC56209-CABC-4935-A48A-450DF9DF29F8}" presName="composite" presStyleCnt="0"/>
      <dgm:spPr/>
    </dgm:pt>
    <dgm:pt modelId="{14667BF9-293E-4C56-B229-A38851D25A2B}" type="pres">
      <dgm:prSet presAssocID="{DCC56209-CABC-4935-A48A-450DF9DF29F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32725C9-471F-464B-9476-DDEBD3ECEEC7}" type="pres">
      <dgm:prSet presAssocID="{DCC56209-CABC-4935-A48A-450DF9DF29F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1E3179B-16BB-46A7-A1E0-4D57C629FBDF}" srcId="{EFB1ECB6-1999-4664-9E51-E86356EA0E1D}" destId="{C0F26E70-FC3D-4099-A6A9-DEE1D2CAFAFB}" srcOrd="1" destOrd="0" parTransId="{DDA1243C-16FB-4C99-A1D6-9E7E21579D68}" sibTransId="{5E34D4E3-79CC-4FE5-8DE3-3C689F734E22}"/>
    <dgm:cxn modelId="{609A1D6C-9622-4E5A-A663-6807A03B7E4B}" srcId="{9311D56B-D138-48C2-89FD-9D11B6A60653}" destId="{20B4A04F-81EF-4F4F-9DED-1EF439F59343}" srcOrd="0" destOrd="0" parTransId="{BB95F2EC-D192-4EE2-9AA7-BDC0104C1BD0}" sibTransId="{47147713-4D26-4D6C-8DE5-78E6609B0209}"/>
    <dgm:cxn modelId="{CC53C2A9-04F2-4FF5-9968-1FE779790940}" srcId="{9311D56B-D138-48C2-89FD-9D11B6A60653}" destId="{5FC23964-055D-403A-A417-CC8D09F25B7E}" srcOrd="1" destOrd="0" parTransId="{B17A6237-2734-47CC-A425-EB146BD333E8}" sibTransId="{2A237F81-5332-4967-BFB5-2EEDA901CFD4}"/>
    <dgm:cxn modelId="{550A097F-A57A-4B20-92FF-98662C5CDAC3}" type="presOf" srcId="{D32E4C56-53F6-44E8-A557-5A4C4D518CD5}" destId="{F0772464-FC37-4763-99E6-01FEDDC9DC2F}" srcOrd="0" destOrd="4" presId="urn:microsoft.com/office/officeart/2005/8/layout/hList1"/>
    <dgm:cxn modelId="{BF2CCEAF-85BE-422E-BEB5-A9A9F0F87F94}" type="presOf" srcId="{99BB785E-66AD-4A98-8CA9-0AD68C0C9B3C}" destId="{8BB7FC11-6E30-4D3C-8D22-49FFB031D9B7}" srcOrd="0" destOrd="5" presId="urn:microsoft.com/office/officeart/2005/8/layout/hList1"/>
    <dgm:cxn modelId="{546A1707-905A-413A-8E8F-610728F67DB2}" type="presOf" srcId="{C0F26E70-FC3D-4099-A6A9-DEE1D2CAFAFB}" destId="{8BB7FC11-6E30-4D3C-8D22-49FFB031D9B7}" srcOrd="0" destOrd="1" presId="urn:microsoft.com/office/officeart/2005/8/layout/hList1"/>
    <dgm:cxn modelId="{B3700319-A28F-4930-9321-6BB2819EE56A}" type="presOf" srcId="{F1B29783-D18B-421D-91A2-7D6D03AD8A78}" destId="{332725C9-471F-464B-9476-DDEBD3ECEEC7}" srcOrd="0" destOrd="1" presId="urn:microsoft.com/office/officeart/2005/8/layout/hList1"/>
    <dgm:cxn modelId="{EA88C96B-A5A2-4744-BFC4-D115696F1B42}" srcId="{290F3A1B-0406-42E3-B709-E74AC3DD93E6}" destId="{EFB1ECB6-1999-4664-9E51-E86356EA0E1D}" srcOrd="0" destOrd="0" parTransId="{4C0F06E4-0FB5-46C2-BA77-2B3BA7AF7516}" sibTransId="{5443266D-5805-4DF9-A542-7464E9E58EC3}"/>
    <dgm:cxn modelId="{98B7F96B-7480-4253-8596-D0BEA0901EF4}" srcId="{EFB1ECB6-1999-4664-9E51-E86356EA0E1D}" destId="{75074902-FF94-4629-8821-9714B9CE12A8}" srcOrd="0" destOrd="0" parTransId="{9BFEEB57-8DC3-4101-863E-2DC8A2C21003}" sibTransId="{30C80B03-30CA-4243-B127-97A9A1333568}"/>
    <dgm:cxn modelId="{1637237D-3CBF-42D7-97FD-1B6D54277711}" srcId="{DCC56209-CABC-4935-A48A-450DF9DF29F8}" destId="{F1B29783-D18B-421D-91A2-7D6D03AD8A78}" srcOrd="1" destOrd="0" parTransId="{B0A2FA36-4530-4312-B26D-F906EBF1BC92}" sibTransId="{2894DAC2-DAA3-42AF-9799-8D163AF19B8A}"/>
    <dgm:cxn modelId="{5A8B9648-C8B4-4AC0-9046-E7569BF4DE95}" srcId="{9311D56B-D138-48C2-89FD-9D11B6A60653}" destId="{813014A6-8B92-446B-999C-28B6FE59A6CB}" srcOrd="6" destOrd="0" parTransId="{EBE8B590-88BE-46F9-9129-4B6666DB35D4}" sibTransId="{5A9DC8DA-F29D-4CF6-9BE0-EB01D5EF0619}"/>
    <dgm:cxn modelId="{6B591680-256A-434D-8A30-9EB3C0E81B95}" srcId="{DCC56209-CABC-4935-A48A-450DF9DF29F8}" destId="{EA530392-3818-4EAA-A300-E3E093AF9B97}" srcOrd="0" destOrd="0" parTransId="{70334180-6333-4E38-BBDC-E7E2A397CCB8}" sibTransId="{6131530F-CAED-4873-8AAB-FF05D6450868}"/>
    <dgm:cxn modelId="{349B942D-0915-4478-AE0A-B37BF0A6483B}" type="presOf" srcId="{51612990-C20A-4380-A1BD-0EF1E57153B7}" destId="{8BB7FC11-6E30-4D3C-8D22-49FFB031D9B7}" srcOrd="0" destOrd="2" presId="urn:microsoft.com/office/officeart/2005/8/layout/hList1"/>
    <dgm:cxn modelId="{28EF7F72-20DB-4253-80D6-435780EB8438}" type="presOf" srcId="{FD73CD18-D6E6-4811-A6E0-9D00ADEC2692}" destId="{F0772464-FC37-4763-99E6-01FEDDC9DC2F}" srcOrd="0" destOrd="2" presId="urn:microsoft.com/office/officeart/2005/8/layout/hList1"/>
    <dgm:cxn modelId="{09742AB9-A7A5-40AA-B5CB-BD53ECDBEE23}" srcId="{9311D56B-D138-48C2-89FD-9D11B6A60653}" destId="{D32E4C56-53F6-44E8-A557-5A4C4D518CD5}" srcOrd="4" destOrd="0" parTransId="{54E33DCB-73FC-42FE-AADB-E2F029CF34B0}" sibTransId="{21F7C466-C5AB-4BC7-AF98-2A675E8AA1D1}"/>
    <dgm:cxn modelId="{0997835B-7DC1-4E70-9AB2-E0FAE36C2B91}" srcId="{9311D56B-D138-48C2-89FD-9D11B6A60653}" destId="{81E2CE5B-DB8B-41DE-8848-5AB15A1AEADD}" srcOrd="3" destOrd="0" parTransId="{1FFD3762-9690-49F0-8152-F881661A17EB}" sibTransId="{A08C89CB-7FA3-440E-99F8-8D171FA17E7E}"/>
    <dgm:cxn modelId="{8EEB6AE7-E1AA-46B8-9D5C-9F2677678440}" srcId="{9311D56B-D138-48C2-89FD-9D11B6A60653}" destId="{FD73CD18-D6E6-4811-A6E0-9D00ADEC2692}" srcOrd="2" destOrd="0" parTransId="{A6240137-BEF9-4D83-B8A2-64C15E92E2CA}" sibTransId="{FE125795-FD76-47F4-9042-B39928ADAC39}"/>
    <dgm:cxn modelId="{E19A61A9-B2F0-4D1F-B076-3172FDE74060}" srcId="{EFB1ECB6-1999-4664-9E51-E86356EA0E1D}" destId="{99BB785E-66AD-4A98-8CA9-0AD68C0C9B3C}" srcOrd="5" destOrd="0" parTransId="{3D7E0911-A61F-48DC-AAB1-A48948CA060F}" sibTransId="{385EF7BD-536B-4200-A2E2-52FACE9DAE1C}"/>
    <dgm:cxn modelId="{3C3DD9AD-FFF7-4E69-A6AE-7BACCC1FEE2E}" type="presOf" srcId="{EA530392-3818-4EAA-A300-E3E093AF9B97}" destId="{332725C9-471F-464B-9476-DDEBD3ECEEC7}" srcOrd="0" destOrd="0" presId="urn:microsoft.com/office/officeart/2005/8/layout/hList1"/>
    <dgm:cxn modelId="{236D444F-FEE5-4E9A-A5AF-5CDF08185808}" type="presOf" srcId="{DCC56209-CABC-4935-A48A-450DF9DF29F8}" destId="{14667BF9-293E-4C56-B229-A38851D25A2B}" srcOrd="0" destOrd="0" presId="urn:microsoft.com/office/officeart/2005/8/layout/hList1"/>
    <dgm:cxn modelId="{D2B257C2-F803-4343-AC93-C0250BEF28CD}" srcId="{9311D56B-D138-48C2-89FD-9D11B6A60653}" destId="{1223B5E1-F8EC-4CD0-A9BB-75137011CD8B}" srcOrd="5" destOrd="0" parTransId="{9E19DEAE-789C-4974-90AB-83BD1E87F184}" sibTransId="{F1CA41FE-A239-4E08-93CC-D4EA920488BC}"/>
    <dgm:cxn modelId="{799CF387-C331-44CD-82B1-6222BAA4DA30}" type="presOf" srcId="{2448B830-6BDE-4892-ABCE-36C75AF9BE58}" destId="{8BB7FC11-6E30-4D3C-8D22-49FFB031D9B7}" srcOrd="0" destOrd="3" presId="urn:microsoft.com/office/officeart/2005/8/layout/hList1"/>
    <dgm:cxn modelId="{E82AF4B0-12FD-40A5-8F87-0B2C681F9D85}" srcId="{EFB1ECB6-1999-4664-9E51-E86356EA0E1D}" destId="{51612990-C20A-4380-A1BD-0EF1E57153B7}" srcOrd="2" destOrd="0" parTransId="{4DF579AE-F90F-4EBB-9BCE-A577870388E9}" sibTransId="{35920016-A38A-4A4C-8BD5-29629F40F186}"/>
    <dgm:cxn modelId="{A821ABA7-041A-4DBB-9C55-6BCE7D1A645E}" srcId="{EFB1ECB6-1999-4664-9E51-E86356EA0E1D}" destId="{2448B830-6BDE-4892-ABCE-36C75AF9BE58}" srcOrd="3" destOrd="0" parTransId="{E930B8A7-DC02-48B3-9D7E-EC88CD596E1F}" sibTransId="{DB681747-40EA-438E-965A-66CDDC00DB9D}"/>
    <dgm:cxn modelId="{A3A58E1F-DE2B-4969-A967-E3E2B376A3AE}" type="presOf" srcId="{6538BEF5-0723-47C4-83FE-089C690968A1}" destId="{332725C9-471F-464B-9476-DDEBD3ECEEC7}" srcOrd="0" destOrd="3" presId="urn:microsoft.com/office/officeart/2005/8/layout/hList1"/>
    <dgm:cxn modelId="{738250BF-A8DF-431D-BBD1-42ECEEC600F0}" type="presOf" srcId="{9311D56B-D138-48C2-89FD-9D11B6A60653}" destId="{91641125-A06A-4CA8-9B1D-1461628DE296}" srcOrd="0" destOrd="0" presId="urn:microsoft.com/office/officeart/2005/8/layout/hList1"/>
    <dgm:cxn modelId="{7B7C0774-7B33-4953-BEEF-8EA4BD1BED1C}" type="presOf" srcId="{813014A6-8B92-446B-999C-28B6FE59A6CB}" destId="{F0772464-FC37-4763-99E6-01FEDDC9DC2F}" srcOrd="0" destOrd="6" presId="urn:microsoft.com/office/officeart/2005/8/layout/hList1"/>
    <dgm:cxn modelId="{52B14B7B-85F5-4AAD-A5C1-B0CB79EDCFB6}" type="presOf" srcId="{EFB1ECB6-1999-4664-9E51-E86356EA0E1D}" destId="{281E014E-85A8-425E-B21A-A91CF84C3904}" srcOrd="0" destOrd="0" presId="urn:microsoft.com/office/officeart/2005/8/layout/hList1"/>
    <dgm:cxn modelId="{4BC54B73-E25F-470E-ABBD-F5015DB6C7D9}" srcId="{EFB1ECB6-1999-4664-9E51-E86356EA0E1D}" destId="{6818AD42-5982-4D3F-819E-99FE2F54CD68}" srcOrd="4" destOrd="0" parTransId="{1F6C7ECA-D0B7-451A-A45B-FD3012421E90}" sibTransId="{1D6A9AC9-67DC-43DB-B945-1501030C9A29}"/>
    <dgm:cxn modelId="{F3961D13-FAD6-4424-B60E-C95EF00BC9BA}" srcId="{DCC56209-CABC-4935-A48A-450DF9DF29F8}" destId="{FFB7E66F-A469-4906-B038-E4765D58D724}" srcOrd="2" destOrd="0" parTransId="{E771C808-FE96-4E03-982F-06FBE71B0BD2}" sibTransId="{E2C768F4-A9FD-47C4-97E3-391B44144836}"/>
    <dgm:cxn modelId="{84334EF7-510A-4591-8BAC-6CAABB36CE86}" type="presOf" srcId="{6818AD42-5982-4D3F-819E-99FE2F54CD68}" destId="{8BB7FC11-6E30-4D3C-8D22-49FFB031D9B7}" srcOrd="0" destOrd="4" presId="urn:microsoft.com/office/officeart/2005/8/layout/hList1"/>
    <dgm:cxn modelId="{8BE903B3-452F-4705-BC6D-6C1EE4E96196}" type="presOf" srcId="{20B4A04F-81EF-4F4F-9DED-1EF439F59343}" destId="{F0772464-FC37-4763-99E6-01FEDDC9DC2F}" srcOrd="0" destOrd="0" presId="urn:microsoft.com/office/officeart/2005/8/layout/hList1"/>
    <dgm:cxn modelId="{22A4B3BB-0ACC-48D5-B6FB-8D3BDF69806C}" srcId="{290F3A1B-0406-42E3-B709-E74AC3DD93E6}" destId="{DCC56209-CABC-4935-A48A-450DF9DF29F8}" srcOrd="2" destOrd="0" parTransId="{7282B331-D467-42F1-A43E-CC95CC165CE4}" sibTransId="{106C8834-9498-4A66-9E4A-092AA40BB746}"/>
    <dgm:cxn modelId="{B3342EFA-3A94-4AF1-B669-0E9271E05424}" type="presOf" srcId="{290F3A1B-0406-42E3-B709-E74AC3DD93E6}" destId="{0D781AB6-6CEA-469E-9918-C9DA96EAD12E}" srcOrd="0" destOrd="0" presId="urn:microsoft.com/office/officeart/2005/8/layout/hList1"/>
    <dgm:cxn modelId="{147D60D8-18E1-4241-9582-C53818C42EC1}" type="presOf" srcId="{1223B5E1-F8EC-4CD0-A9BB-75137011CD8B}" destId="{F0772464-FC37-4763-99E6-01FEDDC9DC2F}" srcOrd="0" destOrd="5" presId="urn:microsoft.com/office/officeart/2005/8/layout/hList1"/>
    <dgm:cxn modelId="{7C6BDBA8-9258-4E09-88C9-F1449925271D}" type="presOf" srcId="{75074902-FF94-4629-8821-9714B9CE12A8}" destId="{8BB7FC11-6E30-4D3C-8D22-49FFB031D9B7}" srcOrd="0" destOrd="0" presId="urn:microsoft.com/office/officeart/2005/8/layout/hList1"/>
    <dgm:cxn modelId="{217B02F5-C118-4D83-8C41-2AA2AF2C3DF1}" srcId="{290F3A1B-0406-42E3-B709-E74AC3DD93E6}" destId="{9311D56B-D138-48C2-89FD-9D11B6A60653}" srcOrd="1" destOrd="0" parTransId="{8F8D4FC1-60E3-4070-96AA-6CDFF2B4D4EC}" sibTransId="{4C8CE497-9475-4995-878C-B442CAD66FF3}"/>
    <dgm:cxn modelId="{2F07A12D-CE92-4F0C-B437-40D375538ADE}" srcId="{DCC56209-CABC-4935-A48A-450DF9DF29F8}" destId="{6538BEF5-0723-47C4-83FE-089C690968A1}" srcOrd="3" destOrd="0" parTransId="{5107B393-311E-4A67-BF88-08BCA84FA793}" sibTransId="{7C5A527A-B523-4442-ACD3-2FA7613BC589}"/>
    <dgm:cxn modelId="{606B2CEC-E69C-47A6-AFAD-C4830B0B7BA4}" type="presOf" srcId="{5FC23964-055D-403A-A417-CC8D09F25B7E}" destId="{F0772464-FC37-4763-99E6-01FEDDC9DC2F}" srcOrd="0" destOrd="1" presId="urn:microsoft.com/office/officeart/2005/8/layout/hList1"/>
    <dgm:cxn modelId="{D251218D-19B3-49B8-9B57-EF5B04F40006}" type="presOf" srcId="{FFB7E66F-A469-4906-B038-E4765D58D724}" destId="{332725C9-471F-464B-9476-DDEBD3ECEEC7}" srcOrd="0" destOrd="2" presId="urn:microsoft.com/office/officeart/2005/8/layout/hList1"/>
    <dgm:cxn modelId="{A700056D-8CB2-4149-9899-281FFDB5C331}" type="presOf" srcId="{81E2CE5B-DB8B-41DE-8848-5AB15A1AEADD}" destId="{F0772464-FC37-4763-99E6-01FEDDC9DC2F}" srcOrd="0" destOrd="3" presId="urn:microsoft.com/office/officeart/2005/8/layout/hList1"/>
    <dgm:cxn modelId="{627961F5-ED90-4693-AD34-09C7D3E3F6F5}" type="presParOf" srcId="{0D781AB6-6CEA-469E-9918-C9DA96EAD12E}" destId="{DDF4FF4D-53FC-48A2-AE97-8CF7260C8451}" srcOrd="0" destOrd="0" presId="urn:microsoft.com/office/officeart/2005/8/layout/hList1"/>
    <dgm:cxn modelId="{5A98F171-C301-46F1-9994-FCB3150F75DB}" type="presParOf" srcId="{DDF4FF4D-53FC-48A2-AE97-8CF7260C8451}" destId="{281E014E-85A8-425E-B21A-A91CF84C3904}" srcOrd="0" destOrd="0" presId="urn:microsoft.com/office/officeart/2005/8/layout/hList1"/>
    <dgm:cxn modelId="{7D911E3A-A8F8-4950-A8F9-05E60CFA85FA}" type="presParOf" srcId="{DDF4FF4D-53FC-48A2-AE97-8CF7260C8451}" destId="{8BB7FC11-6E30-4D3C-8D22-49FFB031D9B7}" srcOrd="1" destOrd="0" presId="urn:microsoft.com/office/officeart/2005/8/layout/hList1"/>
    <dgm:cxn modelId="{808144BB-A9E5-4549-8D7C-E2D5924A0973}" type="presParOf" srcId="{0D781AB6-6CEA-469E-9918-C9DA96EAD12E}" destId="{102958F7-6F3B-48C5-87A7-CFB973C0AE74}" srcOrd="1" destOrd="0" presId="urn:microsoft.com/office/officeart/2005/8/layout/hList1"/>
    <dgm:cxn modelId="{D73D1B0A-B5FD-4260-B822-3A25B4AC7F9E}" type="presParOf" srcId="{0D781AB6-6CEA-469E-9918-C9DA96EAD12E}" destId="{B712D439-2D47-409F-9B8B-944E47C1B399}" srcOrd="2" destOrd="0" presId="urn:microsoft.com/office/officeart/2005/8/layout/hList1"/>
    <dgm:cxn modelId="{1C65A588-A0DC-4110-A18D-E509C5F03D5D}" type="presParOf" srcId="{B712D439-2D47-409F-9B8B-944E47C1B399}" destId="{91641125-A06A-4CA8-9B1D-1461628DE296}" srcOrd="0" destOrd="0" presId="urn:microsoft.com/office/officeart/2005/8/layout/hList1"/>
    <dgm:cxn modelId="{50935DF2-C39C-49AF-8171-122170A87499}" type="presParOf" srcId="{B712D439-2D47-409F-9B8B-944E47C1B399}" destId="{F0772464-FC37-4763-99E6-01FEDDC9DC2F}" srcOrd="1" destOrd="0" presId="urn:microsoft.com/office/officeart/2005/8/layout/hList1"/>
    <dgm:cxn modelId="{59B5D195-FD20-4718-9779-C9BF1EADEC0B}" type="presParOf" srcId="{0D781AB6-6CEA-469E-9918-C9DA96EAD12E}" destId="{10493761-9C2F-4792-A801-35D555E4001D}" srcOrd="3" destOrd="0" presId="urn:microsoft.com/office/officeart/2005/8/layout/hList1"/>
    <dgm:cxn modelId="{D57C6D32-2C0A-4B41-9635-66B6AC63859B}" type="presParOf" srcId="{0D781AB6-6CEA-469E-9918-C9DA96EAD12E}" destId="{42DDEB7A-5805-476A-B410-B427D47065F0}" srcOrd="4" destOrd="0" presId="urn:microsoft.com/office/officeart/2005/8/layout/hList1"/>
    <dgm:cxn modelId="{40EF7E0D-4F60-4894-A481-4AFF1CE13038}" type="presParOf" srcId="{42DDEB7A-5805-476A-B410-B427D47065F0}" destId="{14667BF9-293E-4C56-B229-A38851D25A2B}" srcOrd="0" destOrd="0" presId="urn:microsoft.com/office/officeart/2005/8/layout/hList1"/>
    <dgm:cxn modelId="{0D404B5B-5BB9-4828-82E2-247AA9E4E234}" type="presParOf" srcId="{42DDEB7A-5805-476A-B410-B427D47065F0}" destId="{332725C9-471F-464B-9476-DDEBD3ECEE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8BA5D6-712D-4B07-861C-542F5DC2D93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A95DD9-078D-456E-9221-47156739B436}">
      <dgm:prSet phldrT="[Text]"/>
      <dgm:spPr/>
      <dgm:t>
        <a:bodyPr/>
        <a:lstStyle/>
        <a:p>
          <a:r>
            <a:rPr lang="en-US" dirty="0"/>
            <a:t>Internal Audit</a:t>
          </a:r>
        </a:p>
      </dgm:t>
    </dgm:pt>
    <dgm:pt modelId="{35B652EE-EE1C-489B-9FB3-5CB2C2362493}" type="parTrans" cxnId="{97E5A6A0-434F-4488-8428-ECB1E2FCC9C0}">
      <dgm:prSet/>
      <dgm:spPr/>
      <dgm:t>
        <a:bodyPr/>
        <a:lstStyle/>
        <a:p>
          <a:endParaRPr lang="en-US"/>
        </a:p>
      </dgm:t>
    </dgm:pt>
    <dgm:pt modelId="{99928C1C-594C-48CA-AB3D-7EAC80FA8A7C}" type="sibTrans" cxnId="{97E5A6A0-434F-4488-8428-ECB1E2FCC9C0}">
      <dgm:prSet/>
      <dgm:spPr/>
      <dgm:t>
        <a:bodyPr/>
        <a:lstStyle/>
        <a:p>
          <a:endParaRPr lang="en-US"/>
        </a:p>
      </dgm:t>
    </dgm:pt>
    <dgm:pt modelId="{347CD4D7-F83E-417A-BDDA-56E5D939448E}">
      <dgm:prSet phldrT="[Text]"/>
      <dgm:spPr/>
      <dgm:t>
        <a:bodyPr/>
        <a:lstStyle/>
        <a:p>
          <a:r>
            <a:rPr lang="en-US" dirty="0"/>
            <a:t>Performed by an organizations internal staff</a:t>
          </a:r>
        </a:p>
      </dgm:t>
    </dgm:pt>
    <dgm:pt modelId="{1F770941-1E61-4946-BA5D-6497414DFF12}" type="parTrans" cxnId="{45C8AC10-29C2-4873-81F1-FD41E1B7999E}">
      <dgm:prSet/>
      <dgm:spPr/>
      <dgm:t>
        <a:bodyPr/>
        <a:lstStyle/>
        <a:p>
          <a:endParaRPr lang="en-US"/>
        </a:p>
      </dgm:t>
    </dgm:pt>
    <dgm:pt modelId="{F9DD60D2-D06B-41EA-BBE2-322289ACE32A}" type="sibTrans" cxnId="{45C8AC10-29C2-4873-81F1-FD41E1B7999E}">
      <dgm:prSet/>
      <dgm:spPr/>
      <dgm:t>
        <a:bodyPr/>
        <a:lstStyle/>
        <a:p>
          <a:endParaRPr lang="en-US"/>
        </a:p>
      </dgm:t>
    </dgm:pt>
    <dgm:pt modelId="{A5180C75-CECA-4B2C-90DA-2DEC5CBF9286}">
      <dgm:prSet phldrT="[Text]"/>
      <dgm:spPr/>
      <dgm:t>
        <a:bodyPr/>
        <a:lstStyle/>
        <a:p>
          <a:r>
            <a:rPr lang="en-US" dirty="0"/>
            <a:t>The reports are typically intended for Internal Audience</a:t>
          </a:r>
        </a:p>
      </dgm:t>
    </dgm:pt>
    <dgm:pt modelId="{7C9BB094-C998-415D-BCEF-B1F9A59C9A2D}" type="parTrans" cxnId="{471A635B-90EB-4F72-A73E-6EF5AA7F04FE}">
      <dgm:prSet/>
      <dgm:spPr/>
      <dgm:t>
        <a:bodyPr/>
        <a:lstStyle/>
        <a:p>
          <a:endParaRPr lang="en-US"/>
        </a:p>
      </dgm:t>
    </dgm:pt>
    <dgm:pt modelId="{C4184142-88D6-4A58-84A1-4E609BD0AB59}" type="sibTrans" cxnId="{471A635B-90EB-4F72-A73E-6EF5AA7F04FE}">
      <dgm:prSet/>
      <dgm:spPr/>
      <dgm:t>
        <a:bodyPr/>
        <a:lstStyle/>
        <a:p>
          <a:endParaRPr lang="en-US"/>
        </a:p>
      </dgm:t>
    </dgm:pt>
    <dgm:pt modelId="{32C6F46D-E18B-4A47-BFD3-87B0F16C0CDC}">
      <dgm:prSet phldrT="[Text]"/>
      <dgm:spPr/>
      <dgm:t>
        <a:bodyPr/>
        <a:lstStyle/>
        <a:p>
          <a:r>
            <a:rPr lang="en-US" dirty="0"/>
            <a:t>External Audit</a:t>
          </a:r>
        </a:p>
      </dgm:t>
    </dgm:pt>
    <dgm:pt modelId="{43FD9FB6-12D8-4A6B-99BE-F315D220A389}" type="parTrans" cxnId="{35271AAE-8198-45CF-BBF7-71435E94B246}">
      <dgm:prSet/>
      <dgm:spPr/>
      <dgm:t>
        <a:bodyPr/>
        <a:lstStyle/>
        <a:p>
          <a:endParaRPr lang="en-US"/>
        </a:p>
      </dgm:t>
    </dgm:pt>
    <dgm:pt modelId="{5C06FF62-DDFB-43AA-A41F-691C23963684}" type="sibTrans" cxnId="{35271AAE-8198-45CF-BBF7-71435E94B246}">
      <dgm:prSet/>
      <dgm:spPr/>
      <dgm:t>
        <a:bodyPr/>
        <a:lstStyle/>
        <a:p>
          <a:endParaRPr lang="en-US"/>
        </a:p>
      </dgm:t>
    </dgm:pt>
    <dgm:pt modelId="{6107E6F3-4679-4C16-AB64-7000D77B7FB2}">
      <dgm:prSet phldrT="[Text]"/>
      <dgm:spPr/>
      <dgm:t>
        <a:bodyPr/>
        <a:lstStyle/>
        <a:p>
          <a:r>
            <a:rPr lang="en-US" dirty="0"/>
            <a:t>Performed by third-party auditors</a:t>
          </a:r>
        </a:p>
      </dgm:t>
    </dgm:pt>
    <dgm:pt modelId="{EB5E9700-237C-4AC1-B1E8-61EED8A51B73}" type="parTrans" cxnId="{C81C91FD-24AC-4F58-B88D-B3765143EB0F}">
      <dgm:prSet/>
      <dgm:spPr/>
      <dgm:t>
        <a:bodyPr/>
        <a:lstStyle/>
        <a:p>
          <a:endParaRPr lang="en-US"/>
        </a:p>
      </dgm:t>
    </dgm:pt>
    <dgm:pt modelId="{F51AFABB-CEED-4847-8120-E282D3FFD550}" type="sibTrans" cxnId="{C81C91FD-24AC-4F58-B88D-B3765143EB0F}">
      <dgm:prSet/>
      <dgm:spPr/>
      <dgm:t>
        <a:bodyPr/>
        <a:lstStyle/>
        <a:p>
          <a:endParaRPr lang="en-US"/>
        </a:p>
      </dgm:t>
    </dgm:pt>
    <dgm:pt modelId="{D5BB4979-803F-4BD8-A845-C6AF3DF6DBCF}">
      <dgm:prSet phldrT="[Text]"/>
      <dgm:spPr/>
      <dgm:t>
        <a:bodyPr/>
        <a:lstStyle/>
        <a:p>
          <a:r>
            <a:rPr lang="en-US" dirty="0"/>
            <a:t>Reports are intended for third-party stake holders</a:t>
          </a:r>
        </a:p>
      </dgm:t>
    </dgm:pt>
    <dgm:pt modelId="{6D0C2129-AC35-48F7-81F6-F60C2F3981D7}" type="parTrans" cxnId="{35FA6B10-727D-494F-8874-2996563747EB}">
      <dgm:prSet/>
      <dgm:spPr/>
      <dgm:t>
        <a:bodyPr/>
        <a:lstStyle/>
        <a:p>
          <a:endParaRPr lang="en-US"/>
        </a:p>
      </dgm:t>
    </dgm:pt>
    <dgm:pt modelId="{58D3EC70-4030-4E92-A70E-72C50C987872}" type="sibTrans" cxnId="{35FA6B10-727D-494F-8874-2996563747EB}">
      <dgm:prSet/>
      <dgm:spPr/>
      <dgm:t>
        <a:bodyPr/>
        <a:lstStyle/>
        <a:p>
          <a:endParaRPr lang="en-US"/>
        </a:p>
      </dgm:t>
    </dgm:pt>
    <dgm:pt modelId="{0CD0390E-0FBD-4987-8155-7B277C496EB2}">
      <dgm:prSet phldrT="[Text]"/>
      <dgm:spPr/>
      <dgm:t>
        <a:bodyPr/>
        <a:lstStyle/>
        <a:p>
          <a:r>
            <a:rPr lang="en-US" dirty="0"/>
            <a:t>Disadvantage is conflict of Interest and hidden agenda</a:t>
          </a:r>
        </a:p>
      </dgm:t>
    </dgm:pt>
    <dgm:pt modelId="{FE939986-F67B-42C6-B3EA-452D9E9CBE5D}" type="parTrans" cxnId="{9EC1D6B3-8BC9-4057-99AF-641E4777DDD6}">
      <dgm:prSet/>
      <dgm:spPr/>
      <dgm:t>
        <a:bodyPr/>
        <a:lstStyle/>
        <a:p>
          <a:endParaRPr lang="en-US"/>
        </a:p>
      </dgm:t>
    </dgm:pt>
    <dgm:pt modelId="{180AA394-F44C-4EE8-B6B0-0C6DE86A2900}" type="sibTrans" cxnId="{9EC1D6B3-8BC9-4057-99AF-641E4777DDD6}">
      <dgm:prSet/>
      <dgm:spPr/>
      <dgm:t>
        <a:bodyPr/>
        <a:lstStyle/>
        <a:p>
          <a:endParaRPr lang="en-US"/>
        </a:p>
      </dgm:t>
    </dgm:pt>
    <dgm:pt modelId="{80A11052-2018-4F2F-BED1-1D486B78F8CB}">
      <dgm:prSet phldrT="[Text]"/>
      <dgm:spPr/>
      <dgm:t>
        <a:bodyPr/>
        <a:lstStyle/>
        <a:p>
          <a:r>
            <a:rPr lang="en-US" dirty="0"/>
            <a:t>They are unaware of internal dynamic and politics hence they may not have any hidden agendas</a:t>
          </a:r>
        </a:p>
      </dgm:t>
    </dgm:pt>
    <dgm:pt modelId="{C2073281-5AA9-4BAC-B14A-8DCA26AE95C2}" type="parTrans" cxnId="{B6FFB3D2-26C9-4F62-BF3E-711175280A42}">
      <dgm:prSet/>
      <dgm:spPr/>
      <dgm:t>
        <a:bodyPr/>
        <a:lstStyle/>
        <a:p>
          <a:endParaRPr lang="en-US"/>
        </a:p>
      </dgm:t>
    </dgm:pt>
    <dgm:pt modelId="{7A8A602C-9FFF-4AC1-89DA-7FCE753CC744}" type="sibTrans" cxnId="{B6FFB3D2-26C9-4F62-BF3E-711175280A42}">
      <dgm:prSet/>
      <dgm:spPr/>
      <dgm:t>
        <a:bodyPr/>
        <a:lstStyle/>
        <a:p>
          <a:endParaRPr lang="en-US"/>
        </a:p>
      </dgm:t>
    </dgm:pt>
    <dgm:pt modelId="{EC3BD165-DAEC-4602-86AE-6D0B182E9FFE}">
      <dgm:prSet phldrT="[Text]"/>
      <dgm:spPr/>
      <dgm:t>
        <a:bodyPr/>
        <a:lstStyle/>
        <a:p>
          <a:r>
            <a:rPr lang="en-US" dirty="0"/>
            <a:t>Major disadvantage is the cost</a:t>
          </a:r>
        </a:p>
      </dgm:t>
    </dgm:pt>
    <dgm:pt modelId="{120B6CD1-2566-49BB-99A0-5554131BC16C}" type="parTrans" cxnId="{EF9B484D-F0A3-4313-B03A-8F92271D1887}">
      <dgm:prSet/>
      <dgm:spPr/>
      <dgm:t>
        <a:bodyPr/>
        <a:lstStyle/>
        <a:p>
          <a:endParaRPr lang="en-US"/>
        </a:p>
      </dgm:t>
    </dgm:pt>
    <dgm:pt modelId="{D8C913D5-A4DB-4272-9C6A-CE549D794E69}" type="sibTrans" cxnId="{EF9B484D-F0A3-4313-B03A-8F92271D1887}">
      <dgm:prSet/>
      <dgm:spPr/>
      <dgm:t>
        <a:bodyPr/>
        <a:lstStyle/>
        <a:p>
          <a:endParaRPr lang="en-US"/>
        </a:p>
      </dgm:t>
    </dgm:pt>
    <dgm:pt modelId="{6D49BD98-39FC-4D7B-80C7-23A5EC4FC571}">
      <dgm:prSet phldrT="[Text]"/>
      <dgm:spPr/>
      <dgm:t>
        <a:bodyPr/>
        <a:lstStyle/>
        <a:p>
          <a:r>
            <a:rPr lang="en-US" dirty="0"/>
            <a:t>Sometimes lack of internal working knowledge may translate to longer time to get oriented and be able to perform the test</a:t>
          </a:r>
        </a:p>
      </dgm:t>
    </dgm:pt>
    <dgm:pt modelId="{757C4E95-01DE-4658-8B13-072107FFE4C7}" type="parTrans" cxnId="{DE9CDD87-CB98-4AB9-A9D8-5FB90BEBDD36}">
      <dgm:prSet/>
      <dgm:spPr/>
      <dgm:t>
        <a:bodyPr/>
        <a:lstStyle/>
        <a:p>
          <a:endParaRPr lang="en-US"/>
        </a:p>
      </dgm:t>
    </dgm:pt>
    <dgm:pt modelId="{CC7B4ECC-F2E8-43E5-B047-AAEA0E5F7FE2}" type="sibTrans" cxnId="{DE9CDD87-CB98-4AB9-A9D8-5FB90BEBDD36}">
      <dgm:prSet/>
      <dgm:spPr/>
      <dgm:t>
        <a:bodyPr/>
        <a:lstStyle/>
        <a:p>
          <a:endParaRPr lang="en-US"/>
        </a:p>
      </dgm:t>
    </dgm:pt>
    <dgm:pt modelId="{25EE27FA-FCCF-40D7-B1F7-B400FD57A2EA}">
      <dgm:prSet phldrT="[Text]"/>
      <dgm:spPr/>
      <dgm:t>
        <a:bodyPr/>
        <a:lstStyle/>
        <a:p>
          <a:r>
            <a:rPr lang="en-US" dirty="0"/>
            <a:t>Signing a NDA is a pre-</a:t>
          </a:r>
          <a:r>
            <a:rPr lang="en-US" dirty="0" err="1"/>
            <a:t>requiste</a:t>
          </a:r>
          <a:r>
            <a:rPr lang="en-US" dirty="0"/>
            <a:t> </a:t>
          </a:r>
        </a:p>
      </dgm:t>
    </dgm:pt>
    <dgm:pt modelId="{AB31F3DD-FBEF-409E-AD8F-4E1C406A20F7}" type="parTrans" cxnId="{B4FC2FFB-0C6E-442C-A9BA-2BB6B77AA218}">
      <dgm:prSet/>
      <dgm:spPr/>
      <dgm:t>
        <a:bodyPr/>
        <a:lstStyle/>
        <a:p>
          <a:endParaRPr lang="en-US"/>
        </a:p>
      </dgm:t>
    </dgm:pt>
    <dgm:pt modelId="{11A9E20D-131D-4BCB-B235-64F1612D9C1E}" type="sibTrans" cxnId="{B4FC2FFB-0C6E-442C-A9BA-2BB6B77AA218}">
      <dgm:prSet/>
      <dgm:spPr/>
      <dgm:t>
        <a:bodyPr/>
        <a:lstStyle/>
        <a:p>
          <a:endParaRPr lang="en-US"/>
        </a:p>
      </dgm:t>
    </dgm:pt>
    <dgm:pt modelId="{9D608F8B-4118-4797-8724-A1218DC4E06A}" type="pres">
      <dgm:prSet presAssocID="{7F8BA5D6-712D-4B07-861C-542F5DC2D93F}" presName="Name0" presStyleCnt="0">
        <dgm:presLayoutVars>
          <dgm:dir/>
          <dgm:animLvl val="lvl"/>
          <dgm:resizeHandles val="exact"/>
        </dgm:presLayoutVars>
      </dgm:prSet>
      <dgm:spPr/>
    </dgm:pt>
    <dgm:pt modelId="{FF140066-33BC-4953-A15C-035274445994}" type="pres">
      <dgm:prSet presAssocID="{46A95DD9-078D-456E-9221-47156739B436}" presName="composite" presStyleCnt="0"/>
      <dgm:spPr/>
    </dgm:pt>
    <dgm:pt modelId="{55B67CF4-78DB-47CE-81C9-9E3B15641321}" type="pres">
      <dgm:prSet presAssocID="{46A95DD9-078D-456E-9221-47156739B43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136834D-5082-492C-A900-789B84186A8F}" type="pres">
      <dgm:prSet presAssocID="{46A95DD9-078D-456E-9221-47156739B436}" presName="desTx" presStyleLbl="alignAccFollowNode1" presStyleIdx="0" presStyleCnt="2">
        <dgm:presLayoutVars>
          <dgm:bulletEnabled val="1"/>
        </dgm:presLayoutVars>
      </dgm:prSet>
      <dgm:spPr/>
    </dgm:pt>
    <dgm:pt modelId="{37C7F243-EFD6-423A-B56D-2EF71E454B7E}" type="pres">
      <dgm:prSet presAssocID="{99928C1C-594C-48CA-AB3D-7EAC80FA8A7C}" presName="space" presStyleCnt="0"/>
      <dgm:spPr/>
    </dgm:pt>
    <dgm:pt modelId="{333F9CB0-BFB8-41D5-AE4A-A20DD13DA1BC}" type="pres">
      <dgm:prSet presAssocID="{32C6F46D-E18B-4A47-BFD3-87B0F16C0CDC}" presName="composite" presStyleCnt="0"/>
      <dgm:spPr/>
    </dgm:pt>
    <dgm:pt modelId="{4AFA8852-31BB-44B0-BA75-18BFE11DB736}" type="pres">
      <dgm:prSet presAssocID="{32C6F46D-E18B-4A47-BFD3-87B0F16C0CD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1EA2F66-CA59-4B6E-AF70-B3483765E1F3}" type="pres">
      <dgm:prSet presAssocID="{32C6F46D-E18B-4A47-BFD3-87B0F16C0CD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A0DFF0F-DE82-40EC-9BEB-E0AE71E754D2}" type="presOf" srcId="{7F8BA5D6-712D-4B07-861C-542F5DC2D93F}" destId="{9D608F8B-4118-4797-8724-A1218DC4E06A}" srcOrd="0" destOrd="0" presId="urn:microsoft.com/office/officeart/2005/8/layout/hList1"/>
    <dgm:cxn modelId="{DE9CDD87-CB98-4AB9-A9D8-5FB90BEBDD36}" srcId="{32C6F46D-E18B-4A47-BFD3-87B0F16C0CDC}" destId="{6D49BD98-39FC-4D7B-80C7-23A5EC4FC571}" srcOrd="4" destOrd="0" parTransId="{757C4E95-01DE-4658-8B13-072107FFE4C7}" sibTransId="{CC7B4ECC-F2E8-43E5-B047-AAEA0E5F7FE2}"/>
    <dgm:cxn modelId="{45C8AC10-29C2-4873-81F1-FD41E1B7999E}" srcId="{46A95DD9-078D-456E-9221-47156739B436}" destId="{347CD4D7-F83E-417A-BDDA-56E5D939448E}" srcOrd="0" destOrd="0" parTransId="{1F770941-1E61-4946-BA5D-6497414DFF12}" sibTransId="{F9DD60D2-D06B-41EA-BBE2-322289ACE32A}"/>
    <dgm:cxn modelId="{28D4E9CD-638A-464C-8C8D-E1408C9D72FA}" type="presOf" srcId="{EC3BD165-DAEC-4602-86AE-6D0B182E9FFE}" destId="{71EA2F66-CA59-4B6E-AF70-B3483765E1F3}" srcOrd="0" destOrd="3" presId="urn:microsoft.com/office/officeart/2005/8/layout/hList1"/>
    <dgm:cxn modelId="{97E5A6A0-434F-4488-8428-ECB1E2FCC9C0}" srcId="{7F8BA5D6-712D-4B07-861C-542F5DC2D93F}" destId="{46A95DD9-078D-456E-9221-47156739B436}" srcOrd="0" destOrd="0" parTransId="{35B652EE-EE1C-489B-9FB3-5CB2C2362493}" sibTransId="{99928C1C-594C-48CA-AB3D-7EAC80FA8A7C}"/>
    <dgm:cxn modelId="{6E18CEDE-169F-4481-B978-2DB532BB7F40}" type="presOf" srcId="{80A11052-2018-4F2F-BED1-1D486B78F8CB}" destId="{71EA2F66-CA59-4B6E-AF70-B3483765E1F3}" srcOrd="0" destOrd="2" presId="urn:microsoft.com/office/officeart/2005/8/layout/hList1"/>
    <dgm:cxn modelId="{4F975CBA-56AB-4A9D-B29E-0F4A712F022A}" type="presOf" srcId="{32C6F46D-E18B-4A47-BFD3-87B0F16C0CDC}" destId="{4AFA8852-31BB-44B0-BA75-18BFE11DB736}" srcOrd="0" destOrd="0" presId="urn:microsoft.com/office/officeart/2005/8/layout/hList1"/>
    <dgm:cxn modelId="{EF9B484D-F0A3-4313-B03A-8F92271D1887}" srcId="{32C6F46D-E18B-4A47-BFD3-87B0F16C0CDC}" destId="{EC3BD165-DAEC-4602-86AE-6D0B182E9FFE}" srcOrd="3" destOrd="0" parTransId="{120B6CD1-2566-49BB-99A0-5554131BC16C}" sibTransId="{D8C913D5-A4DB-4272-9C6A-CE549D794E69}"/>
    <dgm:cxn modelId="{B6FFB3D2-26C9-4F62-BF3E-711175280A42}" srcId="{32C6F46D-E18B-4A47-BFD3-87B0F16C0CDC}" destId="{80A11052-2018-4F2F-BED1-1D486B78F8CB}" srcOrd="2" destOrd="0" parTransId="{C2073281-5AA9-4BAC-B14A-8DCA26AE95C2}" sibTransId="{7A8A602C-9FFF-4AC1-89DA-7FCE753CC744}"/>
    <dgm:cxn modelId="{405341F2-A2DA-490D-8BC4-820FD144FE0F}" type="presOf" srcId="{D5BB4979-803F-4BD8-A845-C6AF3DF6DBCF}" destId="{71EA2F66-CA59-4B6E-AF70-B3483765E1F3}" srcOrd="0" destOrd="1" presId="urn:microsoft.com/office/officeart/2005/8/layout/hList1"/>
    <dgm:cxn modelId="{92FBB198-D303-44B8-8B73-AD813B957F94}" type="presOf" srcId="{46A95DD9-078D-456E-9221-47156739B436}" destId="{55B67CF4-78DB-47CE-81C9-9E3B15641321}" srcOrd="0" destOrd="0" presId="urn:microsoft.com/office/officeart/2005/8/layout/hList1"/>
    <dgm:cxn modelId="{C81C91FD-24AC-4F58-B88D-B3765143EB0F}" srcId="{32C6F46D-E18B-4A47-BFD3-87B0F16C0CDC}" destId="{6107E6F3-4679-4C16-AB64-7000D77B7FB2}" srcOrd="0" destOrd="0" parTransId="{EB5E9700-237C-4AC1-B1E8-61EED8A51B73}" sibTransId="{F51AFABB-CEED-4847-8120-E282D3FFD550}"/>
    <dgm:cxn modelId="{16B1A3A2-DC1E-4A7F-B1A8-E39046BFB0E3}" type="presOf" srcId="{0CD0390E-0FBD-4987-8155-7B277C496EB2}" destId="{6136834D-5082-492C-A900-789B84186A8F}" srcOrd="0" destOrd="2" presId="urn:microsoft.com/office/officeart/2005/8/layout/hList1"/>
    <dgm:cxn modelId="{35271AAE-8198-45CF-BBF7-71435E94B246}" srcId="{7F8BA5D6-712D-4B07-861C-542F5DC2D93F}" destId="{32C6F46D-E18B-4A47-BFD3-87B0F16C0CDC}" srcOrd="1" destOrd="0" parTransId="{43FD9FB6-12D8-4A6B-99BE-F315D220A389}" sibTransId="{5C06FF62-DDFB-43AA-A41F-691C23963684}"/>
    <dgm:cxn modelId="{B4FC2FFB-0C6E-442C-A9BA-2BB6B77AA218}" srcId="{32C6F46D-E18B-4A47-BFD3-87B0F16C0CDC}" destId="{25EE27FA-FCCF-40D7-B1F7-B400FD57A2EA}" srcOrd="5" destOrd="0" parTransId="{AB31F3DD-FBEF-409E-AD8F-4E1C406A20F7}" sibTransId="{11A9E20D-131D-4BCB-B235-64F1612D9C1E}"/>
    <dgm:cxn modelId="{7442096F-4350-4D03-8CF8-8478C4907E83}" type="presOf" srcId="{6107E6F3-4679-4C16-AB64-7000D77B7FB2}" destId="{71EA2F66-CA59-4B6E-AF70-B3483765E1F3}" srcOrd="0" destOrd="0" presId="urn:microsoft.com/office/officeart/2005/8/layout/hList1"/>
    <dgm:cxn modelId="{471A635B-90EB-4F72-A73E-6EF5AA7F04FE}" srcId="{46A95DD9-078D-456E-9221-47156739B436}" destId="{A5180C75-CECA-4B2C-90DA-2DEC5CBF9286}" srcOrd="1" destOrd="0" parTransId="{7C9BB094-C998-415D-BCEF-B1F9A59C9A2D}" sibTransId="{C4184142-88D6-4A58-84A1-4E609BD0AB59}"/>
    <dgm:cxn modelId="{9EC1D6B3-8BC9-4057-99AF-641E4777DDD6}" srcId="{46A95DD9-078D-456E-9221-47156739B436}" destId="{0CD0390E-0FBD-4987-8155-7B277C496EB2}" srcOrd="2" destOrd="0" parTransId="{FE939986-F67B-42C6-B3EA-452D9E9CBE5D}" sibTransId="{180AA394-F44C-4EE8-B6B0-0C6DE86A2900}"/>
    <dgm:cxn modelId="{35FA6B10-727D-494F-8874-2996563747EB}" srcId="{32C6F46D-E18B-4A47-BFD3-87B0F16C0CDC}" destId="{D5BB4979-803F-4BD8-A845-C6AF3DF6DBCF}" srcOrd="1" destOrd="0" parTransId="{6D0C2129-AC35-48F7-81F6-F60C2F3981D7}" sibTransId="{58D3EC70-4030-4E92-A70E-72C50C987872}"/>
    <dgm:cxn modelId="{A32CD782-DECE-4FC6-85B8-4964B717F642}" type="presOf" srcId="{6D49BD98-39FC-4D7B-80C7-23A5EC4FC571}" destId="{71EA2F66-CA59-4B6E-AF70-B3483765E1F3}" srcOrd="0" destOrd="4" presId="urn:microsoft.com/office/officeart/2005/8/layout/hList1"/>
    <dgm:cxn modelId="{9913260E-98B5-45B8-9AB8-6FA5558DA8C7}" type="presOf" srcId="{25EE27FA-FCCF-40D7-B1F7-B400FD57A2EA}" destId="{71EA2F66-CA59-4B6E-AF70-B3483765E1F3}" srcOrd="0" destOrd="5" presId="urn:microsoft.com/office/officeart/2005/8/layout/hList1"/>
    <dgm:cxn modelId="{128B4393-DC80-41E1-9E37-7390DB141B0B}" type="presOf" srcId="{347CD4D7-F83E-417A-BDDA-56E5D939448E}" destId="{6136834D-5082-492C-A900-789B84186A8F}" srcOrd="0" destOrd="0" presId="urn:microsoft.com/office/officeart/2005/8/layout/hList1"/>
    <dgm:cxn modelId="{F7E95B13-9F62-4244-B8FF-D637A31CECB8}" type="presOf" srcId="{A5180C75-CECA-4B2C-90DA-2DEC5CBF9286}" destId="{6136834D-5082-492C-A900-789B84186A8F}" srcOrd="0" destOrd="1" presId="urn:microsoft.com/office/officeart/2005/8/layout/hList1"/>
    <dgm:cxn modelId="{88549E7E-497E-4E27-821B-8A2260E47CF1}" type="presParOf" srcId="{9D608F8B-4118-4797-8724-A1218DC4E06A}" destId="{FF140066-33BC-4953-A15C-035274445994}" srcOrd="0" destOrd="0" presId="urn:microsoft.com/office/officeart/2005/8/layout/hList1"/>
    <dgm:cxn modelId="{9093DEEB-2BB9-4BB4-8898-BB5D5DCE33F8}" type="presParOf" srcId="{FF140066-33BC-4953-A15C-035274445994}" destId="{55B67CF4-78DB-47CE-81C9-9E3B15641321}" srcOrd="0" destOrd="0" presId="urn:microsoft.com/office/officeart/2005/8/layout/hList1"/>
    <dgm:cxn modelId="{5D4DE62B-64C6-4ADE-AFD4-4C9987C85BFC}" type="presParOf" srcId="{FF140066-33BC-4953-A15C-035274445994}" destId="{6136834D-5082-492C-A900-789B84186A8F}" srcOrd="1" destOrd="0" presId="urn:microsoft.com/office/officeart/2005/8/layout/hList1"/>
    <dgm:cxn modelId="{D0680B5E-1710-478C-8450-1DB00BABFD57}" type="presParOf" srcId="{9D608F8B-4118-4797-8724-A1218DC4E06A}" destId="{37C7F243-EFD6-423A-B56D-2EF71E454B7E}" srcOrd="1" destOrd="0" presId="urn:microsoft.com/office/officeart/2005/8/layout/hList1"/>
    <dgm:cxn modelId="{EC28D06D-DCF1-4D6E-94A0-2D3B64ECC8B1}" type="presParOf" srcId="{9D608F8B-4118-4797-8724-A1218DC4E06A}" destId="{333F9CB0-BFB8-41D5-AE4A-A20DD13DA1BC}" srcOrd="2" destOrd="0" presId="urn:microsoft.com/office/officeart/2005/8/layout/hList1"/>
    <dgm:cxn modelId="{995A56F0-223D-4EB9-A87E-0E8374822A63}" type="presParOf" srcId="{333F9CB0-BFB8-41D5-AE4A-A20DD13DA1BC}" destId="{4AFA8852-31BB-44B0-BA75-18BFE11DB736}" srcOrd="0" destOrd="0" presId="urn:microsoft.com/office/officeart/2005/8/layout/hList1"/>
    <dgm:cxn modelId="{1F1CED79-D3A5-4929-8803-3945A6E10DC7}" type="presParOf" srcId="{333F9CB0-BFB8-41D5-AE4A-A20DD13DA1BC}" destId="{71EA2F66-CA59-4B6E-AF70-B3483765E1F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AF313D-B986-4274-B713-037E31A45F8B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D8577-7CF0-4A93-93BC-EC1F06E1A686}">
      <dgm:prSet phldrT="[Text]"/>
      <dgm:spPr/>
      <dgm:t>
        <a:bodyPr/>
        <a:lstStyle/>
        <a:p>
          <a:r>
            <a:rPr lang="en-US" dirty="0"/>
            <a:t>Goal</a:t>
          </a:r>
        </a:p>
      </dgm:t>
    </dgm:pt>
    <dgm:pt modelId="{6DA7EB45-2559-4FEA-8699-0479F85D1ACF}" type="parTrans" cxnId="{9826BB11-BE1B-4171-85CC-289C7AD82345}">
      <dgm:prSet/>
      <dgm:spPr/>
      <dgm:t>
        <a:bodyPr/>
        <a:lstStyle/>
        <a:p>
          <a:endParaRPr lang="en-US"/>
        </a:p>
      </dgm:t>
    </dgm:pt>
    <dgm:pt modelId="{E40856AE-FEB9-4935-A21E-E55652234065}" type="sibTrans" cxnId="{9826BB11-BE1B-4171-85CC-289C7AD82345}">
      <dgm:prSet/>
      <dgm:spPr/>
      <dgm:t>
        <a:bodyPr/>
        <a:lstStyle/>
        <a:p>
          <a:endParaRPr lang="en-US"/>
        </a:p>
      </dgm:t>
    </dgm:pt>
    <dgm:pt modelId="{EAEBDBC6-E13A-4373-A7E6-71FBB38A3D84}">
      <dgm:prSet phldrT="[Text]"/>
      <dgm:spPr/>
      <dgm:t>
        <a:bodyPr/>
        <a:lstStyle/>
        <a:p>
          <a:r>
            <a:rPr lang="en-US" dirty="0"/>
            <a:t>Determine the goal of the audit</a:t>
          </a:r>
        </a:p>
      </dgm:t>
    </dgm:pt>
    <dgm:pt modelId="{706CB300-2EED-448E-970C-037BC69E2A8D}" type="parTrans" cxnId="{B9562061-E0B4-46C1-B1DC-867133D7402A}">
      <dgm:prSet/>
      <dgm:spPr/>
      <dgm:t>
        <a:bodyPr/>
        <a:lstStyle/>
        <a:p>
          <a:endParaRPr lang="en-US"/>
        </a:p>
      </dgm:t>
    </dgm:pt>
    <dgm:pt modelId="{8B1BE447-F860-41EB-8C0D-C32E222E44DA}" type="sibTrans" cxnId="{B9562061-E0B4-46C1-B1DC-867133D7402A}">
      <dgm:prSet/>
      <dgm:spPr/>
      <dgm:t>
        <a:bodyPr/>
        <a:lstStyle/>
        <a:p>
          <a:endParaRPr lang="en-US"/>
        </a:p>
      </dgm:t>
    </dgm:pt>
    <dgm:pt modelId="{800E0151-2F34-429B-9CFB-6E7272D89BAB}">
      <dgm:prSet phldrT="[Text]"/>
      <dgm:spPr/>
      <dgm:t>
        <a:bodyPr/>
        <a:lstStyle/>
        <a:p>
          <a:r>
            <a:rPr lang="en-US" dirty="0"/>
            <a:t>Involve Stake holders</a:t>
          </a:r>
        </a:p>
      </dgm:t>
    </dgm:pt>
    <dgm:pt modelId="{11293785-AE15-4B6A-AD7B-D6203EC92F58}" type="parTrans" cxnId="{53544C2B-6EF9-4E3B-8081-FDAA3D0DA9F3}">
      <dgm:prSet/>
      <dgm:spPr/>
      <dgm:t>
        <a:bodyPr/>
        <a:lstStyle/>
        <a:p>
          <a:endParaRPr lang="en-US"/>
        </a:p>
      </dgm:t>
    </dgm:pt>
    <dgm:pt modelId="{BFE2B846-8650-4CA1-A0B7-9F98D4EECA23}" type="sibTrans" cxnId="{53544C2B-6EF9-4E3B-8081-FDAA3D0DA9F3}">
      <dgm:prSet/>
      <dgm:spPr/>
      <dgm:t>
        <a:bodyPr/>
        <a:lstStyle/>
        <a:p>
          <a:endParaRPr lang="en-US"/>
        </a:p>
      </dgm:t>
    </dgm:pt>
    <dgm:pt modelId="{D25CC670-63EB-4E6E-ADC7-4F1E8E82EDAE}">
      <dgm:prSet phldrT="[Text]"/>
      <dgm:spPr/>
      <dgm:t>
        <a:bodyPr/>
        <a:lstStyle/>
        <a:p>
          <a:r>
            <a:rPr lang="en-US" dirty="0"/>
            <a:t>Bring in Business unit managers at the earliest stage possible</a:t>
          </a:r>
        </a:p>
      </dgm:t>
    </dgm:pt>
    <dgm:pt modelId="{B39142FB-D015-45A8-A60C-5CFDC6784DF5}" type="parTrans" cxnId="{8264ECA0-E239-4058-970B-2C439C64813F}">
      <dgm:prSet/>
      <dgm:spPr/>
      <dgm:t>
        <a:bodyPr/>
        <a:lstStyle/>
        <a:p>
          <a:endParaRPr lang="en-US"/>
        </a:p>
      </dgm:t>
    </dgm:pt>
    <dgm:pt modelId="{210D8149-7067-4F68-AA5E-525F71B9AF94}" type="sibTrans" cxnId="{8264ECA0-E239-4058-970B-2C439C64813F}">
      <dgm:prSet/>
      <dgm:spPr/>
      <dgm:t>
        <a:bodyPr/>
        <a:lstStyle/>
        <a:p>
          <a:endParaRPr lang="en-US"/>
        </a:p>
      </dgm:t>
    </dgm:pt>
    <dgm:pt modelId="{E0131EB2-C159-4B42-B00C-EA77DE549AAD}">
      <dgm:prSet phldrT="[Text]"/>
      <dgm:spPr/>
      <dgm:t>
        <a:bodyPr/>
        <a:lstStyle/>
        <a:p>
          <a:r>
            <a:rPr lang="en-US" dirty="0"/>
            <a:t>It ensures the needs of business are identified and addressed</a:t>
          </a:r>
        </a:p>
      </dgm:t>
    </dgm:pt>
    <dgm:pt modelId="{D4D46420-F158-4694-A13A-64B930690CF7}" type="parTrans" cxnId="{A095743F-7742-4D67-8993-8BB950681718}">
      <dgm:prSet/>
      <dgm:spPr/>
      <dgm:t>
        <a:bodyPr/>
        <a:lstStyle/>
        <a:p>
          <a:endParaRPr lang="en-US"/>
        </a:p>
      </dgm:t>
    </dgm:pt>
    <dgm:pt modelId="{DAD184CD-848B-483A-98D8-843897E4DD57}" type="sibTrans" cxnId="{A095743F-7742-4D67-8993-8BB950681718}">
      <dgm:prSet/>
      <dgm:spPr/>
      <dgm:t>
        <a:bodyPr/>
        <a:lstStyle/>
        <a:p>
          <a:endParaRPr lang="en-US"/>
        </a:p>
      </dgm:t>
    </dgm:pt>
    <dgm:pt modelId="{F154A545-5E60-49EA-9AB2-D99E04B0EDFF}">
      <dgm:prSet phldrT="[Text]"/>
      <dgm:spPr/>
      <dgm:t>
        <a:bodyPr/>
        <a:lstStyle/>
        <a:p>
          <a:r>
            <a:rPr lang="en-US" dirty="0"/>
            <a:t>Scope</a:t>
          </a:r>
        </a:p>
      </dgm:t>
    </dgm:pt>
    <dgm:pt modelId="{D121BF23-E6D5-4546-8F39-3908F89AC27D}" type="parTrans" cxnId="{A7DF29B0-5305-40DB-9D22-A46275FD4601}">
      <dgm:prSet/>
      <dgm:spPr/>
      <dgm:t>
        <a:bodyPr/>
        <a:lstStyle/>
        <a:p>
          <a:endParaRPr lang="en-US"/>
        </a:p>
      </dgm:t>
    </dgm:pt>
    <dgm:pt modelId="{9F416323-429D-41EA-9AE1-0220DE1A82DE}" type="sibTrans" cxnId="{A7DF29B0-5305-40DB-9D22-A46275FD4601}">
      <dgm:prSet/>
      <dgm:spPr/>
      <dgm:t>
        <a:bodyPr/>
        <a:lstStyle/>
        <a:p>
          <a:endParaRPr lang="en-US"/>
        </a:p>
      </dgm:t>
    </dgm:pt>
    <dgm:pt modelId="{11923C44-9F2B-4390-BECE-EF2849252C85}">
      <dgm:prSet phldrT="[Text]"/>
      <dgm:spPr/>
      <dgm:t>
        <a:bodyPr/>
        <a:lstStyle/>
        <a:p>
          <a:r>
            <a:rPr lang="en-US" dirty="0"/>
            <a:t>Determine the scope of the assessment</a:t>
          </a:r>
        </a:p>
      </dgm:t>
    </dgm:pt>
    <dgm:pt modelId="{7D17988E-5616-443B-ABA7-ED7A06C474F7}" type="parTrans" cxnId="{32AB6CE1-832C-40B3-A17E-271235F055E8}">
      <dgm:prSet/>
      <dgm:spPr/>
      <dgm:t>
        <a:bodyPr/>
        <a:lstStyle/>
        <a:p>
          <a:endParaRPr lang="en-US"/>
        </a:p>
      </dgm:t>
    </dgm:pt>
    <dgm:pt modelId="{E9BC6E0B-86C2-4CF8-97FF-EF819334AC9A}" type="sibTrans" cxnId="{32AB6CE1-832C-40B3-A17E-271235F055E8}">
      <dgm:prSet/>
      <dgm:spPr/>
      <dgm:t>
        <a:bodyPr/>
        <a:lstStyle/>
        <a:p>
          <a:endParaRPr lang="en-US"/>
        </a:p>
      </dgm:t>
    </dgm:pt>
    <dgm:pt modelId="{D6F6F0E7-7B35-479F-89D5-F6DB3714F23A}">
      <dgm:prSet phldrT="[Text]"/>
      <dgm:spPr/>
      <dgm:t>
        <a:bodyPr/>
        <a:lstStyle/>
        <a:p>
          <a:r>
            <a:rPr lang="en-US" dirty="0"/>
            <a:t>Audit Team</a:t>
          </a:r>
        </a:p>
      </dgm:t>
    </dgm:pt>
    <dgm:pt modelId="{BADEBECD-AA74-4E5E-9EE5-3636ADAB6933}" type="parTrans" cxnId="{EA74A89D-88CE-46D5-8895-B3CAC6F090A7}">
      <dgm:prSet/>
      <dgm:spPr/>
      <dgm:t>
        <a:bodyPr/>
        <a:lstStyle/>
        <a:p>
          <a:endParaRPr lang="en-US"/>
        </a:p>
      </dgm:t>
    </dgm:pt>
    <dgm:pt modelId="{63F724B8-6349-4EA5-BB3A-81C1E7C1DDF3}" type="sibTrans" cxnId="{EA74A89D-88CE-46D5-8895-B3CAC6F090A7}">
      <dgm:prSet/>
      <dgm:spPr/>
      <dgm:t>
        <a:bodyPr/>
        <a:lstStyle/>
        <a:p>
          <a:endParaRPr lang="en-US"/>
        </a:p>
      </dgm:t>
    </dgm:pt>
    <dgm:pt modelId="{F3D7676C-D3B0-4142-927E-C1E694B11F1A}">
      <dgm:prSet phldrT="[Text]"/>
      <dgm:spPr/>
      <dgm:t>
        <a:bodyPr/>
        <a:lstStyle/>
        <a:p>
          <a:r>
            <a:rPr lang="en-US" dirty="0"/>
            <a:t>Choose the right audit team</a:t>
          </a:r>
        </a:p>
      </dgm:t>
    </dgm:pt>
    <dgm:pt modelId="{317476E8-C607-46FD-B7D1-52895A02C1CF}" type="parTrans" cxnId="{E00FA12A-6FAB-45A4-BE5E-BF969CA11D2B}">
      <dgm:prSet/>
      <dgm:spPr/>
      <dgm:t>
        <a:bodyPr/>
        <a:lstStyle/>
        <a:p>
          <a:endParaRPr lang="en-US"/>
        </a:p>
      </dgm:t>
    </dgm:pt>
    <dgm:pt modelId="{2C56D675-B7A0-4E8A-8BF6-5F372E974FC2}" type="sibTrans" cxnId="{E00FA12A-6FAB-45A4-BE5E-BF969CA11D2B}">
      <dgm:prSet/>
      <dgm:spPr/>
      <dgm:t>
        <a:bodyPr/>
        <a:lstStyle/>
        <a:p>
          <a:endParaRPr lang="en-US"/>
        </a:p>
      </dgm:t>
    </dgm:pt>
    <dgm:pt modelId="{B753583F-47EF-4B97-A266-1A9FB01CA042}">
      <dgm:prSet phldrT="[Text]"/>
      <dgm:spPr/>
      <dgm:t>
        <a:bodyPr/>
        <a:lstStyle/>
        <a:p>
          <a:r>
            <a:rPr lang="en-US" dirty="0"/>
            <a:t>Choose whether the team will consist of internal or external personnel, depending on the goals, scope, budget and available expertise</a:t>
          </a:r>
        </a:p>
      </dgm:t>
    </dgm:pt>
    <dgm:pt modelId="{7D9BE803-3B17-41A1-99F2-7C5737CA8D0C}" type="parTrans" cxnId="{7899574D-20D3-49C4-B3DE-9D5E83026AC2}">
      <dgm:prSet/>
      <dgm:spPr/>
      <dgm:t>
        <a:bodyPr/>
        <a:lstStyle/>
        <a:p>
          <a:endParaRPr lang="en-US"/>
        </a:p>
      </dgm:t>
    </dgm:pt>
    <dgm:pt modelId="{74985291-D57C-4809-9F26-1BA58EFE61C0}" type="sibTrans" cxnId="{7899574D-20D3-49C4-B3DE-9D5E83026AC2}">
      <dgm:prSet/>
      <dgm:spPr/>
      <dgm:t>
        <a:bodyPr/>
        <a:lstStyle/>
        <a:p>
          <a:endParaRPr lang="en-US"/>
        </a:p>
      </dgm:t>
    </dgm:pt>
    <dgm:pt modelId="{ADAECDB1-CCB2-4948-BAB8-2D813F0E6997}">
      <dgm:prSet phldrT="[Text]"/>
      <dgm:spPr/>
      <dgm:t>
        <a:bodyPr/>
        <a:lstStyle/>
        <a:p>
          <a:r>
            <a:rPr lang="en-US" dirty="0"/>
            <a:t>Plan the Audit</a:t>
          </a:r>
        </a:p>
      </dgm:t>
    </dgm:pt>
    <dgm:pt modelId="{AA408BC3-62C8-45A7-A120-83E6AAB2535F}" type="parTrans" cxnId="{40D7DAB4-C92C-49AF-BBBB-73393364040F}">
      <dgm:prSet/>
      <dgm:spPr/>
      <dgm:t>
        <a:bodyPr/>
        <a:lstStyle/>
        <a:p>
          <a:endParaRPr lang="en-US"/>
        </a:p>
      </dgm:t>
    </dgm:pt>
    <dgm:pt modelId="{812404EA-220B-4F8F-A58E-A29194A5A65F}" type="sibTrans" cxnId="{40D7DAB4-C92C-49AF-BBBB-73393364040F}">
      <dgm:prSet/>
      <dgm:spPr/>
      <dgm:t>
        <a:bodyPr/>
        <a:lstStyle/>
        <a:p>
          <a:endParaRPr lang="en-US"/>
        </a:p>
      </dgm:t>
    </dgm:pt>
    <dgm:pt modelId="{6C2D9646-81CF-4B9D-BFDD-75EFAB83C8C1}">
      <dgm:prSet phldrT="[Text]"/>
      <dgm:spPr/>
      <dgm:t>
        <a:bodyPr/>
        <a:lstStyle/>
        <a:p>
          <a:r>
            <a:rPr lang="en-US" dirty="0"/>
            <a:t>Ensure are all goals are met on time and budget</a:t>
          </a:r>
        </a:p>
      </dgm:t>
    </dgm:pt>
    <dgm:pt modelId="{5CEFB084-AAD6-41FA-82DB-0392CEDBB49E}" type="parTrans" cxnId="{122C0160-18B9-46D0-924C-E1465106A816}">
      <dgm:prSet/>
      <dgm:spPr/>
      <dgm:t>
        <a:bodyPr/>
        <a:lstStyle/>
        <a:p>
          <a:endParaRPr lang="en-US"/>
        </a:p>
      </dgm:t>
    </dgm:pt>
    <dgm:pt modelId="{8E5D3EF1-E66D-4462-AC01-D495DFD77084}" type="sibTrans" cxnId="{122C0160-18B9-46D0-924C-E1465106A816}">
      <dgm:prSet/>
      <dgm:spPr/>
      <dgm:t>
        <a:bodyPr/>
        <a:lstStyle/>
        <a:p>
          <a:endParaRPr lang="en-US"/>
        </a:p>
      </dgm:t>
    </dgm:pt>
    <dgm:pt modelId="{97D60A3B-3F60-4F5F-B9D5-070D082FD297}">
      <dgm:prSet phldrT="[Text]"/>
      <dgm:spPr/>
      <dgm:t>
        <a:bodyPr/>
        <a:lstStyle/>
        <a:p>
          <a:r>
            <a:rPr lang="en-US" dirty="0"/>
            <a:t>Conduct the Audit</a:t>
          </a:r>
        </a:p>
      </dgm:t>
    </dgm:pt>
    <dgm:pt modelId="{4A3950FA-1CA2-4EA3-8C42-6F489C663A9F}" type="parTrans" cxnId="{518B8EE8-C6D4-4169-B296-3044224104EE}">
      <dgm:prSet/>
      <dgm:spPr/>
      <dgm:t>
        <a:bodyPr/>
        <a:lstStyle/>
        <a:p>
          <a:endParaRPr lang="en-US"/>
        </a:p>
      </dgm:t>
    </dgm:pt>
    <dgm:pt modelId="{AF0D579F-C064-4E09-A7A4-0D0A1245249F}" type="sibTrans" cxnId="{518B8EE8-C6D4-4169-B296-3044224104EE}">
      <dgm:prSet/>
      <dgm:spPr/>
      <dgm:t>
        <a:bodyPr/>
        <a:lstStyle/>
        <a:p>
          <a:endParaRPr lang="en-US"/>
        </a:p>
      </dgm:t>
    </dgm:pt>
    <dgm:pt modelId="{323E85A9-F2B5-40C2-BA90-52EA6A28FF5B}">
      <dgm:prSet phldrT="[Text]"/>
      <dgm:spPr/>
      <dgm:t>
        <a:bodyPr/>
        <a:lstStyle/>
        <a:p>
          <a:r>
            <a:rPr lang="en-US" dirty="0"/>
            <a:t>Stick to the plan and document deviations</a:t>
          </a:r>
        </a:p>
      </dgm:t>
    </dgm:pt>
    <dgm:pt modelId="{07971896-82F6-4511-947D-0B136184A345}" type="parTrans" cxnId="{8202A0B6-8B26-4D25-9A51-D8DFD3646BAE}">
      <dgm:prSet/>
      <dgm:spPr/>
      <dgm:t>
        <a:bodyPr/>
        <a:lstStyle/>
        <a:p>
          <a:endParaRPr lang="en-US"/>
        </a:p>
      </dgm:t>
    </dgm:pt>
    <dgm:pt modelId="{AD30EAD2-0633-435C-8A78-63BEE1479BB3}" type="sibTrans" cxnId="{8202A0B6-8B26-4D25-9A51-D8DFD3646BAE}">
      <dgm:prSet/>
      <dgm:spPr/>
      <dgm:t>
        <a:bodyPr/>
        <a:lstStyle/>
        <a:p>
          <a:endParaRPr lang="en-US"/>
        </a:p>
      </dgm:t>
    </dgm:pt>
    <dgm:pt modelId="{CCB05A49-9730-453C-9767-C221BCAC1DB7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74EF6018-C191-41D8-A712-3A999351C419}" type="parTrans" cxnId="{47EE618A-2518-4AA5-B586-55E89AB59C24}">
      <dgm:prSet/>
      <dgm:spPr/>
      <dgm:t>
        <a:bodyPr/>
        <a:lstStyle/>
        <a:p>
          <a:endParaRPr lang="en-US"/>
        </a:p>
      </dgm:t>
    </dgm:pt>
    <dgm:pt modelId="{D4116D30-9551-46E9-A93C-DF33696452B0}" type="sibTrans" cxnId="{47EE618A-2518-4AA5-B586-55E89AB59C24}">
      <dgm:prSet/>
      <dgm:spPr/>
      <dgm:t>
        <a:bodyPr/>
        <a:lstStyle/>
        <a:p>
          <a:endParaRPr lang="en-US"/>
        </a:p>
      </dgm:t>
    </dgm:pt>
    <dgm:pt modelId="{9B9B38A8-2363-4537-88B5-9FE279924727}">
      <dgm:prSet phldrT="[Text]"/>
      <dgm:spPr/>
      <dgm:t>
        <a:bodyPr/>
        <a:lstStyle/>
        <a:p>
          <a:r>
            <a:rPr lang="en-US" dirty="0"/>
            <a:t>Document the results</a:t>
          </a:r>
        </a:p>
      </dgm:t>
    </dgm:pt>
    <dgm:pt modelId="{8505C213-3DC9-476B-B64A-F83AB6C89CBD}" type="parTrans" cxnId="{2F3B09DA-BA5A-4B2E-B1E2-FE8579DE9B4B}">
      <dgm:prSet/>
      <dgm:spPr/>
      <dgm:t>
        <a:bodyPr/>
        <a:lstStyle/>
        <a:p>
          <a:endParaRPr lang="en-US"/>
        </a:p>
      </dgm:t>
    </dgm:pt>
    <dgm:pt modelId="{AEAF2CFA-7424-4C72-825B-4625C5B11AEF}" type="sibTrans" cxnId="{2F3B09DA-BA5A-4B2E-B1E2-FE8579DE9B4B}">
      <dgm:prSet/>
      <dgm:spPr/>
      <dgm:t>
        <a:bodyPr/>
        <a:lstStyle/>
        <a:p>
          <a:endParaRPr lang="en-US"/>
        </a:p>
      </dgm:t>
    </dgm:pt>
    <dgm:pt modelId="{6882831C-87BF-45B4-BAD3-58ADB03BF879}">
      <dgm:prSet phldrT="[Text]"/>
      <dgm:spPr/>
      <dgm:t>
        <a:bodyPr/>
        <a:lstStyle/>
        <a:p>
          <a:r>
            <a:rPr lang="en-US" dirty="0"/>
            <a:t>Communicate </a:t>
          </a:r>
        </a:p>
      </dgm:t>
    </dgm:pt>
    <dgm:pt modelId="{41F05CDC-820D-4BE4-A01E-0F62455113C1}" type="parTrans" cxnId="{5B385DA8-0701-4556-8DA1-61DB8519955D}">
      <dgm:prSet/>
      <dgm:spPr/>
      <dgm:t>
        <a:bodyPr/>
        <a:lstStyle/>
        <a:p>
          <a:endParaRPr lang="en-US"/>
        </a:p>
      </dgm:t>
    </dgm:pt>
    <dgm:pt modelId="{7EF0C9BE-03A3-4B2B-BC1D-3075EED65E72}" type="sibTrans" cxnId="{5B385DA8-0701-4556-8DA1-61DB8519955D}">
      <dgm:prSet/>
      <dgm:spPr/>
      <dgm:t>
        <a:bodyPr/>
        <a:lstStyle/>
        <a:p>
          <a:endParaRPr lang="en-US"/>
        </a:p>
      </dgm:t>
    </dgm:pt>
    <dgm:pt modelId="{66627EFD-F6B0-4D71-8C58-F14BA48535F1}">
      <dgm:prSet phldrT="[Text]"/>
      <dgm:spPr/>
      <dgm:t>
        <a:bodyPr/>
        <a:lstStyle/>
        <a:p>
          <a:r>
            <a:rPr lang="en-US" dirty="0"/>
            <a:t>Communicate to the right leaders in order to achieve and sustain a strong security posture</a:t>
          </a:r>
        </a:p>
      </dgm:t>
    </dgm:pt>
    <dgm:pt modelId="{A3B164CA-FB92-4ACC-AFDA-BC9370DB5E2D}" type="parTrans" cxnId="{93EF9CA2-078D-4DDC-B8EB-C00BAD927A70}">
      <dgm:prSet/>
      <dgm:spPr/>
      <dgm:t>
        <a:bodyPr/>
        <a:lstStyle/>
        <a:p>
          <a:endParaRPr lang="en-US"/>
        </a:p>
      </dgm:t>
    </dgm:pt>
    <dgm:pt modelId="{BE1293A1-B944-4617-BD03-F63CEB068D04}" type="sibTrans" cxnId="{93EF9CA2-078D-4DDC-B8EB-C00BAD927A70}">
      <dgm:prSet/>
      <dgm:spPr/>
      <dgm:t>
        <a:bodyPr/>
        <a:lstStyle/>
        <a:p>
          <a:endParaRPr lang="en-US"/>
        </a:p>
      </dgm:t>
    </dgm:pt>
    <dgm:pt modelId="{6581D6C8-B3A0-4879-B7DA-D76C4A9CE205}">
      <dgm:prSet phldrT="[Text]"/>
      <dgm:spPr/>
      <dgm:t>
        <a:bodyPr/>
        <a:lstStyle/>
        <a:p>
          <a:r>
            <a:rPr lang="en-US" dirty="0"/>
            <a:t>Key requirement that should start at the planning process and continue all the way to the results</a:t>
          </a:r>
        </a:p>
      </dgm:t>
    </dgm:pt>
    <dgm:pt modelId="{5C7CAA5A-66C3-443B-8F81-2CF78B22C0B1}" type="parTrans" cxnId="{6BC1F2D0-AE47-40EA-B981-A97A31F7473F}">
      <dgm:prSet/>
      <dgm:spPr/>
    </dgm:pt>
    <dgm:pt modelId="{2E923E3D-79AC-41E0-AE4B-3CFD82D572C2}" type="sibTrans" cxnId="{6BC1F2D0-AE47-40EA-B981-A97A31F7473F}">
      <dgm:prSet/>
      <dgm:spPr/>
    </dgm:pt>
    <dgm:pt modelId="{A2879C85-9434-466F-A444-FF6E99953F0F}" type="pres">
      <dgm:prSet presAssocID="{DCAF313D-B986-4274-B713-037E31A45F8B}" presName="Name0" presStyleCnt="0">
        <dgm:presLayoutVars>
          <dgm:dir/>
          <dgm:resizeHandles/>
        </dgm:presLayoutVars>
      </dgm:prSet>
      <dgm:spPr/>
    </dgm:pt>
    <dgm:pt modelId="{FC008C55-0934-4847-876B-43C835EB0E02}" type="pres">
      <dgm:prSet presAssocID="{BAED8577-7CF0-4A93-93BC-EC1F06E1A686}" presName="compNode" presStyleCnt="0"/>
      <dgm:spPr/>
    </dgm:pt>
    <dgm:pt modelId="{0FD1E2A6-FE40-4BCD-84E1-FA7510EE7C60}" type="pres">
      <dgm:prSet presAssocID="{BAED8577-7CF0-4A93-93BC-EC1F06E1A686}" presName="dummyConnPt" presStyleCnt="0"/>
      <dgm:spPr/>
    </dgm:pt>
    <dgm:pt modelId="{2B066754-B46C-4936-9E09-74938BB5F07A}" type="pres">
      <dgm:prSet presAssocID="{BAED8577-7CF0-4A93-93BC-EC1F06E1A686}" presName="node" presStyleLbl="node1" presStyleIdx="0" presStyleCnt="8">
        <dgm:presLayoutVars>
          <dgm:bulletEnabled val="1"/>
        </dgm:presLayoutVars>
      </dgm:prSet>
      <dgm:spPr/>
    </dgm:pt>
    <dgm:pt modelId="{CFAE334B-1204-45BF-88A8-454B09032371}" type="pres">
      <dgm:prSet presAssocID="{E40856AE-FEB9-4935-A21E-E55652234065}" presName="sibTrans" presStyleLbl="bgSibTrans2D1" presStyleIdx="0" presStyleCnt="7"/>
      <dgm:spPr/>
    </dgm:pt>
    <dgm:pt modelId="{EFD2D12C-0B36-401F-8193-A3F2A38083D6}" type="pres">
      <dgm:prSet presAssocID="{800E0151-2F34-429B-9CFB-6E7272D89BAB}" presName="compNode" presStyleCnt="0"/>
      <dgm:spPr/>
    </dgm:pt>
    <dgm:pt modelId="{EB0E82B8-F787-42C5-8A2B-5110273B94FC}" type="pres">
      <dgm:prSet presAssocID="{800E0151-2F34-429B-9CFB-6E7272D89BAB}" presName="dummyConnPt" presStyleCnt="0"/>
      <dgm:spPr/>
    </dgm:pt>
    <dgm:pt modelId="{4182ECD9-2DB1-4847-A269-ABD08642E7F9}" type="pres">
      <dgm:prSet presAssocID="{800E0151-2F34-429B-9CFB-6E7272D89BAB}" presName="node" presStyleLbl="node1" presStyleIdx="1" presStyleCnt="8">
        <dgm:presLayoutVars>
          <dgm:bulletEnabled val="1"/>
        </dgm:presLayoutVars>
      </dgm:prSet>
      <dgm:spPr/>
    </dgm:pt>
    <dgm:pt modelId="{BFA4C60C-D64A-4991-AF66-D68E855252E0}" type="pres">
      <dgm:prSet presAssocID="{BFE2B846-8650-4CA1-A0B7-9F98D4EECA23}" presName="sibTrans" presStyleLbl="bgSibTrans2D1" presStyleIdx="1" presStyleCnt="7"/>
      <dgm:spPr/>
    </dgm:pt>
    <dgm:pt modelId="{313680CC-6F24-4177-A62D-DBE5E139F4CE}" type="pres">
      <dgm:prSet presAssocID="{F154A545-5E60-49EA-9AB2-D99E04B0EDFF}" presName="compNode" presStyleCnt="0"/>
      <dgm:spPr/>
    </dgm:pt>
    <dgm:pt modelId="{34CB2921-6F06-4974-A4AD-D2589FDD2CE3}" type="pres">
      <dgm:prSet presAssocID="{F154A545-5E60-49EA-9AB2-D99E04B0EDFF}" presName="dummyConnPt" presStyleCnt="0"/>
      <dgm:spPr/>
    </dgm:pt>
    <dgm:pt modelId="{334132AE-0945-418E-812C-52BCF81A2955}" type="pres">
      <dgm:prSet presAssocID="{F154A545-5E60-49EA-9AB2-D99E04B0EDFF}" presName="node" presStyleLbl="node1" presStyleIdx="2" presStyleCnt="8">
        <dgm:presLayoutVars>
          <dgm:bulletEnabled val="1"/>
        </dgm:presLayoutVars>
      </dgm:prSet>
      <dgm:spPr/>
    </dgm:pt>
    <dgm:pt modelId="{54248C0E-13B1-4785-A626-0E9389D0F9F1}" type="pres">
      <dgm:prSet presAssocID="{9F416323-429D-41EA-9AE1-0220DE1A82DE}" presName="sibTrans" presStyleLbl="bgSibTrans2D1" presStyleIdx="2" presStyleCnt="7"/>
      <dgm:spPr/>
    </dgm:pt>
    <dgm:pt modelId="{AC9CFCD5-9656-4B4F-9C60-5AC79F87E9CC}" type="pres">
      <dgm:prSet presAssocID="{D6F6F0E7-7B35-479F-89D5-F6DB3714F23A}" presName="compNode" presStyleCnt="0"/>
      <dgm:spPr/>
    </dgm:pt>
    <dgm:pt modelId="{51D1D74B-9D6D-4972-90D5-26934D73E29C}" type="pres">
      <dgm:prSet presAssocID="{D6F6F0E7-7B35-479F-89D5-F6DB3714F23A}" presName="dummyConnPt" presStyleCnt="0"/>
      <dgm:spPr/>
    </dgm:pt>
    <dgm:pt modelId="{04D1AE11-39A4-4A96-B9BA-886FD6D8D041}" type="pres">
      <dgm:prSet presAssocID="{D6F6F0E7-7B35-479F-89D5-F6DB3714F23A}" presName="node" presStyleLbl="node1" presStyleIdx="3" presStyleCnt="8">
        <dgm:presLayoutVars>
          <dgm:bulletEnabled val="1"/>
        </dgm:presLayoutVars>
      </dgm:prSet>
      <dgm:spPr/>
    </dgm:pt>
    <dgm:pt modelId="{E6C182F3-A256-4DFE-9C55-AC1E7EFDDB5D}" type="pres">
      <dgm:prSet presAssocID="{63F724B8-6349-4EA5-BB3A-81C1E7C1DDF3}" presName="sibTrans" presStyleLbl="bgSibTrans2D1" presStyleIdx="3" presStyleCnt="7"/>
      <dgm:spPr/>
    </dgm:pt>
    <dgm:pt modelId="{CC55AD5C-CFDE-4D55-966F-560C72BD85B9}" type="pres">
      <dgm:prSet presAssocID="{ADAECDB1-CCB2-4948-BAB8-2D813F0E6997}" presName="compNode" presStyleCnt="0"/>
      <dgm:spPr/>
    </dgm:pt>
    <dgm:pt modelId="{6A9FABFC-A477-4850-9C96-3DBD3BFEA718}" type="pres">
      <dgm:prSet presAssocID="{ADAECDB1-CCB2-4948-BAB8-2D813F0E6997}" presName="dummyConnPt" presStyleCnt="0"/>
      <dgm:spPr/>
    </dgm:pt>
    <dgm:pt modelId="{1AA00278-BD85-4E99-A666-2762D53567BE}" type="pres">
      <dgm:prSet presAssocID="{ADAECDB1-CCB2-4948-BAB8-2D813F0E6997}" presName="node" presStyleLbl="node1" presStyleIdx="4" presStyleCnt="8">
        <dgm:presLayoutVars>
          <dgm:bulletEnabled val="1"/>
        </dgm:presLayoutVars>
      </dgm:prSet>
      <dgm:spPr/>
    </dgm:pt>
    <dgm:pt modelId="{F236B76B-74E5-4E95-9B94-D90F314EC3F2}" type="pres">
      <dgm:prSet presAssocID="{812404EA-220B-4F8F-A58E-A29194A5A65F}" presName="sibTrans" presStyleLbl="bgSibTrans2D1" presStyleIdx="4" presStyleCnt="7"/>
      <dgm:spPr/>
    </dgm:pt>
    <dgm:pt modelId="{5357E314-1A1F-43C5-B45E-6C73A3609D6F}" type="pres">
      <dgm:prSet presAssocID="{97D60A3B-3F60-4F5F-B9D5-070D082FD297}" presName="compNode" presStyleCnt="0"/>
      <dgm:spPr/>
    </dgm:pt>
    <dgm:pt modelId="{8AD6F29A-E6D9-4205-A679-01FE5A3397F6}" type="pres">
      <dgm:prSet presAssocID="{97D60A3B-3F60-4F5F-B9D5-070D082FD297}" presName="dummyConnPt" presStyleCnt="0"/>
      <dgm:spPr/>
    </dgm:pt>
    <dgm:pt modelId="{72B93058-B703-475B-9F45-6D16EBB78434}" type="pres">
      <dgm:prSet presAssocID="{97D60A3B-3F60-4F5F-B9D5-070D082FD297}" presName="node" presStyleLbl="node1" presStyleIdx="5" presStyleCnt="8">
        <dgm:presLayoutVars>
          <dgm:bulletEnabled val="1"/>
        </dgm:presLayoutVars>
      </dgm:prSet>
      <dgm:spPr/>
    </dgm:pt>
    <dgm:pt modelId="{3B9247A9-9554-4CE5-BE3D-DCB10AD10B85}" type="pres">
      <dgm:prSet presAssocID="{AF0D579F-C064-4E09-A7A4-0D0A1245249F}" presName="sibTrans" presStyleLbl="bgSibTrans2D1" presStyleIdx="5" presStyleCnt="7"/>
      <dgm:spPr/>
    </dgm:pt>
    <dgm:pt modelId="{222256E5-D7BF-4DD0-ABFB-3BF81A90318F}" type="pres">
      <dgm:prSet presAssocID="{CCB05A49-9730-453C-9767-C221BCAC1DB7}" presName="compNode" presStyleCnt="0"/>
      <dgm:spPr/>
    </dgm:pt>
    <dgm:pt modelId="{03414153-7D57-4018-AD57-075FD9813842}" type="pres">
      <dgm:prSet presAssocID="{CCB05A49-9730-453C-9767-C221BCAC1DB7}" presName="dummyConnPt" presStyleCnt="0"/>
      <dgm:spPr/>
    </dgm:pt>
    <dgm:pt modelId="{B2B1A3D1-622A-48F0-A795-0BF09127BF6F}" type="pres">
      <dgm:prSet presAssocID="{CCB05A49-9730-453C-9767-C221BCAC1DB7}" presName="node" presStyleLbl="node1" presStyleIdx="6" presStyleCnt="8">
        <dgm:presLayoutVars>
          <dgm:bulletEnabled val="1"/>
        </dgm:presLayoutVars>
      </dgm:prSet>
      <dgm:spPr/>
    </dgm:pt>
    <dgm:pt modelId="{D9EF6752-65F8-4285-9DA6-AB5E73621A53}" type="pres">
      <dgm:prSet presAssocID="{D4116D30-9551-46E9-A93C-DF33696452B0}" presName="sibTrans" presStyleLbl="bgSibTrans2D1" presStyleIdx="6" presStyleCnt="7"/>
      <dgm:spPr/>
    </dgm:pt>
    <dgm:pt modelId="{DFBFF04D-96D6-4DF1-B0BD-4D8C349DA5E1}" type="pres">
      <dgm:prSet presAssocID="{6882831C-87BF-45B4-BAD3-58ADB03BF879}" presName="compNode" presStyleCnt="0"/>
      <dgm:spPr/>
    </dgm:pt>
    <dgm:pt modelId="{C254AFB5-3AD2-473C-AAFD-82B18C803CB4}" type="pres">
      <dgm:prSet presAssocID="{6882831C-87BF-45B4-BAD3-58ADB03BF879}" presName="dummyConnPt" presStyleCnt="0"/>
      <dgm:spPr/>
    </dgm:pt>
    <dgm:pt modelId="{7373E928-A3B5-4A34-A61A-319189BEB4DE}" type="pres">
      <dgm:prSet presAssocID="{6882831C-87BF-45B4-BAD3-58ADB03BF879}" presName="node" presStyleLbl="node1" presStyleIdx="7" presStyleCnt="8">
        <dgm:presLayoutVars>
          <dgm:bulletEnabled val="1"/>
        </dgm:presLayoutVars>
      </dgm:prSet>
      <dgm:spPr/>
    </dgm:pt>
  </dgm:ptLst>
  <dgm:cxnLst>
    <dgm:cxn modelId="{EA74A89D-88CE-46D5-8895-B3CAC6F090A7}" srcId="{DCAF313D-B986-4274-B713-037E31A45F8B}" destId="{D6F6F0E7-7B35-479F-89D5-F6DB3714F23A}" srcOrd="3" destOrd="0" parTransId="{BADEBECD-AA74-4E5E-9EE5-3636ADAB6933}" sibTransId="{63F724B8-6349-4EA5-BB3A-81C1E7C1DDF3}"/>
    <dgm:cxn modelId="{D621099E-3B46-4DB2-97BE-918EEE7325A9}" type="presOf" srcId="{EAEBDBC6-E13A-4373-A7E6-71FBB38A3D84}" destId="{2B066754-B46C-4936-9E09-74938BB5F07A}" srcOrd="0" destOrd="1" presId="urn:microsoft.com/office/officeart/2005/8/layout/bProcess4"/>
    <dgm:cxn modelId="{40D7DAB4-C92C-49AF-BBBB-73393364040F}" srcId="{DCAF313D-B986-4274-B713-037E31A45F8B}" destId="{ADAECDB1-CCB2-4948-BAB8-2D813F0E6997}" srcOrd="4" destOrd="0" parTransId="{AA408BC3-62C8-45A7-A120-83E6AAB2535F}" sibTransId="{812404EA-220B-4F8F-A58E-A29194A5A65F}"/>
    <dgm:cxn modelId="{3F0B4F57-C8E8-47AF-839A-101FD101220E}" type="presOf" srcId="{D6F6F0E7-7B35-479F-89D5-F6DB3714F23A}" destId="{04D1AE11-39A4-4A96-B9BA-886FD6D8D041}" srcOrd="0" destOrd="0" presId="urn:microsoft.com/office/officeart/2005/8/layout/bProcess4"/>
    <dgm:cxn modelId="{122C0160-18B9-46D0-924C-E1465106A816}" srcId="{ADAECDB1-CCB2-4948-BAB8-2D813F0E6997}" destId="{6C2D9646-81CF-4B9D-BFDD-75EFAB83C8C1}" srcOrd="0" destOrd="0" parTransId="{5CEFB084-AAD6-41FA-82DB-0392CEDBB49E}" sibTransId="{8E5D3EF1-E66D-4462-AC01-D495DFD77084}"/>
    <dgm:cxn modelId="{6B479F13-F0BD-40EE-9BA1-0ED7A97D08AF}" type="presOf" srcId="{9B9B38A8-2363-4537-88B5-9FE279924727}" destId="{B2B1A3D1-622A-48F0-A795-0BF09127BF6F}" srcOrd="0" destOrd="1" presId="urn:microsoft.com/office/officeart/2005/8/layout/bProcess4"/>
    <dgm:cxn modelId="{5C87CA93-8B3C-4799-8AD1-BCBBD3866EC8}" type="presOf" srcId="{9F416323-429D-41EA-9AE1-0220DE1A82DE}" destId="{54248C0E-13B1-4785-A626-0E9389D0F9F1}" srcOrd="0" destOrd="0" presId="urn:microsoft.com/office/officeart/2005/8/layout/bProcess4"/>
    <dgm:cxn modelId="{5FF3A22B-206F-4F58-A917-3D74E2419BBE}" type="presOf" srcId="{DCAF313D-B986-4274-B713-037E31A45F8B}" destId="{A2879C85-9434-466F-A444-FF6E99953F0F}" srcOrd="0" destOrd="0" presId="urn:microsoft.com/office/officeart/2005/8/layout/bProcess4"/>
    <dgm:cxn modelId="{32AB6CE1-832C-40B3-A17E-271235F055E8}" srcId="{F154A545-5E60-49EA-9AB2-D99E04B0EDFF}" destId="{11923C44-9F2B-4390-BECE-EF2849252C85}" srcOrd="0" destOrd="0" parTransId="{7D17988E-5616-443B-ABA7-ED7A06C474F7}" sibTransId="{E9BC6E0B-86C2-4CF8-97FF-EF819334AC9A}"/>
    <dgm:cxn modelId="{4CD1F0E7-AD24-4F02-8615-2E71B5156649}" type="presOf" srcId="{F3D7676C-D3B0-4142-927E-C1E694B11F1A}" destId="{04D1AE11-39A4-4A96-B9BA-886FD6D8D041}" srcOrd="0" destOrd="1" presId="urn:microsoft.com/office/officeart/2005/8/layout/bProcess4"/>
    <dgm:cxn modelId="{53544C2B-6EF9-4E3B-8081-FDAA3D0DA9F3}" srcId="{DCAF313D-B986-4274-B713-037E31A45F8B}" destId="{800E0151-2F34-429B-9CFB-6E7272D89BAB}" srcOrd="1" destOrd="0" parTransId="{11293785-AE15-4B6A-AD7B-D6203EC92F58}" sibTransId="{BFE2B846-8650-4CA1-A0B7-9F98D4EECA23}"/>
    <dgm:cxn modelId="{90A21067-A8DC-41B0-AC96-CC3A0FD71CC2}" type="presOf" srcId="{6C2D9646-81CF-4B9D-BFDD-75EFAB83C8C1}" destId="{1AA00278-BD85-4E99-A666-2762D53567BE}" srcOrd="0" destOrd="1" presId="urn:microsoft.com/office/officeart/2005/8/layout/bProcess4"/>
    <dgm:cxn modelId="{8264ECA0-E239-4058-970B-2C439C64813F}" srcId="{800E0151-2F34-429B-9CFB-6E7272D89BAB}" destId="{D25CC670-63EB-4E6E-ADC7-4F1E8E82EDAE}" srcOrd="0" destOrd="0" parTransId="{B39142FB-D015-45A8-A60C-5CFDC6784DF5}" sibTransId="{210D8149-7067-4F68-AA5E-525F71B9AF94}"/>
    <dgm:cxn modelId="{47EE618A-2518-4AA5-B586-55E89AB59C24}" srcId="{DCAF313D-B986-4274-B713-037E31A45F8B}" destId="{CCB05A49-9730-453C-9767-C221BCAC1DB7}" srcOrd="6" destOrd="0" parTransId="{74EF6018-C191-41D8-A712-3A999351C419}" sibTransId="{D4116D30-9551-46E9-A93C-DF33696452B0}"/>
    <dgm:cxn modelId="{4DFC3CA7-A836-4025-8369-BAF47DF3C148}" type="presOf" srcId="{D4116D30-9551-46E9-A93C-DF33696452B0}" destId="{D9EF6752-65F8-4285-9DA6-AB5E73621A53}" srcOrd="0" destOrd="0" presId="urn:microsoft.com/office/officeart/2005/8/layout/bProcess4"/>
    <dgm:cxn modelId="{C42312A8-AD58-4F67-A9CB-426171FE91E4}" type="presOf" srcId="{E40856AE-FEB9-4935-A21E-E55652234065}" destId="{CFAE334B-1204-45BF-88A8-454B09032371}" srcOrd="0" destOrd="0" presId="urn:microsoft.com/office/officeart/2005/8/layout/bProcess4"/>
    <dgm:cxn modelId="{E9281C03-E686-48C2-A2B1-CF8A513EB0D4}" type="presOf" srcId="{BAED8577-7CF0-4A93-93BC-EC1F06E1A686}" destId="{2B066754-B46C-4936-9E09-74938BB5F07A}" srcOrd="0" destOrd="0" presId="urn:microsoft.com/office/officeart/2005/8/layout/bProcess4"/>
    <dgm:cxn modelId="{A095743F-7742-4D67-8993-8BB950681718}" srcId="{800E0151-2F34-429B-9CFB-6E7272D89BAB}" destId="{E0131EB2-C159-4B42-B00C-EA77DE549AAD}" srcOrd="1" destOrd="0" parTransId="{D4D46420-F158-4694-A13A-64B930690CF7}" sibTransId="{DAD184CD-848B-483A-98D8-843897E4DD57}"/>
    <dgm:cxn modelId="{B9562061-E0B4-46C1-B1DC-867133D7402A}" srcId="{BAED8577-7CF0-4A93-93BC-EC1F06E1A686}" destId="{EAEBDBC6-E13A-4373-A7E6-71FBB38A3D84}" srcOrd="0" destOrd="0" parTransId="{706CB300-2EED-448E-970C-037BC69E2A8D}" sibTransId="{8B1BE447-F860-41EB-8C0D-C32E222E44DA}"/>
    <dgm:cxn modelId="{93EF9CA2-078D-4DDC-B8EB-C00BAD927A70}" srcId="{6882831C-87BF-45B4-BAD3-58ADB03BF879}" destId="{66627EFD-F6B0-4D71-8C58-F14BA48535F1}" srcOrd="0" destOrd="0" parTransId="{A3B164CA-FB92-4ACC-AFDA-BC9370DB5E2D}" sibTransId="{BE1293A1-B944-4617-BD03-F63CEB068D04}"/>
    <dgm:cxn modelId="{9105DE7B-648C-4476-80BF-9AA71721C9C8}" type="presOf" srcId="{66627EFD-F6B0-4D71-8C58-F14BA48535F1}" destId="{7373E928-A3B5-4A34-A61A-319189BEB4DE}" srcOrd="0" destOrd="1" presId="urn:microsoft.com/office/officeart/2005/8/layout/bProcess4"/>
    <dgm:cxn modelId="{2AD1067C-8D8C-4DD5-AD36-F0BD2AABFC47}" type="presOf" srcId="{CCB05A49-9730-453C-9767-C221BCAC1DB7}" destId="{B2B1A3D1-622A-48F0-A795-0BF09127BF6F}" srcOrd="0" destOrd="0" presId="urn:microsoft.com/office/officeart/2005/8/layout/bProcess4"/>
    <dgm:cxn modelId="{434A9EC8-C1EF-4134-BD4F-64F432E7B758}" type="presOf" srcId="{323E85A9-F2B5-40C2-BA90-52EA6A28FF5B}" destId="{72B93058-B703-475B-9F45-6D16EBB78434}" srcOrd="0" destOrd="1" presId="urn:microsoft.com/office/officeart/2005/8/layout/bProcess4"/>
    <dgm:cxn modelId="{BC8D1BDD-AE33-402D-9B13-B2085CCC7D00}" type="presOf" srcId="{97D60A3B-3F60-4F5F-B9D5-070D082FD297}" destId="{72B93058-B703-475B-9F45-6D16EBB78434}" srcOrd="0" destOrd="0" presId="urn:microsoft.com/office/officeart/2005/8/layout/bProcess4"/>
    <dgm:cxn modelId="{9826BB11-BE1B-4171-85CC-289C7AD82345}" srcId="{DCAF313D-B986-4274-B713-037E31A45F8B}" destId="{BAED8577-7CF0-4A93-93BC-EC1F06E1A686}" srcOrd="0" destOrd="0" parTransId="{6DA7EB45-2559-4FEA-8699-0479F85D1ACF}" sibTransId="{E40856AE-FEB9-4935-A21E-E55652234065}"/>
    <dgm:cxn modelId="{E668CF7D-9E9F-4D62-82A6-88538A2FADEE}" type="presOf" srcId="{B753583F-47EF-4B97-A266-1A9FB01CA042}" destId="{04D1AE11-39A4-4A96-B9BA-886FD6D8D041}" srcOrd="0" destOrd="2" presId="urn:microsoft.com/office/officeart/2005/8/layout/bProcess4"/>
    <dgm:cxn modelId="{7899574D-20D3-49C4-B3DE-9D5E83026AC2}" srcId="{D6F6F0E7-7B35-479F-89D5-F6DB3714F23A}" destId="{B753583F-47EF-4B97-A266-1A9FB01CA042}" srcOrd="1" destOrd="0" parTransId="{7D9BE803-3B17-41A1-99F2-7C5737CA8D0C}" sibTransId="{74985291-D57C-4809-9F26-1BA58EFE61C0}"/>
    <dgm:cxn modelId="{D808C7BB-AAF0-4AD9-A304-78F69DC9EC53}" type="presOf" srcId="{6882831C-87BF-45B4-BAD3-58ADB03BF879}" destId="{7373E928-A3B5-4A34-A61A-319189BEB4DE}" srcOrd="0" destOrd="0" presId="urn:microsoft.com/office/officeart/2005/8/layout/bProcess4"/>
    <dgm:cxn modelId="{2F3B09DA-BA5A-4B2E-B1E2-FE8579DE9B4B}" srcId="{CCB05A49-9730-453C-9767-C221BCAC1DB7}" destId="{9B9B38A8-2363-4537-88B5-9FE279924727}" srcOrd="0" destOrd="0" parTransId="{8505C213-3DC9-476B-B64A-F83AB6C89CBD}" sibTransId="{AEAF2CFA-7424-4C72-825B-4625C5B11AEF}"/>
    <dgm:cxn modelId="{68EA3522-FDD0-4275-B9A1-45F54F799B2A}" type="presOf" srcId="{BFE2B846-8650-4CA1-A0B7-9F98D4EECA23}" destId="{BFA4C60C-D64A-4991-AF66-D68E855252E0}" srcOrd="0" destOrd="0" presId="urn:microsoft.com/office/officeart/2005/8/layout/bProcess4"/>
    <dgm:cxn modelId="{1F215107-C5D6-45B3-B479-63E4A8154EB0}" type="presOf" srcId="{F154A545-5E60-49EA-9AB2-D99E04B0EDFF}" destId="{334132AE-0945-418E-812C-52BCF81A2955}" srcOrd="0" destOrd="0" presId="urn:microsoft.com/office/officeart/2005/8/layout/bProcess4"/>
    <dgm:cxn modelId="{E1FE52A1-2F93-4BBA-89C5-92393646549E}" type="presOf" srcId="{800E0151-2F34-429B-9CFB-6E7272D89BAB}" destId="{4182ECD9-2DB1-4847-A269-ABD08642E7F9}" srcOrd="0" destOrd="0" presId="urn:microsoft.com/office/officeart/2005/8/layout/bProcess4"/>
    <dgm:cxn modelId="{1ADD2E37-BC4A-418D-90BB-2A9D4B5EE6E7}" type="presOf" srcId="{812404EA-220B-4F8F-A58E-A29194A5A65F}" destId="{F236B76B-74E5-4E95-9B94-D90F314EC3F2}" srcOrd="0" destOrd="0" presId="urn:microsoft.com/office/officeart/2005/8/layout/bProcess4"/>
    <dgm:cxn modelId="{53361A75-9D5C-4125-A163-29CFB45DFBFD}" type="presOf" srcId="{D25CC670-63EB-4E6E-ADC7-4F1E8E82EDAE}" destId="{4182ECD9-2DB1-4847-A269-ABD08642E7F9}" srcOrd="0" destOrd="1" presId="urn:microsoft.com/office/officeart/2005/8/layout/bProcess4"/>
    <dgm:cxn modelId="{4BFF2A98-E6A2-468A-B048-54D1849B3689}" type="presOf" srcId="{ADAECDB1-CCB2-4948-BAB8-2D813F0E6997}" destId="{1AA00278-BD85-4E99-A666-2762D53567BE}" srcOrd="0" destOrd="0" presId="urn:microsoft.com/office/officeart/2005/8/layout/bProcess4"/>
    <dgm:cxn modelId="{A26810F2-45DF-4CD9-A61E-65DFAE7B19D6}" type="presOf" srcId="{AF0D579F-C064-4E09-A7A4-0D0A1245249F}" destId="{3B9247A9-9554-4CE5-BE3D-DCB10AD10B85}" srcOrd="0" destOrd="0" presId="urn:microsoft.com/office/officeart/2005/8/layout/bProcess4"/>
    <dgm:cxn modelId="{5B385DA8-0701-4556-8DA1-61DB8519955D}" srcId="{DCAF313D-B986-4274-B713-037E31A45F8B}" destId="{6882831C-87BF-45B4-BAD3-58ADB03BF879}" srcOrd="7" destOrd="0" parTransId="{41F05CDC-820D-4BE4-A01E-0F62455113C1}" sibTransId="{7EF0C9BE-03A3-4B2B-BC1D-3075EED65E72}"/>
    <dgm:cxn modelId="{6BC1F2D0-AE47-40EA-B981-A97A31F7473F}" srcId="{CCB05A49-9730-453C-9767-C221BCAC1DB7}" destId="{6581D6C8-B3A0-4879-B7DA-D76C4A9CE205}" srcOrd="1" destOrd="0" parTransId="{5C7CAA5A-66C3-443B-8F81-2CF78B22C0B1}" sibTransId="{2E923E3D-79AC-41E0-AE4B-3CFD82D572C2}"/>
    <dgm:cxn modelId="{AA63F9D4-06E6-48C3-B9E8-96F2CB07CA0A}" type="presOf" srcId="{6581D6C8-B3A0-4879-B7DA-D76C4A9CE205}" destId="{B2B1A3D1-622A-48F0-A795-0BF09127BF6F}" srcOrd="0" destOrd="2" presId="urn:microsoft.com/office/officeart/2005/8/layout/bProcess4"/>
    <dgm:cxn modelId="{518B8EE8-C6D4-4169-B296-3044224104EE}" srcId="{DCAF313D-B986-4274-B713-037E31A45F8B}" destId="{97D60A3B-3F60-4F5F-B9D5-070D082FD297}" srcOrd="5" destOrd="0" parTransId="{4A3950FA-1CA2-4EA3-8C42-6F489C663A9F}" sibTransId="{AF0D579F-C064-4E09-A7A4-0D0A1245249F}"/>
    <dgm:cxn modelId="{A7DF29B0-5305-40DB-9D22-A46275FD4601}" srcId="{DCAF313D-B986-4274-B713-037E31A45F8B}" destId="{F154A545-5E60-49EA-9AB2-D99E04B0EDFF}" srcOrd="2" destOrd="0" parTransId="{D121BF23-E6D5-4546-8F39-3908F89AC27D}" sibTransId="{9F416323-429D-41EA-9AE1-0220DE1A82DE}"/>
    <dgm:cxn modelId="{6621F7CA-8E8B-44FF-ABD7-DF7EF5F1ADE3}" type="presOf" srcId="{11923C44-9F2B-4390-BECE-EF2849252C85}" destId="{334132AE-0945-418E-812C-52BCF81A2955}" srcOrd="0" destOrd="1" presId="urn:microsoft.com/office/officeart/2005/8/layout/bProcess4"/>
    <dgm:cxn modelId="{94D0D528-D3E4-483B-9455-7556EF8DD5A9}" type="presOf" srcId="{63F724B8-6349-4EA5-BB3A-81C1E7C1DDF3}" destId="{E6C182F3-A256-4DFE-9C55-AC1E7EFDDB5D}" srcOrd="0" destOrd="0" presId="urn:microsoft.com/office/officeart/2005/8/layout/bProcess4"/>
    <dgm:cxn modelId="{8202A0B6-8B26-4D25-9A51-D8DFD3646BAE}" srcId="{97D60A3B-3F60-4F5F-B9D5-070D082FD297}" destId="{323E85A9-F2B5-40C2-BA90-52EA6A28FF5B}" srcOrd="0" destOrd="0" parTransId="{07971896-82F6-4511-947D-0B136184A345}" sibTransId="{AD30EAD2-0633-435C-8A78-63BEE1479BB3}"/>
    <dgm:cxn modelId="{302C0C78-9B7E-43EA-898C-B59DEAB7A32D}" type="presOf" srcId="{E0131EB2-C159-4B42-B00C-EA77DE549AAD}" destId="{4182ECD9-2DB1-4847-A269-ABD08642E7F9}" srcOrd="0" destOrd="2" presId="urn:microsoft.com/office/officeart/2005/8/layout/bProcess4"/>
    <dgm:cxn modelId="{E00FA12A-6FAB-45A4-BE5E-BF969CA11D2B}" srcId="{D6F6F0E7-7B35-479F-89D5-F6DB3714F23A}" destId="{F3D7676C-D3B0-4142-927E-C1E694B11F1A}" srcOrd="0" destOrd="0" parTransId="{317476E8-C607-46FD-B7D1-52895A02C1CF}" sibTransId="{2C56D675-B7A0-4E8A-8BF6-5F372E974FC2}"/>
    <dgm:cxn modelId="{413D1171-2EC9-41DB-889E-74BF487A5094}" type="presParOf" srcId="{A2879C85-9434-466F-A444-FF6E99953F0F}" destId="{FC008C55-0934-4847-876B-43C835EB0E02}" srcOrd="0" destOrd="0" presId="urn:microsoft.com/office/officeart/2005/8/layout/bProcess4"/>
    <dgm:cxn modelId="{7DCB9685-825E-4BF8-B3E1-34AE3FC87823}" type="presParOf" srcId="{FC008C55-0934-4847-876B-43C835EB0E02}" destId="{0FD1E2A6-FE40-4BCD-84E1-FA7510EE7C60}" srcOrd="0" destOrd="0" presId="urn:microsoft.com/office/officeart/2005/8/layout/bProcess4"/>
    <dgm:cxn modelId="{E23F807A-FCB4-424F-BDFA-7765A7C1C5BD}" type="presParOf" srcId="{FC008C55-0934-4847-876B-43C835EB0E02}" destId="{2B066754-B46C-4936-9E09-74938BB5F07A}" srcOrd="1" destOrd="0" presId="urn:microsoft.com/office/officeart/2005/8/layout/bProcess4"/>
    <dgm:cxn modelId="{D1E332CD-8BC4-4795-B906-7DF955CC9AC9}" type="presParOf" srcId="{A2879C85-9434-466F-A444-FF6E99953F0F}" destId="{CFAE334B-1204-45BF-88A8-454B09032371}" srcOrd="1" destOrd="0" presId="urn:microsoft.com/office/officeart/2005/8/layout/bProcess4"/>
    <dgm:cxn modelId="{A914516A-2F3B-49C8-9C4B-88CC3937B799}" type="presParOf" srcId="{A2879C85-9434-466F-A444-FF6E99953F0F}" destId="{EFD2D12C-0B36-401F-8193-A3F2A38083D6}" srcOrd="2" destOrd="0" presId="urn:microsoft.com/office/officeart/2005/8/layout/bProcess4"/>
    <dgm:cxn modelId="{FFB9CB81-3D12-4403-9743-2DBCDC10015B}" type="presParOf" srcId="{EFD2D12C-0B36-401F-8193-A3F2A38083D6}" destId="{EB0E82B8-F787-42C5-8A2B-5110273B94FC}" srcOrd="0" destOrd="0" presId="urn:microsoft.com/office/officeart/2005/8/layout/bProcess4"/>
    <dgm:cxn modelId="{A525EF7D-566C-4424-9A48-E9A7E851DFE3}" type="presParOf" srcId="{EFD2D12C-0B36-401F-8193-A3F2A38083D6}" destId="{4182ECD9-2DB1-4847-A269-ABD08642E7F9}" srcOrd="1" destOrd="0" presId="urn:microsoft.com/office/officeart/2005/8/layout/bProcess4"/>
    <dgm:cxn modelId="{274B62E8-0726-4236-B73A-C0C28BBE80FD}" type="presParOf" srcId="{A2879C85-9434-466F-A444-FF6E99953F0F}" destId="{BFA4C60C-D64A-4991-AF66-D68E855252E0}" srcOrd="3" destOrd="0" presId="urn:microsoft.com/office/officeart/2005/8/layout/bProcess4"/>
    <dgm:cxn modelId="{878542A5-9B8A-459D-AEE0-E5061A3C4D50}" type="presParOf" srcId="{A2879C85-9434-466F-A444-FF6E99953F0F}" destId="{313680CC-6F24-4177-A62D-DBE5E139F4CE}" srcOrd="4" destOrd="0" presId="urn:microsoft.com/office/officeart/2005/8/layout/bProcess4"/>
    <dgm:cxn modelId="{47145BEB-0D20-4A87-A783-D6A985C93A08}" type="presParOf" srcId="{313680CC-6F24-4177-A62D-DBE5E139F4CE}" destId="{34CB2921-6F06-4974-A4AD-D2589FDD2CE3}" srcOrd="0" destOrd="0" presId="urn:microsoft.com/office/officeart/2005/8/layout/bProcess4"/>
    <dgm:cxn modelId="{D5C4795E-8FD0-46E8-8590-C67D1DA75DBD}" type="presParOf" srcId="{313680CC-6F24-4177-A62D-DBE5E139F4CE}" destId="{334132AE-0945-418E-812C-52BCF81A2955}" srcOrd="1" destOrd="0" presId="urn:microsoft.com/office/officeart/2005/8/layout/bProcess4"/>
    <dgm:cxn modelId="{F4C33852-9DE5-4075-915C-34C2AFD26FFF}" type="presParOf" srcId="{A2879C85-9434-466F-A444-FF6E99953F0F}" destId="{54248C0E-13B1-4785-A626-0E9389D0F9F1}" srcOrd="5" destOrd="0" presId="urn:microsoft.com/office/officeart/2005/8/layout/bProcess4"/>
    <dgm:cxn modelId="{74394FA4-A3BD-4337-B0F7-CD5F01214387}" type="presParOf" srcId="{A2879C85-9434-466F-A444-FF6E99953F0F}" destId="{AC9CFCD5-9656-4B4F-9C60-5AC79F87E9CC}" srcOrd="6" destOrd="0" presId="urn:microsoft.com/office/officeart/2005/8/layout/bProcess4"/>
    <dgm:cxn modelId="{A0365523-12FA-4BC1-AA57-6EF83B28B2BA}" type="presParOf" srcId="{AC9CFCD5-9656-4B4F-9C60-5AC79F87E9CC}" destId="{51D1D74B-9D6D-4972-90D5-26934D73E29C}" srcOrd="0" destOrd="0" presId="urn:microsoft.com/office/officeart/2005/8/layout/bProcess4"/>
    <dgm:cxn modelId="{54A1881B-0436-4C77-A73E-20AF7965B1EC}" type="presParOf" srcId="{AC9CFCD5-9656-4B4F-9C60-5AC79F87E9CC}" destId="{04D1AE11-39A4-4A96-B9BA-886FD6D8D041}" srcOrd="1" destOrd="0" presId="urn:microsoft.com/office/officeart/2005/8/layout/bProcess4"/>
    <dgm:cxn modelId="{F1F767D3-783F-4D46-BC2A-1FF8AE12BFE1}" type="presParOf" srcId="{A2879C85-9434-466F-A444-FF6E99953F0F}" destId="{E6C182F3-A256-4DFE-9C55-AC1E7EFDDB5D}" srcOrd="7" destOrd="0" presId="urn:microsoft.com/office/officeart/2005/8/layout/bProcess4"/>
    <dgm:cxn modelId="{0B6CA3FB-EA6C-4DB8-B287-F9DE60898883}" type="presParOf" srcId="{A2879C85-9434-466F-A444-FF6E99953F0F}" destId="{CC55AD5C-CFDE-4D55-966F-560C72BD85B9}" srcOrd="8" destOrd="0" presId="urn:microsoft.com/office/officeart/2005/8/layout/bProcess4"/>
    <dgm:cxn modelId="{D1CD8B54-5B29-4F29-8C57-93035AA1DE3E}" type="presParOf" srcId="{CC55AD5C-CFDE-4D55-966F-560C72BD85B9}" destId="{6A9FABFC-A477-4850-9C96-3DBD3BFEA718}" srcOrd="0" destOrd="0" presId="urn:microsoft.com/office/officeart/2005/8/layout/bProcess4"/>
    <dgm:cxn modelId="{A02325E9-52B2-4872-83FA-D8F7D49FC11A}" type="presParOf" srcId="{CC55AD5C-CFDE-4D55-966F-560C72BD85B9}" destId="{1AA00278-BD85-4E99-A666-2762D53567BE}" srcOrd="1" destOrd="0" presId="urn:microsoft.com/office/officeart/2005/8/layout/bProcess4"/>
    <dgm:cxn modelId="{B7223BA1-4904-4AFB-AE9A-935CA928CFCC}" type="presParOf" srcId="{A2879C85-9434-466F-A444-FF6E99953F0F}" destId="{F236B76B-74E5-4E95-9B94-D90F314EC3F2}" srcOrd="9" destOrd="0" presId="urn:microsoft.com/office/officeart/2005/8/layout/bProcess4"/>
    <dgm:cxn modelId="{1A63101E-305D-41B3-B75F-626F61A45D86}" type="presParOf" srcId="{A2879C85-9434-466F-A444-FF6E99953F0F}" destId="{5357E314-1A1F-43C5-B45E-6C73A3609D6F}" srcOrd="10" destOrd="0" presId="urn:microsoft.com/office/officeart/2005/8/layout/bProcess4"/>
    <dgm:cxn modelId="{6BF99A01-5568-431A-907D-A18FB9D12360}" type="presParOf" srcId="{5357E314-1A1F-43C5-B45E-6C73A3609D6F}" destId="{8AD6F29A-E6D9-4205-A679-01FE5A3397F6}" srcOrd="0" destOrd="0" presId="urn:microsoft.com/office/officeart/2005/8/layout/bProcess4"/>
    <dgm:cxn modelId="{E4C21648-A154-4305-883D-8CD77856C776}" type="presParOf" srcId="{5357E314-1A1F-43C5-B45E-6C73A3609D6F}" destId="{72B93058-B703-475B-9F45-6D16EBB78434}" srcOrd="1" destOrd="0" presId="urn:microsoft.com/office/officeart/2005/8/layout/bProcess4"/>
    <dgm:cxn modelId="{B9B3F00F-5D2C-496F-8B40-8B99A2FD5DC3}" type="presParOf" srcId="{A2879C85-9434-466F-A444-FF6E99953F0F}" destId="{3B9247A9-9554-4CE5-BE3D-DCB10AD10B85}" srcOrd="11" destOrd="0" presId="urn:microsoft.com/office/officeart/2005/8/layout/bProcess4"/>
    <dgm:cxn modelId="{1C7B85B6-D628-42A7-91AA-72FB7942ADC4}" type="presParOf" srcId="{A2879C85-9434-466F-A444-FF6E99953F0F}" destId="{222256E5-D7BF-4DD0-ABFB-3BF81A90318F}" srcOrd="12" destOrd="0" presId="urn:microsoft.com/office/officeart/2005/8/layout/bProcess4"/>
    <dgm:cxn modelId="{2CAFD45E-9C50-42BD-A5CE-7E0B3272D288}" type="presParOf" srcId="{222256E5-D7BF-4DD0-ABFB-3BF81A90318F}" destId="{03414153-7D57-4018-AD57-075FD9813842}" srcOrd="0" destOrd="0" presId="urn:microsoft.com/office/officeart/2005/8/layout/bProcess4"/>
    <dgm:cxn modelId="{BA55984A-D732-4ED9-A9F1-06A8D7EA47A9}" type="presParOf" srcId="{222256E5-D7BF-4DD0-ABFB-3BF81A90318F}" destId="{B2B1A3D1-622A-48F0-A795-0BF09127BF6F}" srcOrd="1" destOrd="0" presId="urn:microsoft.com/office/officeart/2005/8/layout/bProcess4"/>
    <dgm:cxn modelId="{63ED186D-5538-4AF4-82C9-CE65503E970B}" type="presParOf" srcId="{A2879C85-9434-466F-A444-FF6E99953F0F}" destId="{D9EF6752-65F8-4285-9DA6-AB5E73621A53}" srcOrd="13" destOrd="0" presId="urn:microsoft.com/office/officeart/2005/8/layout/bProcess4"/>
    <dgm:cxn modelId="{B1C8DFBC-EF14-4FB4-B411-5708D20B3F4C}" type="presParOf" srcId="{A2879C85-9434-466F-A444-FF6E99953F0F}" destId="{DFBFF04D-96D6-4DF1-B0BD-4D8C349DA5E1}" srcOrd="14" destOrd="0" presId="urn:microsoft.com/office/officeart/2005/8/layout/bProcess4"/>
    <dgm:cxn modelId="{FA1525A9-CAF7-4525-B106-B5EDB258E659}" type="presParOf" srcId="{DFBFF04D-96D6-4DF1-B0BD-4D8C349DA5E1}" destId="{C254AFB5-3AD2-473C-AAFD-82B18C803CB4}" srcOrd="0" destOrd="0" presId="urn:microsoft.com/office/officeart/2005/8/layout/bProcess4"/>
    <dgm:cxn modelId="{205075A3-2142-4139-8BA4-9EE206C40225}" type="presParOf" srcId="{DFBFF04D-96D6-4DF1-B0BD-4D8C349DA5E1}" destId="{7373E928-A3B5-4A34-A61A-319189BEB4DE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DEEA19-604A-4DA4-876E-C2F5EB4962B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54A70-742E-46BD-89C6-8654ACE94BAF}">
      <dgm:prSet phldrT="[Text]"/>
      <dgm:spPr/>
      <dgm:t>
        <a:bodyPr/>
        <a:lstStyle/>
        <a:p>
          <a:r>
            <a:rPr lang="en-US" dirty="0"/>
            <a:t>Kernel Flaw</a:t>
          </a:r>
        </a:p>
      </dgm:t>
    </dgm:pt>
    <dgm:pt modelId="{56292F1A-27A1-492F-A97C-16FEDC525287}" type="parTrans" cxnId="{6A52E399-BD8E-4249-94E1-79B6121E1D2F}">
      <dgm:prSet/>
      <dgm:spPr/>
      <dgm:t>
        <a:bodyPr/>
        <a:lstStyle/>
        <a:p>
          <a:endParaRPr lang="en-US"/>
        </a:p>
      </dgm:t>
    </dgm:pt>
    <dgm:pt modelId="{9EEB2BDB-59F6-4F04-BAEE-E7C5EAC37389}" type="sibTrans" cxnId="{6A52E399-BD8E-4249-94E1-79B6121E1D2F}">
      <dgm:prSet/>
      <dgm:spPr/>
      <dgm:t>
        <a:bodyPr/>
        <a:lstStyle/>
        <a:p>
          <a:endParaRPr lang="en-US"/>
        </a:p>
      </dgm:t>
    </dgm:pt>
    <dgm:pt modelId="{61D30F88-D13D-4EC8-8564-A6CCEC7C1DD6}">
      <dgm:prSet phldrT="[Text]" custT="1"/>
      <dgm:spPr/>
      <dgm:t>
        <a:bodyPr/>
        <a:lstStyle/>
        <a:p>
          <a:r>
            <a:rPr lang="en-US" sz="1400" dirty="0"/>
            <a:t>Problems that occur at the core of OS; attacker exploiting the vulnerability will have the most powerful level of control</a:t>
          </a:r>
        </a:p>
      </dgm:t>
    </dgm:pt>
    <dgm:pt modelId="{CFEF48FA-6DB6-460C-B8D1-3197DDD41B34}" type="parTrans" cxnId="{31113D06-BD5F-4310-91E0-E4AACCE28EB5}">
      <dgm:prSet/>
      <dgm:spPr/>
      <dgm:t>
        <a:bodyPr/>
        <a:lstStyle/>
        <a:p>
          <a:endParaRPr lang="en-US"/>
        </a:p>
      </dgm:t>
    </dgm:pt>
    <dgm:pt modelId="{CE17B6AB-3F4A-4D98-86B7-D27E300C3B71}" type="sibTrans" cxnId="{31113D06-BD5F-4310-91E0-E4AACCE28EB5}">
      <dgm:prSet/>
      <dgm:spPr/>
      <dgm:t>
        <a:bodyPr/>
        <a:lstStyle/>
        <a:p>
          <a:endParaRPr lang="en-US"/>
        </a:p>
      </dgm:t>
    </dgm:pt>
    <dgm:pt modelId="{7FF36961-EE78-4251-B3F2-AEBD0C9FD43F}">
      <dgm:prSet phldrT="[Text]" custT="1"/>
      <dgm:spPr/>
      <dgm:t>
        <a:bodyPr/>
        <a:lstStyle/>
        <a:p>
          <a:r>
            <a:rPr lang="en-US" sz="1400" dirty="0"/>
            <a:t>Countermeasure: Ensure security patches are tested deployed and verified</a:t>
          </a:r>
        </a:p>
      </dgm:t>
    </dgm:pt>
    <dgm:pt modelId="{7919E36D-CD27-4033-B102-35591F77E83E}" type="parTrans" cxnId="{3C068F70-4159-4FEC-918C-44234F5853A5}">
      <dgm:prSet/>
      <dgm:spPr/>
      <dgm:t>
        <a:bodyPr/>
        <a:lstStyle/>
        <a:p>
          <a:endParaRPr lang="en-US"/>
        </a:p>
      </dgm:t>
    </dgm:pt>
    <dgm:pt modelId="{7BCFCABF-BD75-4463-B0B8-00DA670BE6D6}" type="sibTrans" cxnId="{3C068F70-4159-4FEC-918C-44234F5853A5}">
      <dgm:prSet/>
      <dgm:spPr/>
      <dgm:t>
        <a:bodyPr/>
        <a:lstStyle/>
        <a:p>
          <a:endParaRPr lang="en-US"/>
        </a:p>
      </dgm:t>
    </dgm:pt>
    <dgm:pt modelId="{8043C14F-0797-4CBE-AD03-6686A830EB63}">
      <dgm:prSet phldrT="[Text]"/>
      <dgm:spPr/>
      <dgm:t>
        <a:bodyPr/>
        <a:lstStyle/>
        <a:p>
          <a:r>
            <a:rPr lang="en-US" dirty="0"/>
            <a:t>Buffer Overflow</a:t>
          </a:r>
        </a:p>
      </dgm:t>
    </dgm:pt>
    <dgm:pt modelId="{5F172FE3-F6FF-4CF4-8145-A05B44506F4B}" type="parTrans" cxnId="{A70F1E1A-7370-4CCF-9DDD-D7E255A3059D}">
      <dgm:prSet/>
      <dgm:spPr/>
      <dgm:t>
        <a:bodyPr/>
        <a:lstStyle/>
        <a:p>
          <a:endParaRPr lang="en-US"/>
        </a:p>
      </dgm:t>
    </dgm:pt>
    <dgm:pt modelId="{85BEBF57-7558-41DF-A4F9-ACD763B8AFEE}" type="sibTrans" cxnId="{A70F1E1A-7370-4CCF-9DDD-D7E255A3059D}">
      <dgm:prSet/>
      <dgm:spPr/>
      <dgm:t>
        <a:bodyPr/>
        <a:lstStyle/>
        <a:p>
          <a:endParaRPr lang="en-US"/>
        </a:p>
      </dgm:t>
    </dgm:pt>
    <dgm:pt modelId="{9B94C44F-FCF8-4F71-824D-3C93D55DC4B7}">
      <dgm:prSet phldrT="[Text]" custT="1"/>
      <dgm:spPr/>
      <dgm:t>
        <a:bodyPr/>
        <a:lstStyle/>
        <a:p>
          <a:r>
            <a:rPr lang="en-US" sz="1400" dirty="0"/>
            <a:t>Buffer overrun due to improper bounds verification</a:t>
          </a:r>
        </a:p>
      </dgm:t>
    </dgm:pt>
    <dgm:pt modelId="{A9901FF2-CC1C-4CE8-B43C-1B9F20E2B027}" type="parTrans" cxnId="{83A45E0A-5B92-44FF-A0F7-88964577F682}">
      <dgm:prSet/>
      <dgm:spPr/>
      <dgm:t>
        <a:bodyPr/>
        <a:lstStyle/>
        <a:p>
          <a:endParaRPr lang="en-US"/>
        </a:p>
      </dgm:t>
    </dgm:pt>
    <dgm:pt modelId="{2977F44E-537A-4D46-B6F7-4AE76387A94B}" type="sibTrans" cxnId="{83A45E0A-5B92-44FF-A0F7-88964577F682}">
      <dgm:prSet/>
      <dgm:spPr/>
      <dgm:t>
        <a:bodyPr/>
        <a:lstStyle/>
        <a:p>
          <a:endParaRPr lang="en-US"/>
        </a:p>
      </dgm:t>
    </dgm:pt>
    <dgm:pt modelId="{D7EFFADA-04C6-43C8-96FC-F94B34FB53B1}">
      <dgm:prSet phldrT="[Text]" custT="1"/>
      <dgm:spPr/>
      <dgm:t>
        <a:bodyPr/>
        <a:lstStyle/>
        <a:p>
          <a:r>
            <a:rPr lang="en-US" sz="1400" dirty="0"/>
            <a:t>Countermeasure: Good programming language, developer education; automated source code scanners</a:t>
          </a:r>
        </a:p>
      </dgm:t>
    </dgm:pt>
    <dgm:pt modelId="{006DA7C8-FA0C-43A7-A8C0-65122104885B}" type="parTrans" cxnId="{CEB22ED2-402E-423F-9D1E-5315473CF9B5}">
      <dgm:prSet/>
      <dgm:spPr/>
      <dgm:t>
        <a:bodyPr/>
        <a:lstStyle/>
        <a:p>
          <a:endParaRPr lang="en-US"/>
        </a:p>
      </dgm:t>
    </dgm:pt>
    <dgm:pt modelId="{4779054B-D26A-4707-9646-9503D719B3A3}" type="sibTrans" cxnId="{CEB22ED2-402E-423F-9D1E-5315473CF9B5}">
      <dgm:prSet/>
      <dgm:spPr/>
      <dgm:t>
        <a:bodyPr/>
        <a:lstStyle/>
        <a:p>
          <a:endParaRPr lang="en-US"/>
        </a:p>
      </dgm:t>
    </dgm:pt>
    <dgm:pt modelId="{CF975736-5B25-4FDC-A7B1-01A4049295FF}">
      <dgm:prSet phldrT="[Text]"/>
      <dgm:spPr/>
      <dgm:t>
        <a:bodyPr/>
        <a:lstStyle/>
        <a:p>
          <a:r>
            <a:rPr lang="en-US" dirty="0"/>
            <a:t>Symbolic Links</a:t>
          </a:r>
        </a:p>
      </dgm:t>
    </dgm:pt>
    <dgm:pt modelId="{2828D171-D0D3-4BBA-87EA-810A1D4D91C9}" type="parTrans" cxnId="{C388917A-D2C1-4A79-89F8-58D0CF1A67DF}">
      <dgm:prSet/>
      <dgm:spPr/>
      <dgm:t>
        <a:bodyPr/>
        <a:lstStyle/>
        <a:p>
          <a:endParaRPr lang="en-US"/>
        </a:p>
      </dgm:t>
    </dgm:pt>
    <dgm:pt modelId="{3FDED31D-81B0-4019-B835-23239012390E}" type="sibTrans" cxnId="{C388917A-D2C1-4A79-89F8-58D0CF1A67DF}">
      <dgm:prSet/>
      <dgm:spPr/>
      <dgm:t>
        <a:bodyPr/>
        <a:lstStyle/>
        <a:p>
          <a:endParaRPr lang="en-US"/>
        </a:p>
      </dgm:t>
    </dgm:pt>
    <dgm:pt modelId="{B68FCFAA-7B90-4DAD-8B08-D95218C880E7}">
      <dgm:prSet phldrT="[Text]" custT="1"/>
      <dgm:spPr/>
      <dgm:t>
        <a:bodyPr/>
        <a:lstStyle/>
        <a:p>
          <a:r>
            <a:rPr lang="en-US" sz="1400" dirty="0" err="1"/>
            <a:t>Symbloic</a:t>
          </a:r>
          <a:r>
            <a:rPr lang="en-US" sz="1400" dirty="0"/>
            <a:t> link is a stub file that redirects the access to another place; if attacker can compromise the symbolic link, they may be able to gain unauthorized access</a:t>
          </a:r>
        </a:p>
      </dgm:t>
    </dgm:pt>
    <dgm:pt modelId="{278C11D2-4EFB-43C2-93F3-1E51EFFD0EDB}" type="parTrans" cxnId="{68D207F6-09D7-4713-8C80-D8D6C2A4E1E4}">
      <dgm:prSet/>
      <dgm:spPr/>
      <dgm:t>
        <a:bodyPr/>
        <a:lstStyle/>
        <a:p>
          <a:endParaRPr lang="en-US"/>
        </a:p>
      </dgm:t>
    </dgm:pt>
    <dgm:pt modelId="{FB242B9C-02AD-44D8-A2C8-78D0707C3057}" type="sibTrans" cxnId="{68D207F6-09D7-4713-8C80-D8D6C2A4E1E4}">
      <dgm:prSet/>
      <dgm:spPr/>
      <dgm:t>
        <a:bodyPr/>
        <a:lstStyle/>
        <a:p>
          <a:endParaRPr lang="en-US"/>
        </a:p>
      </dgm:t>
    </dgm:pt>
    <dgm:pt modelId="{8ADACFE7-F4C3-4AE7-B48F-751723552DF1}">
      <dgm:prSet phldrT="[Text]" custT="1"/>
      <dgm:spPr/>
      <dgm:t>
        <a:bodyPr/>
        <a:lstStyle/>
        <a:p>
          <a:r>
            <a:rPr lang="en-US" sz="1400" dirty="0"/>
            <a:t>Countermeasure: programs/scripts must be written to full path to file cannot be circumvented</a:t>
          </a:r>
        </a:p>
      </dgm:t>
    </dgm:pt>
    <dgm:pt modelId="{7666AD4A-4212-4C0B-83F3-1E338878A36E}" type="parTrans" cxnId="{826F6AC1-BEFE-40B3-82EE-169AC42F0558}">
      <dgm:prSet/>
      <dgm:spPr/>
      <dgm:t>
        <a:bodyPr/>
        <a:lstStyle/>
        <a:p>
          <a:endParaRPr lang="en-US"/>
        </a:p>
      </dgm:t>
    </dgm:pt>
    <dgm:pt modelId="{C93C56E1-9723-4381-9B7D-75A25A041E6F}" type="sibTrans" cxnId="{826F6AC1-BEFE-40B3-82EE-169AC42F0558}">
      <dgm:prSet/>
      <dgm:spPr/>
      <dgm:t>
        <a:bodyPr/>
        <a:lstStyle/>
        <a:p>
          <a:endParaRPr lang="en-US"/>
        </a:p>
      </dgm:t>
    </dgm:pt>
    <dgm:pt modelId="{CB06EA61-2344-4496-9C5E-9D7F2DAED0A0}">
      <dgm:prSet phldrT="[Text]"/>
      <dgm:spPr/>
      <dgm:t>
        <a:bodyPr/>
        <a:lstStyle/>
        <a:p>
          <a:r>
            <a:rPr lang="en-US" dirty="0"/>
            <a:t>File Descriptor attack</a:t>
          </a:r>
        </a:p>
      </dgm:t>
    </dgm:pt>
    <dgm:pt modelId="{07D5065F-7465-446B-8F7E-D772DD927458}" type="parTrans" cxnId="{8070E516-D5B4-48AD-9BD5-0FD149A24470}">
      <dgm:prSet/>
      <dgm:spPr/>
      <dgm:t>
        <a:bodyPr/>
        <a:lstStyle/>
        <a:p>
          <a:endParaRPr lang="en-US"/>
        </a:p>
      </dgm:t>
    </dgm:pt>
    <dgm:pt modelId="{BDB2D204-73AC-42C1-A16D-9454990B0E2A}" type="sibTrans" cxnId="{8070E516-D5B4-48AD-9BD5-0FD149A24470}">
      <dgm:prSet/>
      <dgm:spPr/>
      <dgm:t>
        <a:bodyPr/>
        <a:lstStyle/>
        <a:p>
          <a:endParaRPr lang="en-US"/>
        </a:p>
      </dgm:t>
    </dgm:pt>
    <dgm:pt modelId="{378C4B37-E8A3-449A-9E51-8420EEB7374F}">
      <dgm:prSet phldrT="[Text]"/>
      <dgm:spPr/>
      <dgm:t>
        <a:bodyPr/>
        <a:lstStyle/>
        <a:p>
          <a:r>
            <a:rPr lang="en-US" dirty="0"/>
            <a:t>Race Condition</a:t>
          </a:r>
        </a:p>
      </dgm:t>
    </dgm:pt>
    <dgm:pt modelId="{481714E3-83A6-4034-95D3-815D8BC869B6}" type="parTrans" cxnId="{191D6A30-D92E-44AF-8A23-965FEAC025A8}">
      <dgm:prSet/>
      <dgm:spPr/>
      <dgm:t>
        <a:bodyPr/>
        <a:lstStyle/>
        <a:p>
          <a:endParaRPr lang="en-US"/>
        </a:p>
      </dgm:t>
    </dgm:pt>
    <dgm:pt modelId="{AA856EFB-23F2-4455-8B78-DCBCA1895454}" type="sibTrans" cxnId="{191D6A30-D92E-44AF-8A23-965FEAC025A8}">
      <dgm:prSet/>
      <dgm:spPr/>
      <dgm:t>
        <a:bodyPr/>
        <a:lstStyle/>
        <a:p>
          <a:endParaRPr lang="en-US"/>
        </a:p>
      </dgm:t>
    </dgm:pt>
    <dgm:pt modelId="{578DB5C6-90C1-4176-9709-B52E572DE091}">
      <dgm:prSet phldrT="[Text]" custT="1"/>
      <dgm:spPr/>
      <dgm:t>
        <a:bodyPr/>
        <a:lstStyle/>
        <a:p>
          <a:r>
            <a:rPr lang="en-US" sz="1400" dirty="0"/>
            <a:t>Numbers many OS use to represent open files in a process; certain file descriptor numbers are universal, meaning same thing to all programs</a:t>
          </a:r>
        </a:p>
      </dgm:t>
    </dgm:pt>
    <dgm:pt modelId="{EAEBB793-FCB7-421C-B6C6-EB3BF947AF22}" type="parTrans" cxnId="{B555783A-CCCD-433B-BEBF-99D1895B8583}">
      <dgm:prSet/>
      <dgm:spPr/>
      <dgm:t>
        <a:bodyPr/>
        <a:lstStyle/>
        <a:p>
          <a:endParaRPr lang="en-US"/>
        </a:p>
      </dgm:t>
    </dgm:pt>
    <dgm:pt modelId="{9B1D0DF6-3EB8-4F55-A5B0-DC71956F1F1D}" type="sibTrans" cxnId="{B555783A-CCCD-433B-BEBF-99D1895B8583}">
      <dgm:prSet/>
      <dgm:spPr/>
      <dgm:t>
        <a:bodyPr/>
        <a:lstStyle/>
        <a:p>
          <a:endParaRPr lang="en-US"/>
        </a:p>
      </dgm:t>
    </dgm:pt>
    <dgm:pt modelId="{D07399BF-C625-4305-B909-5E805123C442}">
      <dgm:prSet phldrT="[Text]"/>
      <dgm:spPr/>
      <dgm:t>
        <a:bodyPr/>
        <a:lstStyle/>
        <a:p>
          <a:r>
            <a:rPr lang="en-US" dirty="0"/>
            <a:t>File and Directory permissions</a:t>
          </a:r>
        </a:p>
      </dgm:t>
    </dgm:pt>
    <dgm:pt modelId="{6E8FC0A5-9DD5-4E45-B6AE-266E674BCAF4}" type="parTrans" cxnId="{66E947FD-7D7A-4A99-A237-A9249344C927}">
      <dgm:prSet/>
      <dgm:spPr/>
      <dgm:t>
        <a:bodyPr/>
        <a:lstStyle/>
        <a:p>
          <a:endParaRPr lang="en-US"/>
        </a:p>
      </dgm:t>
    </dgm:pt>
    <dgm:pt modelId="{DEC34FE6-570A-4926-AB7D-554D14D788E5}" type="sibTrans" cxnId="{66E947FD-7D7A-4A99-A237-A9249344C927}">
      <dgm:prSet/>
      <dgm:spPr/>
      <dgm:t>
        <a:bodyPr/>
        <a:lstStyle/>
        <a:p>
          <a:endParaRPr lang="en-US"/>
        </a:p>
      </dgm:t>
    </dgm:pt>
    <dgm:pt modelId="{DCCEB32F-5C11-43B0-A9C8-B4C457CBCE9F}">
      <dgm:prSet phldrT="[Text]" custT="1"/>
      <dgm:spPr/>
      <dgm:t>
        <a:bodyPr/>
        <a:lstStyle/>
        <a:p>
          <a:r>
            <a:rPr lang="en-US" sz="1400" dirty="0"/>
            <a:t>Exists when a design of a program puts it in a vulnerable condition before ensuring that those vulnerabilities are mitigated</a:t>
          </a:r>
        </a:p>
      </dgm:t>
    </dgm:pt>
    <dgm:pt modelId="{0F4CF03B-9420-4570-A538-4CE78EF7696B}" type="parTrans" cxnId="{A268ABBE-44A6-46A0-97E4-5AD5049E2ACA}">
      <dgm:prSet/>
      <dgm:spPr/>
      <dgm:t>
        <a:bodyPr/>
        <a:lstStyle/>
        <a:p>
          <a:endParaRPr lang="en-US"/>
        </a:p>
      </dgm:t>
    </dgm:pt>
    <dgm:pt modelId="{85BF135B-5F2F-4E29-9086-141E3278279C}" type="sibTrans" cxnId="{A268ABBE-44A6-46A0-97E4-5AD5049E2ACA}">
      <dgm:prSet/>
      <dgm:spPr/>
      <dgm:t>
        <a:bodyPr/>
        <a:lstStyle/>
        <a:p>
          <a:endParaRPr lang="en-US"/>
        </a:p>
      </dgm:t>
    </dgm:pt>
    <dgm:pt modelId="{1261CB49-5C15-4651-B5A7-90004407AE6E}">
      <dgm:prSet phldrT="[Text]" custT="1"/>
      <dgm:spPr/>
      <dgm:t>
        <a:bodyPr/>
        <a:lstStyle/>
        <a:p>
          <a:r>
            <a:rPr lang="en-US" sz="1400" dirty="0"/>
            <a:t>Attacks rely on inappropriate access control of some part of the system on which a more secure part of the system depends</a:t>
          </a:r>
        </a:p>
      </dgm:t>
    </dgm:pt>
    <dgm:pt modelId="{5AB000D0-EB45-42D0-B8F0-D62559340AC6}" type="parTrans" cxnId="{D124B5EC-C216-42CA-9BEE-BAA2893C28F0}">
      <dgm:prSet/>
      <dgm:spPr/>
      <dgm:t>
        <a:bodyPr/>
        <a:lstStyle/>
        <a:p>
          <a:endParaRPr lang="en-US"/>
        </a:p>
      </dgm:t>
    </dgm:pt>
    <dgm:pt modelId="{0871A687-1D4C-4063-96FC-7AF4D1960313}" type="sibTrans" cxnId="{D124B5EC-C216-42CA-9BEE-BAA2893C28F0}">
      <dgm:prSet/>
      <dgm:spPr/>
      <dgm:t>
        <a:bodyPr/>
        <a:lstStyle/>
        <a:p>
          <a:endParaRPr lang="en-US"/>
        </a:p>
      </dgm:t>
    </dgm:pt>
    <dgm:pt modelId="{1F118CBD-F01F-44D8-8A5B-8ECCA4174BCB}">
      <dgm:prSet phldrT="[Text]" custT="1"/>
      <dgm:spPr/>
      <dgm:t>
        <a:bodyPr/>
        <a:lstStyle/>
        <a:p>
          <a:r>
            <a:rPr lang="en-US" sz="1400" dirty="0"/>
            <a:t>Countermeasure: Good programming language, developer education; automated source code scanners and application security testing</a:t>
          </a:r>
        </a:p>
      </dgm:t>
    </dgm:pt>
    <dgm:pt modelId="{37286F52-2005-4660-B640-ED61B055AA27}" type="parTrans" cxnId="{B6C72159-43EA-41DB-BAC4-CDE39838F895}">
      <dgm:prSet/>
      <dgm:spPr/>
    </dgm:pt>
    <dgm:pt modelId="{1DAD5AF1-4DE0-48CF-A647-C3F150AFE757}" type="sibTrans" cxnId="{B6C72159-43EA-41DB-BAC4-CDE39838F895}">
      <dgm:prSet/>
      <dgm:spPr/>
    </dgm:pt>
    <dgm:pt modelId="{D1381A11-8113-4DF7-AEBA-C6D55168524D}">
      <dgm:prSet phldrT="[Text]" custT="1"/>
      <dgm:spPr/>
      <dgm:t>
        <a:bodyPr/>
        <a:lstStyle/>
        <a:p>
          <a:r>
            <a:rPr lang="en-US" sz="1400" dirty="0"/>
            <a:t>Counter measure: Good programming language, developer education; automated source code scanners and application security testing</a:t>
          </a:r>
        </a:p>
      </dgm:t>
    </dgm:pt>
    <dgm:pt modelId="{14D54E99-8238-4E77-8CC6-7FF266610C45}" type="parTrans" cxnId="{107EA4C7-1385-46EB-8EB5-0BDC4D3F66ED}">
      <dgm:prSet/>
      <dgm:spPr/>
    </dgm:pt>
    <dgm:pt modelId="{C45719FB-E298-4CA3-BC97-D7CC164A4072}" type="sibTrans" cxnId="{107EA4C7-1385-46EB-8EB5-0BDC4D3F66ED}">
      <dgm:prSet/>
      <dgm:spPr/>
    </dgm:pt>
    <dgm:pt modelId="{28A76C9D-CD1B-4545-8290-1F18A1AB10B5}">
      <dgm:prSet phldrT="[Text]" custT="1"/>
      <dgm:spPr/>
      <dgm:t>
        <a:bodyPr/>
        <a:lstStyle/>
        <a:p>
          <a:r>
            <a:rPr lang="en-US" sz="1400" dirty="0"/>
            <a:t>Countermeasure: File Integrity checkers</a:t>
          </a:r>
        </a:p>
      </dgm:t>
    </dgm:pt>
    <dgm:pt modelId="{390D8178-7908-4302-8BDB-5192CDD93CD2}" type="parTrans" cxnId="{BABAA2FA-5DFD-43F8-8127-0E1B66281773}">
      <dgm:prSet/>
      <dgm:spPr/>
    </dgm:pt>
    <dgm:pt modelId="{8C41EC5D-65BF-4F0B-BB69-C47EC3E85C97}" type="sibTrans" cxnId="{BABAA2FA-5DFD-43F8-8127-0E1B66281773}">
      <dgm:prSet/>
      <dgm:spPr/>
    </dgm:pt>
    <dgm:pt modelId="{57CB85A4-302F-44D0-802A-A3B10CD79470}" type="pres">
      <dgm:prSet presAssocID="{81DEEA19-604A-4DA4-876E-C2F5EB4962BD}" presName="Name0" presStyleCnt="0">
        <dgm:presLayoutVars>
          <dgm:dir/>
          <dgm:animLvl val="lvl"/>
          <dgm:resizeHandles val="exact"/>
        </dgm:presLayoutVars>
      </dgm:prSet>
      <dgm:spPr/>
    </dgm:pt>
    <dgm:pt modelId="{2257F0B6-917A-4CF4-AF87-72AC604ABED4}" type="pres">
      <dgm:prSet presAssocID="{FFC54A70-742E-46BD-89C6-8654ACE94BAF}" presName="linNode" presStyleCnt="0"/>
      <dgm:spPr/>
    </dgm:pt>
    <dgm:pt modelId="{2169706D-8E0C-4952-9A6A-0676C1F5A35D}" type="pres">
      <dgm:prSet presAssocID="{FFC54A70-742E-46BD-89C6-8654ACE94BAF}" presName="parentText" presStyleLbl="node1" presStyleIdx="0" presStyleCnt="6" custScaleY="71868">
        <dgm:presLayoutVars>
          <dgm:chMax val="1"/>
          <dgm:bulletEnabled val="1"/>
        </dgm:presLayoutVars>
      </dgm:prSet>
      <dgm:spPr/>
    </dgm:pt>
    <dgm:pt modelId="{A8DF0A4C-075F-4EAF-AB40-7F5DF8361445}" type="pres">
      <dgm:prSet presAssocID="{FFC54A70-742E-46BD-89C6-8654ACE94BAF}" presName="descendantText" presStyleLbl="alignAccFollowNode1" presStyleIdx="0" presStyleCnt="6">
        <dgm:presLayoutVars>
          <dgm:bulletEnabled val="1"/>
        </dgm:presLayoutVars>
      </dgm:prSet>
      <dgm:spPr/>
    </dgm:pt>
    <dgm:pt modelId="{81E80419-16B4-4FBC-9CFB-5B05998CC0B7}" type="pres">
      <dgm:prSet presAssocID="{9EEB2BDB-59F6-4F04-BAEE-E7C5EAC37389}" presName="sp" presStyleCnt="0"/>
      <dgm:spPr/>
    </dgm:pt>
    <dgm:pt modelId="{EBC5EFA7-1D2D-49E7-A0B6-B25757BB8490}" type="pres">
      <dgm:prSet presAssocID="{8043C14F-0797-4CBE-AD03-6686A830EB63}" presName="linNode" presStyleCnt="0"/>
      <dgm:spPr/>
    </dgm:pt>
    <dgm:pt modelId="{D2EFB34C-7B1E-4228-996B-7AEC60A2C9FC}" type="pres">
      <dgm:prSet presAssocID="{8043C14F-0797-4CBE-AD03-6686A830EB63}" presName="parentText" presStyleLbl="node1" presStyleIdx="1" presStyleCnt="6" custScaleY="71868">
        <dgm:presLayoutVars>
          <dgm:chMax val="1"/>
          <dgm:bulletEnabled val="1"/>
        </dgm:presLayoutVars>
      </dgm:prSet>
      <dgm:spPr/>
    </dgm:pt>
    <dgm:pt modelId="{1ED3E688-5A9F-4678-BCF5-EEC48AF50C29}" type="pres">
      <dgm:prSet presAssocID="{8043C14F-0797-4CBE-AD03-6686A830EB63}" presName="descendantText" presStyleLbl="alignAccFollowNode1" presStyleIdx="1" presStyleCnt="6">
        <dgm:presLayoutVars>
          <dgm:bulletEnabled val="1"/>
        </dgm:presLayoutVars>
      </dgm:prSet>
      <dgm:spPr/>
    </dgm:pt>
    <dgm:pt modelId="{37050D41-4EC6-4695-B61A-215AAA0C9829}" type="pres">
      <dgm:prSet presAssocID="{85BEBF57-7558-41DF-A4F9-ACD763B8AFEE}" presName="sp" presStyleCnt="0"/>
      <dgm:spPr/>
    </dgm:pt>
    <dgm:pt modelId="{07491383-091E-4E97-83BE-E41CEC25697A}" type="pres">
      <dgm:prSet presAssocID="{CF975736-5B25-4FDC-A7B1-01A4049295FF}" presName="linNode" presStyleCnt="0"/>
      <dgm:spPr/>
    </dgm:pt>
    <dgm:pt modelId="{126BFADB-A065-4F59-A5DC-08827F2829FF}" type="pres">
      <dgm:prSet presAssocID="{CF975736-5B25-4FDC-A7B1-01A4049295FF}" presName="parentText" presStyleLbl="node1" presStyleIdx="2" presStyleCnt="6" custScaleY="71868">
        <dgm:presLayoutVars>
          <dgm:chMax val="1"/>
          <dgm:bulletEnabled val="1"/>
        </dgm:presLayoutVars>
      </dgm:prSet>
      <dgm:spPr/>
    </dgm:pt>
    <dgm:pt modelId="{5A8A4471-5331-4119-8644-DBF92F91EAFE}" type="pres">
      <dgm:prSet presAssocID="{CF975736-5B25-4FDC-A7B1-01A4049295FF}" presName="descendantText" presStyleLbl="alignAccFollowNode1" presStyleIdx="2" presStyleCnt="6">
        <dgm:presLayoutVars>
          <dgm:bulletEnabled val="1"/>
        </dgm:presLayoutVars>
      </dgm:prSet>
      <dgm:spPr/>
    </dgm:pt>
    <dgm:pt modelId="{A71C514C-DF30-4512-B3BC-091B212C85FF}" type="pres">
      <dgm:prSet presAssocID="{3FDED31D-81B0-4019-B835-23239012390E}" presName="sp" presStyleCnt="0"/>
      <dgm:spPr/>
    </dgm:pt>
    <dgm:pt modelId="{0690A6B9-B6D4-45F9-99F4-E47E5C1779F5}" type="pres">
      <dgm:prSet presAssocID="{CB06EA61-2344-4496-9C5E-9D7F2DAED0A0}" presName="linNode" presStyleCnt="0"/>
      <dgm:spPr/>
    </dgm:pt>
    <dgm:pt modelId="{B3C46AC9-BF54-4BEE-8738-98F6F2520D5F}" type="pres">
      <dgm:prSet presAssocID="{CB06EA61-2344-4496-9C5E-9D7F2DAED0A0}" presName="parentText" presStyleLbl="node1" presStyleIdx="3" presStyleCnt="6" custScaleY="71868">
        <dgm:presLayoutVars>
          <dgm:chMax val="1"/>
          <dgm:bulletEnabled val="1"/>
        </dgm:presLayoutVars>
      </dgm:prSet>
      <dgm:spPr/>
    </dgm:pt>
    <dgm:pt modelId="{2245471F-3027-4B82-8B7B-9AE6D03DF162}" type="pres">
      <dgm:prSet presAssocID="{CB06EA61-2344-4496-9C5E-9D7F2DAED0A0}" presName="descendantText" presStyleLbl="alignAccFollowNode1" presStyleIdx="3" presStyleCnt="6">
        <dgm:presLayoutVars>
          <dgm:bulletEnabled val="1"/>
        </dgm:presLayoutVars>
      </dgm:prSet>
      <dgm:spPr/>
    </dgm:pt>
    <dgm:pt modelId="{83C810D1-B455-4BA1-8D18-93F2AE135AFD}" type="pres">
      <dgm:prSet presAssocID="{BDB2D204-73AC-42C1-A16D-9454990B0E2A}" presName="sp" presStyleCnt="0"/>
      <dgm:spPr/>
    </dgm:pt>
    <dgm:pt modelId="{0C898B60-B39B-43C6-9655-668646CD7EF5}" type="pres">
      <dgm:prSet presAssocID="{378C4B37-E8A3-449A-9E51-8420EEB7374F}" presName="linNode" presStyleCnt="0"/>
      <dgm:spPr/>
    </dgm:pt>
    <dgm:pt modelId="{8EB586C2-AE5F-4155-8BAB-497A41D6F306}" type="pres">
      <dgm:prSet presAssocID="{378C4B37-E8A3-449A-9E51-8420EEB7374F}" presName="parentText" presStyleLbl="node1" presStyleIdx="4" presStyleCnt="6" custScaleY="71868">
        <dgm:presLayoutVars>
          <dgm:chMax val="1"/>
          <dgm:bulletEnabled val="1"/>
        </dgm:presLayoutVars>
      </dgm:prSet>
      <dgm:spPr/>
    </dgm:pt>
    <dgm:pt modelId="{82532C8B-93F6-4BDE-B9FB-117ADEE3CB49}" type="pres">
      <dgm:prSet presAssocID="{378C4B37-E8A3-449A-9E51-8420EEB7374F}" presName="descendantText" presStyleLbl="alignAccFollowNode1" presStyleIdx="4" presStyleCnt="6">
        <dgm:presLayoutVars>
          <dgm:bulletEnabled val="1"/>
        </dgm:presLayoutVars>
      </dgm:prSet>
      <dgm:spPr/>
    </dgm:pt>
    <dgm:pt modelId="{A1761024-C502-41C1-8542-448005851261}" type="pres">
      <dgm:prSet presAssocID="{AA856EFB-23F2-4455-8B78-DCBCA1895454}" presName="sp" presStyleCnt="0"/>
      <dgm:spPr/>
    </dgm:pt>
    <dgm:pt modelId="{88C53452-3199-4F7C-B78D-D8E808374B6C}" type="pres">
      <dgm:prSet presAssocID="{D07399BF-C625-4305-B909-5E805123C442}" presName="linNode" presStyleCnt="0"/>
      <dgm:spPr/>
    </dgm:pt>
    <dgm:pt modelId="{EAF7FA78-E14A-4673-96F3-5303074CAC52}" type="pres">
      <dgm:prSet presAssocID="{D07399BF-C625-4305-B909-5E805123C442}" presName="parentText" presStyleLbl="node1" presStyleIdx="5" presStyleCnt="6" custScaleY="71868">
        <dgm:presLayoutVars>
          <dgm:chMax val="1"/>
          <dgm:bulletEnabled val="1"/>
        </dgm:presLayoutVars>
      </dgm:prSet>
      <dgm:spPr/>
    </dgm:pt>
    <dgm:pt modelId="{0DDD7F30-DF19-4671-B800-872E0A3DC9C9}" type="pres">
      <dgm:prSet presAssocID="{D07399BF-C625-4305-B909-5E805123C442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83A45E0A-5B92-44FF-A0F7-88964577F682}" srcId="{8043C14F-0797-4CBE-AD03-6686A830EB63}" destId="{9B94C44F-FCF8-4F71-824D-3C93D55DC4B7}" srcOrd="0" destOrd="0" parTransId="{A9901FF2-CC1C-4CE8-B43C-1B9F20E2B027}" sibTransId="{2977F44E-537A-4D46-B6F7-4AE76387A94B}"/>
    <dgm:cxn modelId="{9C1BE960-C7C5-4E62-846C-AD86BC0C9577}" type="presOf" srcId="{D07399BF-C625-4305-B909-5E805123C442}" destId="{EAF7FA78-E14A-4673-96F3-5303074CAC52}" srcOrd="0" destOrd="0" presId="urn:microsoft.com/office/officeart/2005/8/layout/vList5"/>
    <dgm:cxn modelId="{035FFD1B-443C-4146-9358-4E3D316B1DE3}" type="presOf" srcId="{9B94C44F-FCF8-4F71-824D-3C93D55DC4B7}" destId="{1ED3E688-5A9F-4678-BCF5-EEC48AF50C29}" srcOrd="0" destOrd="0" presId="urn:microsoft.com/office/officeart/2005/8/layout/vList5"/>
    <dgm:cxn modelId="{1A780349-5772-4775-BB21-D3FE66F64F04}" type="presOf" srcId="{578DB5C6-90C1-4176-9709-B52E572DE091}" destId="{2245471F-3027-4B82-8B7B-9AE6D03DF162}" srcOrd="0" destOrd="0" presId="urn:microsoft.com/office/officeart/2005/8/layout/vList5"/>
    <dgm:cxn modelId="{D124B5EC-C216-42CA-9BEE-BAA2893C28F0}" srcId="{D07399BF-C625-4305-B909-5E805123C442}" destId="{1261CB49-5C15-4651-B5A7-90004407AE6E}" srcOrd="0" destOrd="0" parTransId="{5AB000D0-EB45-42D0-B8F0-D62559340AC6}" sibTransId="{0871A687-1D4C-4063-96FC-7AF4D1960313}"/>
    <dgm:cxn modelId="{8070E516-D5B4-48AD-9BD5-0FD149A24470}" srcId="{81DEEA19-604A-4DA4-876E-C2F5EB4962BD}" destId="{CB06EA61-2344-4496-9C5E-9D7F2DAED0A0}" srcOrd="3" destOrd="0" parTransId="{07D5065F-7465-446B-8F7E-D772DD927458}" sibTransId="{BDB2D204-73AC-42C1-A16D-9454990B0E2A}"/>
    <dgm:cxn modelId="{B6C72159-43EA-41DB-BAC4-CDE39838F895}" srcId="{CB06EA61-2344-4496-9C5E-9D7F2DAED0A0}" destId="{1F118CBD-F01F-44D8-8A5B-8ECCA4174BCB}" srcOrd="1" destOrd="0" parTransId="{37286F52-2005-4660-B640-ED61B055AA27}" sibTransId="{1DAD5AF1-4DE0-48CF-A647-C3F150AFE757}"/>
    <dgm:cxn modelId="{FB268F4C-8D03-46F2-B5BC-C6B0FC6425DF}" type="presOf" srcId="{8043C14F-0797-4CBE-AD03-6686A830EB63}" destId="{D2EFB34C-7B1E-4228-996B-7AEC60A2C9FC}" srcOrd="0" destOrd="0" presId="urn:microsoft.com/office/officeart/2005/8/layout/vList5"/>
    <dgm:cxn modelId="{BABAA2FA-5DFD-43F8-8127-0E1B66281773}" srcId="{D07399BF-C625-4305-B909-5E805123C442}" destId="{28A76C9D-CD1B-4545-8290-1F18A1AB10B5}" srcOrd="1" destOrd="0" parTransId="{390D8178-7908-4302-8BDB-5192CDD93CD2}" sibTransId="{8C41EC5D-65BF-4F0B-BB69-C47EC3E85C97}"/>
    <dgm:cxn modelId="{3C068F70-4159-4FEC-918C-44234F5853A5}" srcId="{FFC54A70-742E-46BD-89C6-8654ACE94BAF}" destId="{7FF36961-EE78-4251-B3F2-AEBD0C9FD43F}" srcOrd="1" destOrd="0" parTransId="{7919E36D-CD27-4033-B102-35591F77E83E}" sibTransId="{7BCFCABF-BD75-4463-B0B8-00DA670BE6D6}"/>
    <dgm:cxn modelId="{799165A8-7D7C-4C59-A8E8-BC8EB60936F1}" type="presOf" srcId="{D1381A11-8113-4DF7-AEBA-C6D55168524D}" destId="{82532C8B-93F6-4BDE-B9FB-117ADEE3CB49}" srcOrd="0" destOrd="1" presId="urn:microsoft.com/office/officeart/2005/8/layout/vList5"/>
    <dgm:cxn modelId="{191D6A30-D92E-44AF-8A23-965FEAC025A8}" srcId="{81DEEA19-604A-4DA4-876E-C2F5EB4962BD}" destId="{378C4B37-E8A3-449A-9E51-8420EEB7374F}" srcOrd="4" destOrd="0" parTransId="{481714E3-83A6-4034-95D3-815D8BC869B6}" sibTransId="{AA856EFB-23F2-4455-8B78-DCBCA1895454}"/>
    <dgm:cxn modelId="{107EA4C7-1385-46EB-8EB5-0BDC4D3F66ED}" srcId="{378C4B37-E8A3-449A-9E51-8420EEB7374F}" destId="{D1381A11-8113-4DF7-AEBA-C6D55168524D}" srcOrd="1" destOrd="0" parTransId="{14D54E99-8238-4E77-8CC6-7FF266610C45}" sibTransId="{C45719FB-E298-4CA3-BC97-D7CC164A4072}"/>
    <dgm:cxn modelId="{98414656-7A54-41D5-A6B7-2D5D8BD10075}" type="presOf" srcId="{FFC54A70-742E-46BD-89C6-8654ACE94BAF}" destId="{2169706D-8E0C-4952-9A6A-0676C1F5A35D}" srcOrd="0" destOrd="0" presId="urn:microsoft.com/office/officeart/2005/8/layout/vList5"/>
    <dgm:cxn modelId="{68D207F6-09D7-4713-8C80-D8D6C2A4E1E4}" srcId="{CF975736-5B25-4FDC-A7B1-01A4049295FF}" destId="{B68FCFAA-7B90-4DAD-8B08-D95218C880E7}" srcOrd="0" destOrd="0" parTransId="{278C11D2-4EFB-43C2-93F3-1E51EFFD0EDB}" sibTransId="{FB242B9C-02AD-44D8-A2C8-78D0707C3057}"/>
    <dgm:cxn modelId="{C388917A-D2C1-4A79-89F8-58D0CF1A67DF}" srcId="{81DEEA19-604A-4DA4-876E-C2F5EB4962BD}" destId="{CF975736-5B25-4FDC-A7B1-01A4049295FF}" srcOrd="2" destOrd="0" parTransId="{2828D171-D0D3-4BBA-87EA-810A1D4D91C9}" sibTransId="{3FDED31D-81B0-4019-B835-23239012390E}"/>
    <dgm:cxn modelId="{A70F1E1A-7370-4CCF-9DDD-D7E255A3059D}" srcId="{81DEEA19-604A-4DA4-876E-C2F5EB4962BD}" destId="{8043C14F-0797-4CBE-AD03-6686A830EB63}" srcOrd="1" destOrd="0" parTransId="{5F172FE3-F6FF-4CF4-8145-A05B44506F4B}" sibTransId="{85BEBF57-7558-41DF-A4F9-ACD763B8AFEE}"/>
    <dgm:cxn modelId="{CEB22ED2-402E-423F-9D1E-5315473CF9B5}" srcId="{8043C14F-0797-4CBE-AD03-6686A830EB63}" destId="{D7EFFADA-04C6-43C8-96FC-F94B34FB53B1}" srcOrd="1" destOrd="0" parTransId="{006DA7C8-FA0C-43A7-A8C0-65122104885B}" sibTransId="{4779054B-D26A-4707-9646-9503D719B3A3}"/>
    <dgm:cxn modelId="{BACEF103-2988-4298-A3B2-34D876EEF635}" type="presOf" srcId="{B68FCFAA-7B90-4DAD-8B08-D95218C880E7}" destId="{5A8A4471-5331-4119-8644-DBF92F91EAFE}" srcOrd="0" destOrd="0" presId="urn:microsoft.com/office/officeart/2005/8/layout/vList5"/>
    <dgm:cxn modelId="{B2DD34F2-BE08-4B53-99C7-5912C0A12F30}" type="presOf" srcId="{8ADACFE7-F4C3-4AE7-B48F-751723552DF1}" destId="{5A8A4471-5331-4119-8644-DBF92F91EAFE}" srcOrd="0" destOrd="1" presId="urn:microsoft.com/office/officeart/2005/8/layout/vList5"/>
    <dgm:cxn modelId="{DBD6A156-3234-4942-BFEC-24C96EC47591}" type="presOf" srcId="{378C4B37-E8A3-449A-9E51-8420EEB7374F}" destId="{8EB586C2-AE5F-4155-8BAB-497A41D6F306}" srcOrd="0" destOrd="0" presId="urn:microsoft.com/office/officeart/2005/8/layout/vList5"/>
    <dgm:cxn modelId="{6A52E399-BD8E-4249-94E1-79B6121E1D2F}" srcId="{81DEEA19-604A-4DA4-876E-C2F5EB4962BD}" destId="{FFC54A70-742E-46BD-89C6-8654ACE94BAF}" srcOrd="0" destOrd="0" parTransId="{56292F1A-27A1-492F-A97C-16FEDC525287}" sibTransId="{9EEB2BDB-59F6-4F04-BAEE-E7C5EAC37389}"/>
    <dgm:cxn modelId="{4C355CBF-B0F2-406C-BA0D-F18645A34602}" type="presOf" srcId="{28A76C9D-CD1B-4545-8290-1F18A1AB10B5}" destId="{0DDD7F30-DF19-4671-B800-872E0A3DC9C9}" srcOrd="0" destOrd="1" presId="urn:microsoft.com/office/officeart/2005/8/layout/vList5"/>
    <dgm:cxn modelId="{66E947FD-7D7A-4A99-A237-A9249344C927}" srcId="{81DEEA19-604A-4DA4-876E-C2F5EB4962BD}" destId="{D07399BF-C625-4305-B909-5E805123C442}" srcOrd="5" destOrd="0" parTransId="{6E8FC0A5-9DD5-4E45-B6AE-266E674BCAF4}" sibTransId="{DEC34FE6-570A-4926-AB7D-554D14D788E5}"/>
    <dgm:cxn modelId="{31113D06-BD5F-4310-91E0-E4AACCE28EB5}" srcId="{FFC54A70-742E-46BD-89C6-8654ACE94BAF}" destId="{61D30F88-D13D-4EC8-8564-A6CCEC7C1DD6}" srcOrd="0" destOrd="0" parTransId="{CFEF48FA-6DB6-460C-B8D1-3197DDD41B34}" sibTransId="{CE17B6AB-3F4A-4D98-86B7-D27E300C3B71}"/>
    <dgm:cxn modelId="{715AA3D2-D6AD-4847-B1FD-36DB39325651}" type="presOf" srcId="{81DEEA19-604A-4DA4-876E-C2F5EB4962BD}" destId="{57CB85A4-302F-44D0-802A-A3B10CD79470}" srcOrd="0" destOrd="0" presId="urn:microsoft.com/office/officeart/2005/8/layout/vList5"/>
    <dgm:cxn modelId="{826F6AC1-BEFE-40B3-82EE-169AC42F0558}" srcId="{CF975736-5B25-4FDC-A7B1-01A4049295FF}" destId="{8ADACFE7-F4C3-4AE7-B48F-751723552DF1}" srcOrd="1" destOrd="0" parTransId="{7666AD4A-4212-4C0B-83F3-1E338878A36E}" sibTransId="{C93C56E1-9723-4381-9B7D-75A25A041E6F}"/>
    <dgm:cxn modelId="{B3284A50-0A81-4CED-BE6D-F58D84268F39}" type="presOf" srcId="{1F118CBD-F01F-44D8-8A5B-8ECCA4174BCB}" destId="{2245471F-3027-4B82-8B7B-9AE6D03DF162}" srcOrd="0" destOrd="1" presId="urn:microsoft.com/office/officeart/2005/8/layout/vList5"/>
    <dgm:cxn modelId="{81E55F14-2B7D-4181-A740-4D11B03B46F9}" type="presOf" srcId="{D7EFFADA-04C6-43C8-96FC-F94B34FB53B1}" destId="{1ED3E688-5A9F-4678-BCF5-EEC48AF50C29}" srcOrd="0" destOrd="1" presId="urn:microsoft.com/office/officeart/2005/8/layout/vList5"/>
    <dgm:cxn modelId="{1247F22C-96DE-4C6B-9422-35A4E6513572}" type="presOf" srcId="{CB06EA61-2344-4496-9C5E-9D7F2DAED0A0}" destId="{B3C46AC9-BF54-4BEE-8738-98F6F2520D5F}" srcOrd="0" destOrd="0" presId="urn:microsoft.com/office/officeart/2005/8/layout/vList5"/>
    <dgm:cxn modelId="{B555783A-CCCD-433B-BEBF-99D1895B8583}" srcId="{CB06EA61-2344-4496-9C5E-9D7F2DAED0A0}" destId="{578DB5C6-90C1-4176-9709-B52E572DE091}" srcOrd="0" destOrd="0" parTransId="{EAEBB793-FCB7-421C-B6C6-EB3BF947AF22}" sibTransId="{9B1D0DF6-3EB8-4F55-A5B0-DC71956F1F1D}"/>
    <dgm:cxn modelId="{814C49DF-3D76-4889-8CC2-2176E635917F}" type="presOf" srcId="{61D30F88-D13D-4EC8-8564-A6CCEC7C1DD6}" destId="{A8DF0A4C-075F-4EAF-AB40-7F5DF8361445}" srcOrd="0" destOrd="0" presId="urn:microsoft.com/office/officeart/2005/8/layout/vList5"/>
    <dgm:cxn modelId="{0DEE059F-ADF9-49E0-9C10-9B5116AC7F42}" type="presOf" srcId="{DCCEB32F-5C11-43B0-A9C8-B4C457CBCE9F}" destId="{82532C8B-93F6-4BDE-B9FB-117ADEE3CB49}" srcOrd="0" destOrd="0" presId="urn:microsoft.com/office/officeart/2005/8/layout/vList5"/>
    <dgm:cxn modelId="{25B8E9CA-D954-4AE3-9746-A34ED58E2000}" type="presOf" srcId="{CF975736-5B25-4FDC-A7B1-01A4049295FF}" destId="{126BFADB-A065-4F59-A5DC-08827F2829FF}" srcOrd="0" destOrd="0" presId="urn:microsoft.com/office/officeart/2005/8/layout/vList5"/>
    <dgm:cxn modelId="{A268ABBE-44A6-46A0-97E4-5AD5049E2ACA}" srcId="{378C4B37-E8A3-449A-9E51-8420EEB7374F}" destId="{DCCEB32F-5C11-43B0-A9C8-B4C457CBCE9F}" srcOrd="0" destOrd="0" parTransId="{0F4CF03B-9420-4570-A538-4CE78EF7696B}" sibTransId="{85BF135B-5F2F-4E29-9086-141E3278279C}"/>
    <dgm:cxn modelId="{08B30EAA-96BB-4B18-A76F-7374FF5CB694}" type="presOf" srcId="{7FF36961-EE78-4251-B3F2-AEBD0C9FD43F}" destId="{A8DF0A4C-075F-4EAF-AB40-7F5DF8361445}" srcOrd="0" destOrd="1" presId="urn:microsoft.com/office/officeart/2005/8/layout/vList5"/>
    <dgm:cxn modelId="{D1C413F5-A043-470C-8B1D-74898B5F8A29}" type="presOf" srcId="{1261CB49-5C15-4651-B5A7-90004407AE6E}" destId="{0DDD7F30-DF19-4671-B800-872E0A3DC9C9}" srcOrd="0" destOrd="0" presId="urn:microsoft.com/office/officeart/2005/8/layout/vList5"/>
    <dgm:cxn modelId="{793D121D-8884-4E68-AF3A-78345ACDA6F8}" type="presParOf" srcId="{57CB85A4-302F-44D0-802A-A3B10CD79470}" destId="{2257F0B6-917A-4CF4-AF87-72AC604ABED4}" srcOrd="0" destOrd="0" presId="urn:microsoft.com/office/officeart/2005/8/layout/vList5"/>
    <dgm:cxn modelId="{306537F9-EB54-488C-853B-9C496734BE60}" type="presParOf" srcId="{2257F0B6-917A-4CF4-AF87-72AC604ABED4}" destId="{2169706D-8E0C-4952-9A6A-0676C1F5A35D}" srcOrd="0" destOrd="0" presId="urn:microsoft.com/office/officeart/2005/8/layout/vList5"/>
    <dgm:cxn modelId="{F1D104C8-5F18-4DFC-AA59-F2A6B9B0EB88}" type="presParOf" srcId="{2257F0B6-917A-4CF4-AF87-72AC604ABED4}" destId="{A8DF0A4C-075F-4EAF-AB40-7F5DF8361445}" srcOrd="1" destOrd="0" presId="urn:microsoft.com/office/officeart/2005/8/layout/vList5"/>
    <dgm:cxn modelId="{8E256F4C-EF91-4F0C-BC53-5F8CCFEAE8E9}" type="presParOf" srcId="{57CB85A4-302F-44D0-802A-A3B10CD79470}" destId="{81E80419-16B4-4FBC-9CFB-5B05998CC0B7}" srcOrd="1" destOrd="0" presId="urn:microsoft.com/office/officeart/2005/8/layout/vList5"/>
    <dgm:cxn modelId="{0A7EC296-6888-48AB-B055-D189C35333D9}" type="presParOf" srcId="{57CB85A4-302F-44D0-802A-A3B10CD79470}" destId="{EBC5EFA7-1D2D-49E7-A0B6-B25757BB8490}" srcOrd="2" destOrd="0" presId="urn:microsoft.com/office/officeart/2005/8/layout/vList5"/>
    <dgm:cxn modelId="{1317407A-BECD-4C72-BC0B-3E0A684F13CF}" type="presParOf" srcId="{EBC5EFA7-1D2D-49E7-A0B6-B25757BB8490}" destId="{D2EFB34C-7B1E-4228-996B-7AEC60A2C9FC}" srcOrd="0" destOrd="0" presId="urn:microsoft.com/office/officeart/2005/8/layout/vList5"/>
    <dgm:cxn modelId="{5421EA9A-30B7-49AE-ACA5-270E758EB5E8}" type="presParOf" srcId="{EBC5EFA7-1D2D-49E7-A0B6-B25757BB8490}" destId="{1ED3E688-5A9F-4678-BCF5-EEC48AF50C29}" srcOrd="1" destOrd="0" presId="urn:microsoft.com/office/officeart/2005/8/layout/vList5"/>
    <dgm:cxn modelId="{0043AE0E-AE44-44CA-96F0-321BDDC8CB77}" type="presParOf" srcId="{57CB85A4-302F-44D0-802A-A3B10CD79470}" destId="{37050D41-4EC6-4695-B61A-215AAA0C9829}" srcOrd="3" destOrd="0" presId="urn:microsoft.com/office/officeart/2005/8/layout/vList5"/>
    <dgm:cxn modelId="{C6B98DCB-DC17-459E-85E2-D02272DD49B4}" type="presParOf" srcId="{57CB85A4-302F-44D0-802A-A3B10CD79470}" destId="{07491383-091E-4E97-83BE-E41CEC25697A}" srcOrd="4" destOrd="0" presId="urn:microsoft.com/office/officeart/2005/8/layout/vList5"/>
    <dgm:cxn modelId="{69706C12-F217-40A8-9F8A-FC2C61C6F64A}" type="presParOf" srcId="{07491383-091E-4E97-83BE-E41CEC25697A}" destId="{126BFADB-A065-4F59-A5DC-08827F2829FF}" srcOrd="0" destOrd="0" presId="urn:microsoft.com/office/officeart/2005/8/layout/vList5"/>
    <dgm:cxn modelId="{44471733-C329-4AAA-9995-2B0710AD9D89}" type="presParOf" srcId="{07491383-091E-4E97-83BE-E41CEC25697A}" destId="{5A8A4471-5331-4119-8644-DBF92F91EAFE}" srcOrd="1" destOrd="0" presId="urn:microsoft.com/office/officeart/2005/8/layout/vList5"/>
    <dgm:cxn modelId="{86BF8FE0-68C7-4721-B790-A927E4178579}" type="presParOf" srcId="{57CB85A4-302F-44D0-802A-A3B10CD79470}" destId="{A71C514C-DF30-4512-B3BC-091B212C85FF}" srcOrd="5" destOrd="0" presId="urn:microsoft.com/office/officeart/2005/8/layout/vList5"/>
    <dgm:cxn modelId="{E624EBC7-889E-4FAC-AB0D-E5D656725F72}" type="presParOf" srcId="{57CB85A4-302F-44D0-802A-A3B10CD79470}" destId="{0690A6B9-B6D4-45F9-99F4-E47E5C1779F5}" srcOrd="6" destOrd="0" presId="urn:microsoft.com/office/officeart/2005/8/layout/vList5"/>
    <dgm:cxn modelId="{BFFB05F9-3C41-49F5-B03C-876A6878B8EE}" type="presParOf" srcId="{0690A6B9-B6D4-45F9-99F4-E47E5C1779F5}" destId="{B3C46AC9-BF54-4BEE-8738-98F6F2520D5F}" srcOrd="0" destOrd="0" presId="urn:microsoft.com/office/officeart/2005/8/layout/vList5"/>
    <dgm:cxn modelId="{E9D45F6E-7899-4B56-817E-FF4542422A30}" type="presParOf" srcId="{0690A6B9-B6D4-45F9-99F4-E47E5C1779F5}" destId="{2245471F-3027-4B82-8B7B-9AE6D03DF162}" srcOrd="1" destOrd="0" presId="urn:microsoft.com/office/officeart/2005/8/layout/vList5"/>
    <dgm:cxn modelId="{9F33FB88-4394-4D6D-8DE3-95C8E86E252C}" type="presParOf" srcId="{57CB85A4-302F-44D0-802A-A3B10CD79470}" destId="{83C810D1-B455-4BA1-8D18-93F2AE135AFD}" srcOrd="7" destOrd="0" presId="urn:microsoft.com/office/officeart/2005/8/layout/vList5"/>
    <dgm:cxn modelId="{D2BA977A-FA70-457F-9877-659D97D2E0BC}" type="presParOf" srcId="{57CB85A4-302F-44D0-802A-A3B10CD79470}" destId="{0C898B60-B39B-43C6-9655-668646CD7EF5}" srcOrd="8" destOrd="0" presId="urn:microsoft.com/office/officeart/2005/8/layout/vList5"/>
    <dgm:cxn modelId="{0B3C449F-A42E-43F8-ABBD-B237B17DA768}" type="presParOf" srcId="{0C898B60-B39B-43C6-9655-668646CD7EF5}" destId="{8EB586C2-AE5F-4155-8BAB-497A41D6F306}" srcOrd="0" destOrd="0" presId="urn:microsoft.com/office/officeart/2005/8/layout/vList5"/>
    <dgm:cxn modelId="{E96509E8-1ECE-4A0F-B5C3-DD9731FFD6E5}" type="presParOf" srcId="{0C898B60-B39B-43C6-9655-668646CD7EF5}" destId="{82532C8B-93F6-4BDE-B9FB-117ADEE3CB49}" srcOrd="1" destOrd="0" presId="urn:microsoft.com/office/officeart/2005/8/layout/vList5"/>
    <dgm:cxn modelId="{857C81DE-F8A9-4641-937A-A0E3BB853BDB}" type="presParOf" srcId="{57CB85A4-302F-44D0-802A-A3B10CD79470}" destId="{A1761024-C502-41C1-8542-448005851261}" srcOrd="9" destOrd="0" presId="urn:microsoft.com/office/officeart/2005/8/layout/vList5"/>
    <dgm:cxn modelId="{2D3854B1-1772-4934-B739-8EAD87BA2722}" type="presParOf" srcId="{57CB85A4-302F-44D0-802A-A3B10CD79470}" destId="{88C53452-3199-4F7C-B78D-D8E808374B6C}" srcOrd="10" destOrd="0" presId="urn:microsoft.com/office/officeart/2005/8/layout/vList5"/>
    <dgm:cxn modelId="{57BAA0BC-8C8A-4F8F-BC38-DBB7C2000B2C}" type="presParOf" srcId="{88C53452-3199-4F7C-B78D-D8E808374B6C}" destId="{EAF7FA78-E14A-4673-96F3-5303074CAC52}" srcOrd="0" destOrd="0" presId="urn:microsoft.com/office/officeart/2005/8/layout/vList5"/>
    <dgm:cxn modelId="{D800465F-0567-41AD-A6FF-1833D999D6EA}" type="presParOf" srcId="{88C53452-3199-4F7C-B78D-D8E808374B6C}" destId="{0DDD7F30-DF19-4671-B800-872E0A3DC9C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1D8774-D74D-46D7-922E-C0C6BA4A0A3E}" type="doc">
      <dgm:prSet loTypeId="urn:microsoft.com/office/officeart/2005/8/layout/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F5E798A-08DD-4131-AF01-6F0E3BE37C69}">
      <dgm:prSet phldrT="[Text]"/>
      <dgm:spPr/>
      <dgm:t>
        <a:bodyPr/>
        <a:lstStyle/>
        <a:p>
          <a:r>
            <a:rPr lang="en-US" dirty="0"/>
            <a:t>Discovery</a:t>
          </a:r>
        </a:p>
      </dgm:t>
    </dgm:pt>
    <dgm:pt modelId="{968BC978-6D96-47F1-B113-C44A24EE4F82}" type="parTrans" cxnId="{DDF0CA0C-9EBF-4124-9D0B-FE39E4777E21}">
      <dgm:prSet/>
      <dgm:spPr/>
      <dgm:t>
        <a:bodyPr/>
        <a:lstStyle/>
        <a:p>
          <a:endParaRPr lang="en-US"/>
        </a:p>
      </dgm:t>
    </dgm:pt>
    <dgm:pt modelId="{EFBCA310-4355-4D81-AE90-F4A3749E265B}" type="sibTrans" cxnId="{DDF0CA0C-9EBF-4124-9D0B-FE39E4777E21}">
      <dgm:prSet/>
      <dgm:spPr/>
      <dgm:t>
        <a:bodyPr/>
        <a:lstStyle/>
        <a:p>
          <a:endParaRPr lang="en-US"/>
        </a:p>
      </dgm:t>
    </dgm:pt>
    <dgm:pt modelId="{91E80C93-2615-420A-A3A9-CD14DEB2074E}">
      <dgm:prSet phldrT="[Text]"/>
      <dgm:spPr/>
      <dgm:t>
        <a:bodyPr/>
        <a:lstStyle/>
        <a:p>
          <a:r>
            <a:rPr lang="en-US" dirty="0"/>
            <a:t> Foot printing and gathering information about target</a:t>
          </a:r>
        </a:p>
      </dgm:t>
    </dgm:pt>
    <dgm:pt modelId="{AD5EA062-17BE-4E9A-A273-14CC62284116}" type="parTrans" cxnId="{095843F7-F109-43BE-819E-C718E8297EE2}">
      <dgm:prSet/>
      <dgm:spPr/>
      <dgm:t>
        <a:bodyPr/>
        <a:lstStyle/>
        <a:p>
          <a:endParaRPr lang="en-US"/>
        </a:p>
      </dgm:t>
    </dgm:pt>
    <dgm:pt modelId="{DC1DAEE8-DE6E-46EF-88AD-AC7D32A98D1B}" type="sibTrans" cxnId="{095843F7-F109-43BE-819E-C718E8297EE2}">
      <dgm:prSet/>
      <dgm:spPr/>
      <dgm:t>
        <a:bodyPr/>
        <a:lstStyle/>
        <a:p>
          <a:endParaRPr lang="en-US"/>
        </a:p>
      </dgm:t>
    </dgm:pt>
    <dgm:pt modelId="{BCC5820F-45EA-4893-B9F5-C197C65A61CA}">
      <dgm:prSet phldrT="[Text]"/>
      <dgm:spPr/>
      <dgm:t>
        <a:bodyPr/>
        <a:lstStyle/>
        <a:p>
          <a:r>
            <a:rPr lang="en-US" dirty="0"/>
            <a:t>Enumeration</a:t>
          </a:r>
        </a:p>
      </dgm:t>
    </dgm:pt>
    <dgm:pt modelId="{D5F6D784-7EEB-4629-AC0D-FDE1E5529163}" type="parTrans" cxnId="{8EC76CEE-0E85-45B9-928D-1A6060E7CCEB}">
      <dgm:prSet/>
      <dgm:spPr/>
      <dgm:t>
        <a:bodyPr/>
        <a:lstStyle/>
        <a:p>
          <a:endParaRPr lang="en-US"/>
        </a:p>
      </dgm:t>
    </dgm:pt>
    <dgm:pt modelId="{97CF4F2B-EFCD-461B-815A-8A18E8167932}" type="sibTrans" cxnId="{8EC76CEE-0E85-45B9-928D-1A6060E7CCEB}">
      <dgm:prSet/>
      <dgm:spPr/>
      <dgm:t>
        <a:bodyPr/>
        <a:lstStyle/>
        <a:p>
          <a:endParaRPr lang="en-US"/>
        </a:p>
      </dgm:t>
    </dgm:pt>
    <dgm:pt modelId="{72841F7A-B6A7-4C7E-8B1F-3517C14D1E47}">
      <dgm:prSet phldrT="[Text]"/>
      <dgm:spPr/>
      <dgm:t>
        <a:bodyPr/>
        <a:lstStyle/>
        <a:p>
          <a:r>
            <a:rPr lang="en-US" dirty="0"/>
            <a:t>Performing port scans and resource identification methods</a:t>
          </a:r>
        </a:p>
      </dgm:t>
    </dgm:pt>
    <dgm:pt modelId="{552E9F05-0D41-4CD0-8A9F-88DE302BD1FF}" type="parTrans" cxnId="{CE699C17-C97F-41BA-939E-1EE02BF39DF3}">
      <dgm:prSet/>
      <dgm:spPr/>
      <dgm:t>
        <a:bodyPr/>
        <a:lstStyle/>
        <a:p>
          <a:endParaRPr lang="en-US"/>
        </a:p>
      </dgm:t>
    </dgm:pt>
    <dgm:pt modelId="{14633C35-BA05-422A-83EC-B2ED00C00994}" type="sibTrans" cxnId="{CE699C17-C97F-41BA-939E-1EE02BF39DF3}">
      <dgm:prSet/>
      <dgm:spPr/>
      <dgm:t>
        <a:bodyPr/>
        <a:lstStyle/>
        <a:p>
          <a:endParaRPr lang="en-US"/>
        </a:p>
      </dgm:t>
    </dgm:pt>
    <dgm:pt modelId="{ADCFFE97-6858-47CC-BC85-5975A3870A15}">
      <dgm:prSet phldrT="[Text]"/>
      <dgm:spPr/>
      <dgm:t>
        <a:bodyPr/>
        <a:lstStyle/>
        <a:p>
          <a:r>
            <a:rPr lang="en-US" dirty="0"/>
            <a:t>Vulnerability Mapping</a:t>
          </a:r>
        </a:p>
      </dgm:t>
    </dgm:pt>
    <dgm:pt modelId="{DCBA7E64-0067-4892-B0F9-0B243C49D749}" type="parTrans" cxnId="{5843F695-CC2E-46DA-A12A-E6087C4573D6}">
      <dgm:prSet/>
      <dgm:spPr/>
      <dgm:t>
        <a:bodyPr/>
        <a:lstStyle/>
        <a:p>
          <a:endParaRPr lang="en-US"/>
        </a:p>
      </dgm:t>
    </dgm:pt>
    <dgm:pt modelId="{9CD17A78-8D34-4BA4-A5E2-6A3069486FA9}" type="sibTrans" cxnId="{5843F695-CC2E-46DA-A12A-E6087C4573D6}">
      <dgm:prSet/>
      <dgm:spPr/>
      <dgm:t>
        <a:bodyPr/>
        <a:lstStyle/>
        <a:p>
          <a:endParaRPr lang="en-US"/>
        </a:p>
      </dgm:t>
    </dgm:pt>
    <dgm:pt modelId="{5EE1A526-3371-4434-8AC9-2EF67E3CF668}">
      <dgm:prSet phldrT="[Text]"/>
      <dgm:spPr/>
      <dgm:t>
        <a:bodyPr/>
        <a:lstStyle/>
        <a:p>
          <a:r>
            <a:rPr lang="en-US" dirty="0"/>
            <a:t>Identifying vulnerabilities in the systems and resources</a:t>
          </a:r>
        </a:p>
      </dgm:t>
    </dgm:pt>
    <dgm:pt modelId="{EAC3067E-AFA3-413B-B406-C091A826E76F}" type="parTrans" cxnId="{E240AAEA-6DDC-4682-8E7B-03E795AF2903}">
      <dgm:prSet/>
      <dgm:spPr/>
      <dgm:t>
        <a:bodyPr/>
        <a:lstStyle/>
        <a:p>
          <a:endParaRPr lang="en-US"/>
        </a:p>
      </dgm:t>
    </dgm:pt>
    <dgm:pt modelId="{4BA9D093-CA1B-4FB5-A9E9-64816EE38498}" type="sibTrans" cxnId="{E240AAEA-6DDC-4682-8E7B-03E795AF2903}">
      <dgm:prSet/>
      <dgm:spPr/>
      <dgm:t>
        <a:bodyPr/>
        <a:lstStyle/>
        <a:p>
          <a:endParaRPr lang="en-US"/>
        </a:p>
      </dgm:t>
    </dgm:pt>
    <dgm:pt modelId="{12B04C12-7E9B-499B-907D-551C21449941}">
      <dgm:prSet phldrT="[Text]"/>
      <dgm:spPr/>
      <dgm:t>
        <a:bodyPr/>
        <a:lstStyle/>
        <a:p>
          <a:r>
            <a:rPr lang="en-US" dirty="0"/>
            <a:t>Exploitation</a:t>
          </a:r>
        </a:p>
      </dgm:t>
    </dgm:pt>
    <dgm:pt modelId="{40CE0E10-0839-470E-AFF4-360B95ECA826}" type="parTrans" cxnId="{67029C35-33D6-48C4-A722-B59B57BF36DE}">
      <dgm:prSet/>
      <dgm:spPr/>
      <dgm:t>
        <a:bodyPr/>
        <a:lstStyle/>
        <a:p>
          <a:endParaRPr lang="en-US"/>
        </a:p>
      </dgm:t>
    </dgm:pt>
    <dgm:pt modelId="{F2EA8E96-8FAC-4D47-BD9B-3EC662661F52}" type="sibTrans" cxnId="{67029C35-33D6-48C4-A722-B59B57BF36DE}">
      <dgm:prSet/>
      <dgm:spPr/>
      <dgm:t>
        <a:bodyPr/>
        <a:lstStyle/>
        <a:p>
          <a:endParaRPr lang="en-US"/>
        </a:p>
      </dgm:t>
    </dgm:pt>
    <dgm:pt modelId="{838702D3-897E-48F6-8B9F-81423762168D}">
      <dgm:prSet phldrT="[Text]"/>
      <dgm:spPr/>
      <dgm:t>
        <a:bodyPr/>
        <a:lstStyle/>
        <a:p>
          <a:r>
            <a:rPr lang="en-US" dirty="0"/>
            <a:t>Attempting to gain unauthorized access by exploiting vulnerabilities</a:t>
          </a:r>
        </a:p>
      </dgm:t>
    </dgm:pt>
    <dgm:pt modelId="{11B48F78-06F0-4142-8D5D-51E5208FECF2}" type="parTrans" cxnId="{9B7FA53A-28A3-47F6-BFF4-36F94D9BB6C5}">
      <dgm:prSet/>
      <dgm:spPr/>
      <dgm:t>
        <a:bodyPr/>
        <a:lstStyle/>
        <a:p>
          <a:endParaRPr lang="en-US"/>
        </a:p>
      </dgm:t>
    </dgm:pt>
    <dgm:pt modelId="{86349C57-0A3F-443D-A008-45553C88D002}" type="sibTrans" cxnId="{9B7FA53A-28A3-47F6-BFF4-36F94D9BB6C5}">
      <dgm:prSet/>
      <dgm:spPr/>
      <dgm:t>
        <a:bodyPr/>
        <a:lstStyle/>
        <a:p>
          <a:endParaRPr lang="en-US"/>
        </a:p>
      </dgm:t>
    </dgm:pt>
    <dgm:pt modelId="{9D98821A-B883-473A-8107-BDE387C7199F}">
      <dgm:prSet phldrT="[Text]"/>
      <dgm:spPr/>
      <dgm:t>
        <a:bodyPr/>
        <a:lstStyle/>
        <a:p>
          <a:r>
            <a:rPr lang="en-US" dirty="0"/>
            <a:t>Reporting</a:t>
          </a:r>
        </a:p>
      </dgm:t>
    </dgm:pt>
    <dgm:pt modelId="{42175718-460C-4FC4-B124-C8A765AB4352}" type="parTrans" cxnId="{636C8876-5FAC-44F3-A52C-66BC86FFF830}">
      <dgm:prSet/>
      <dgm:spPr/>
      <dgm:t>
        <a:bodyPr/>
        <a:lstStyle/>
        <a:p>
          <a:endParaRPr lang="en-US"/>
        </a:p>
      </dgm:t>
    </dgm:pt>
    <dgm:pt modelId="{7303489D-17D1-4BF0-B652-0E80C8BC8E94}" type="sibTrans" cxnId="{636C8876-5FAC-44F3-A52C-66BC86FFF830}">
      <dgm:prSet/>
      <dgm:spPr/>
      <dgm:t>
        <a:bodyPr/>
        <a:lstStyle/>
        <a:p>
          <a:endParaRPr lang="en-US"/>
        </a:p>
      </dgm:t>
    </dgm:pt>
    <dgm:pt modelId="{7F5AD51C-5656-47E6-A919-677147149549}">
      <dgm:prSet phldrT="[Text]"/>
      <dgm:spPr/>
      <dgm:t>
        <a:bodyPr/>
        <a:lstStyle/>
        <a:p>
          <a:r>
            <a:rPr lang="en-US" dirty="0"/>
            <a:t>Reporting the findings to Management</a:t>
          </a:r>
        </a:p>
      </dgm:t>
    </dgm:pt>
    <dgm:pt modelId="{DB40714D-D085-4632-B580-6CAA98CE0176}" type="parTrans" cxnId="{607889A3-EE2C-425C-8A7C-10349CC2A966}">
      <dgm:prSet/>
      <dgm:spPr/>
      <dgm:t>
        <a:bodyPr/>
        <a:lstStyle/>
        <a:p>
          <a:endParaRPr lang="en-US"/>
        </a:p>
      </dgm:t>
    </dgm:pt>
    <dgm:pt modelId="{ECA026AB-DC14-42E3-B7A4-76FBEF9F144E}" type="sibTrans" cxnId="{607889A3-EE2C-425C-8A7C-10349CC2A966}">
      <dgm:prSet/>
      <dgm:spPr/>
      <dgm:t>
        <a:bodyPr/>
        <a:lstStyle/>
        <a:p>
          <a:endParaRPr lang="en-US"/>
        </a:p>
      </dgm:t>
    </dgm:pt>
    <dgm:pt modelId="{6E486135-4283-44EC-BC0A-6A0D710F0BB3}" type="pres">
      <dgm:prSet presAssocID="{E61D8774-D74D-46D7-922E-C0C6BA4A0A3E}" presName="linearFlow" presStyleCnt="0">
        <dgm:presLayoutVars>
          <dgm:dir/>
          <dgm:animLvl val="lvl"/>
          <dgm:resizeHandles val="exact"/>
        </dgm:presLayoutVars>
      </dgm:prSet>
      <dgm:spPr/>
    </dgm:pt>
    <dgm:pt modelId="{70D55096-6793-4AEE-A6FA-B1CDD7DAE192}" type="pres">
      <dgm:prSet presAssocID="{DF5E798A-08DD-4131-AF01-6F0E3BE37C69}" presName="composite" presStyleCnt="0"/>
      <dgm:spPr/>
    </dgm:pt>
    <dgm:pt modelId="{DE54988A-F573-4710-BD54-BCA5869308DA}" type="pres">
      <dgm:prSet presAssocID="{DF5E798A-08DD-4131-AF01-6F0E3BE37C69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F3DE922-36EB-49C1-852C-BB6CEE040A64}" type="pres">
      <dgm:prSet presAssocID="{DF5E798A-08DD-4131-AF01-6F0E3BE37C69}" presName="parSh" presStyleLbl="node1" presStyleIdx="0" presStyleCnt="5"/>
      <dgm:spPr/>
    </dgm:pt>
    <dgm:pt modelId="{9965078F-DABF-491A-873A-62E7711A193D}" type="pres">
      <dgm:prSet presAssocID="{DF5E798A-08DD-4131-AF01-6F0E3BE37C69}" presName="desTx" presStyleLbl="fgAcc1" presStyleIdx="0" presStyleCnt="5">
        <dgm:presLayoutVars>
          <dgm:bulletEnabled val="1"/>
        </dgm:presLayoutVars>
      </dgm:prSet>
      <dgm:spPr/>
    </dgm:pt>
    <dgm:pt modelId="{1B3C3BB2-39B8-4E0A-BD5B-CAA019FB06A2}" type="pres">
      <dgm:prSet presAssocID="{EFBCA310-4355-4D81-AE90-F4A3749E265B}" presName="sibTrans" presStyleLbl="sibTrans2D1" presStyleIdx="0" presStyleCnt="4"/>
      <dgm:spPr/>
    </dgm:pt>
    <dgm:pt modelId="{AB8092B6-274D-413B-9FAD-CA0342BC88AB}" type="pres">
      <dgm:prSet presAssocID="{EFBCA310-4355-4D81-AE90-F4A3749E265B}" presName="connTx" presStyleLbl="sibTrans2D1" presStyleIdx="0" presStyleCnt="4"/>
      <dgm:spPr/>
    </dgm:pt>
    <dgm:pt modelId="{7639A403-6B29-4FC7-B88B-FD5F40C9AD24}" type="pres">
      <dgm:prSet presAssocID="{BCC5820F-45EA-4893-B9F5-C197C65A61CA}" presName="composite" presStyleCnt="0"/>
      <dgm:spPr/>
    </dgm:pt>
    <dgm:pt modelId="{BBE41694-F9F9-452D-8868-67553C353AF4}" type="pres">
      <dgm:prSet presAssocID="{BCC5820F-45EA-4893-B9F5-C197C65A61CA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AB7DCE3-FE59-44B4-AACE-D21DE11E914C}" type="pres">
      <dgm:prSet presAssocID="{BCC5820F-45EA-4893-B9F5-C197C65A61CA}" presName="parSh" presStyleLbl="node1" presStyleIdx="1" presStyleCnt="5"/>
      <dgm:spPr/>
    </dgm:pt>
    <dgm:pt modelId="{7E9CBB09-75F0-45BB-87BB-76F911731250}" type="pres">
      <dgm:prSet presAssocID="{BCC5820F-45EA-4893-B9F5-C197C65A61CA}" presName="desTx" presStyleLbl="fgAcc1" presStyleIdx="1" presStyleCnt="5">
        <dgm:presLayoutVars>
          <dgm:bulletEnabled val="1"/>
        </dgm:presLayoutVars>
      </dgm:prSet>
      <dgm:spPr/>
    </dgm:pt>
    <dgm:pt modelId="{4428891F-1C51-4A2A-8922-B17345C68E72}" type="pres">
      <dgm:prSet presAssocID="{97CF4F2B-EFCD-461B-815A-8A18E8167932}" presName="sibTrans" presStyleLbl="sibTrans2D1" presStyleIdx="1" presStyleCnt="4"/>
      <dgm:spPr/>
    </dgm:pt>
    <dgm:pt modelId="{335F28E0-75CB-460F-BA40-44F653E8E8DB}" type="pres">
      <dgm:prSet presAssocID="{97CF4F2B-EFCD-461B-815A-8A18E8167932}" presName="connTx" presStyleLbl="sibTrans2D1" presStyleIdx="1" presStyleCnt="4"/>
      <dgm:spPr/>
    </dgm:pt>
    <dgm:pt modelId="{0C80754B-E5C2-4716-A80B-CCBDAA298EFF}" type="pres">
      <dgm:prSet presAssocID="{ADCFFE97-6858-47CC-BC85-5975A3870A15}" presName="composite" presStyleCnt="0"/>
      <dgm:spPr/>
    </dgm:pt>
    <dgm:pt modelId="{B1C5B6BB-A7D2-49C0-93F3-4FEEF5A30AF5}" type="pres">
      <dgm:prSet presAssocID="{ADCFFE97-6858-47CC-BC85-5975A3870A15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CEE4545-72D8-489B-B59F-AD44307D1B10}" type="pres">
      <dgm:prSet presAssocID="{ADCFFE97-6858-47CC-BC85-5975A3870A15}" presName="parSh" presStyleLbl="node1" presStyleIdx="2" presStyleCnt="5"/>
      <dgm:spPr/>
    </dgm:pt>
    <dgm:pt modelId="{67A1CE75-A8FD-4AC9-AA2F-9A53599FA326}" type="pres">
      <dgm:prSet presAssocID="{ADCFFE97-6858-47CC-BC85-5975A3870A15}" presName="desTx" presStyleLbl="fgAcc1" presStyleIdx="2" presStyleCnt="5">
        <dgm:presLayoutVars>
          <dgm:bulletEnabled val="1"/>
        </dgm:presLayoutVars>
      </dgm:prSet>
      <dgm:spPr/>
    </dgm:pt>
    <dgm:pt modelId="{1652D684-09EF-462A-BF31-55A8D3AA5839}" type="pres">
      <dgm:prSet presAssocID="{9CD17A78-8D34-4BA4-A5E2-6A3069486FA9}" presName="sibTrans" presStyleLbl="sibTrans2D1" presStyleIdx="2" presStyleCnt="4"/>
      <dgm:spPr/>
    </dgm:pt>
    <dgm:pt modelId="{267094EA-2F95-4884-A760-C706215F056C}" type="pres">
      <dgm:prSet presAssocID="{9CD17A78-8D34-4BA4-A5E2-6A3069486FA9}" presName="connTx" presStyleLbl="sibTrans2D1" presStyleIdx="2" presStyleCnt="4"/>
      <dgm:spPr/>
    </dgm:pt>
    <dgm:pt modelId="{FAF507FA-CD23-4D88-B9CC-2CC7D51C4FA6}" type="pres">
      <dgm:prSet presAssocID="{12B04C12-7E9B-499B-907D-551C21449941}" presName="composite" presStyleCnt="0"/>
      <dgm:spPr/>
    </dgm:pt>
    <dgm:pt modelId="{FE16EFDB-48F3-4771-B5BA-EBE9079DFAF1}" type="pres">
      <dgm:prSet presAssocID="{12B04C12-7E9B-499B-907D-551C21449941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EC2A6A8-02A9-4833-9AAD-B41B15717FEB}" type="pres">
      <dgm:prSet presAssocID="{12B04C12-7E9B-499B-907D-551C21449941}" presName="parSh" presStyleLbl="node1" presStyleIdx="3" presStyleCnt="5"/>
      <dgm:spPr/>
    </dgm:pt>
    <dgm:pt modelId="{B538C267-ECB4-44F3-9F50-1A784914BB17}" type="pres">
      <dgm:prSet presAssocID="{12B04C12-7E9B-499B-907D-551C21449941}" presName="desTx" presStyleLbl="fgAcc1" presStyleIdx="3" presStyleCnt="5">
        <dgm:presLayoutVars>
          <dgm:bulletEnabled val="1"/>
        </dgm:presLayoutVars>
      </dgm:prSet>
      <dgm:spPr/>
    </dgm:pt>
    <dgm:pt modelId="{11946800-B7DB-4F35-A925-FFA46E9315E9}" type="pres">
      <dgm:prSet presAssocID="{F2EA8E96-8FAC-4D47-BD9B-3EC662661F52}" presName="sibTrans" presStyleLbl="sibTrans2D1" presStyleIdx="3" presStyleCnt="4"/>
      <dgm:spPr/>
    </dgm:pt>
    <dgm:pt modelId="{56EA6894-2729-4D67-88B1-9A5A5F863FA0}" type="pres">
      <dgm:prSet presAssocID="{F2EA8E96-8FAC-4D47-BD9B-3EC662661F52}" presName="connTx" presStyleLbl="sibTrans2D1" presStyleIdx="3" presStyleCnt="4"/>
      <dgm:spPr/>
    </dgm:pt>
    <dgm:pt modelId="{B8043B32-D648-4F68-AA4F-557A87BA756E}" type="pres">
      <dgm:prSet presAssocID="{9D98821A-B883-473A-8107-BDE387C7199F}" presName="composite" presStyleCnt="0"/>
      <dgm:spPr/>
    </dgm:pt>
    <dgm:pt modelId="{718CF680-62E7-4453-84A1-2D36A889E9D6}" type="pres">
      <dgm:prSet presAssocID="{9D98821A-B883-473A-8107-BDE387C7199F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8B6D57B-DA29-4110-BD86-D999925AB723}" type="pres">
      <dgm:prSet presAssocID="{9D98821A-B883-473A-8107-BDE387C7199F}" presName="parSh" presStyleLbl="node1" presStyleIdx="4" presStyleCnt="5"/>
      <dgm:spPr/>
    </dgm:pt>
    <dgm:pt modelId="{856B2144-5949-4B9C-B7F0-CD7192CB17A4}" type="pres">
      <dgm:prSet presAssocID="{9D98821A-B883-473A-8107-BDE387C7199F}" presName="desTx" presStyleLbl="fgAcc1" presStyleIdx="4" presStyleCnt="5">
        <dgm:presLayoutVars>
          <dgm:bulletEnabled val="1"/>
        </dgm:presLayoutVars>
      </dgm:prSet>
      <dgm:spPr/>
    </dgm:pt>
  </dgm:ptLst>
  <dgm:cxnLst>
    <dgm:cxn modelId="{EC39FE8D-E8BE-4ABC-BEBE-008922D007F3}" type="presOf" srcId="{5EE1A526-3371-4434-8AC9-2EF67E3CF668}" destId="{67A1CE75-A8FD-4AC9-AA2F-9A53599FA326}" srcOrd="0" destOrd="0" presId="urn:microsoft.com/office/officeart/2005/8/layout/process3"/>
    <dgm:cxn modelId="{4736FC51-2E9E-45E1-99D1-FBA3649F1365}" type="presOf" srcId="{91E80C93-2615-420A-A3A9-CD14DEB2074E}" destId="{9965078F-DABF-491A-873A-62E7711A193D}" srcOrd="0" destOrd="0" presId="urn:microsoft.com/office/officeart/2005/8/layout/process3"/>
    <dgm:cxn modelId="{095843F7-F109-43BE-819E-C718E8297EE2}" srcId="{DF5E798A-08DD-4131-AF01-6F0E3BE37C69}" destId="{91E80C93-2615-420A-A3A9-CD14DEB2074E}" srcOrd="0" destOrd="0" parTransId="{AD5EA062-17BE-4E9A-A273-14CC62284116}" sibTransId="{DC1DAEE8-DE6E-46EF-88AD-AC7D32A98D1B}"/>
    <dgm:cxn modelId="{6A483639-A3E6-4405-86C8-32E85E6642A0}" type="presOf" srcId="{BCC5820F-45EA-4893-B9F5-C197C65A61CA}" destId="{BBE41694-F9F9-452D-8868-67553C353AF4}" srcOrd="0" destOrd="0" presId="urn:microsoft.com/office/officeart/2005/8/layout/process3"/>
    <dgm:cxn modelId="{8EC76CEE-0E85-45B9-928D-1A6060E7CCEB}" srcId="{E61D8774-D74D-46D7-922E-C0C6BA4A0A3E}" destId="{BCC5820F-45EA-4893-B9F5-C197C65A61CA}" srcOrd="1" destOrd="0" parTransId="{D5F6D784-7EEB-4629-AC0D-FDE1E5529163}" sibTransId="{97CF4F2B-EFCD-461B-815A-8A18E8167932}"/>
    <dgm:cxn modelId="{DDF0CA0C-9EBF-4124-9D0B-FE39E4777E21}" srcId="{E61D8774-D74D-46D7-922E-C0C6BA4A0A3E}" destId="{DF5E798A-08DD-4131-AF01-6F0E3BE37C69}" srcOrd="0" destOrd="0" parTransId="{968BC978-6D96-47F1-B113-C44A24EE4F82}" sibTransId="{EFBCA310-4355-4D81-AE90-F4A3749E265B}"/>
    <dgm:cxn modelId="{C4082FE9-05E8-49D8-BF3A-45407D5F431C}" type="presOf" srcId="{ADCFFE97-6858-47CC-BC85-5975A3870A15}" destId="{9CEE4545-72D8-489B-B59F-AD44307D1B10}" srcOrd="1" destOrd="0" presId="urn:microsoft.com/office/officeart/2005/8/layout/process3"/>
    <dgm:cxn modelId="{B4C78DF2-843C-49A6-8996-07F1D8230EC6}" type="presOf" srcId="{DF5E798A-08DD-4131-AF01-6F0E3BE37C69}" destId="{DE54988A-F573-4710-BD54-BCA5869308DA}" srcOrd="0" destOrd="0" presId="urn:microsoft.com/office/officeart/2005/8/layout/process3"/>
    <dgm:cxn modelId="{84CAB43F-17BE-4FC0-94AD-F6589C43BF4D}" type="presOf" srcId="{7F5AD51C-5656-47E6-A919-677147149549}" destId="{856B2144-5949-4B9C-B7F0-CD7192CB17A4}" srcOrd="0" destOrd="0" presId="urn:microsoft.com/office/officeart/2005/8/layout/process3"/>
    <dgm:cxn modelId="{BB7C3438-A273-466B-A043-017CE17418C7}" type="presOf" srcId="{9D98821A-B883-473A-8107-BDE387C7199F}" destId="{68B6D57B-DA29-4110-BD86-D999925AB723}" srcOrd="1" destOrd="0" presId="urn:microsoft.com/office/officeart/2005/8/layout/process3"/>
    <dgm:cxn modelId="{2D12D7FD-8E68-445B-BF1C-32FF825883EF}" type="presOf" srcId="{F2EA8E96-8FAC-4D47-BD9B-3EC662661F52}" destId="{11946800-B7DB-4F35-A925-FFA46E9315E9}" srcOrd="0" destOrd="0" presId="urn:microsoft.com/office/officeart/2005/8/layout/process3"/>
    <dgm:cxn modelId="{844BDD67-6A55-4069-8A24-FE062E5328C2}" type="presOf" srcId="{72841F7A-B6A7-4C7E-8B1F-3517C14D1E47}" destId="{7E9CBB09-75F0-45BB-87BB-76F911731250}" srcOrd="0" destOrd="0" presId="urn:microsoft.com/office/officeart/2005/8/layout/process3"/>
    <dgm:cxn modelId="{E6656664-35D0-4136-9961-B85C81BB0904}" type="presOf" srcId="{F2EA8E96-8FAC-4D47-BD9B-3EC662661F52}" destId="{56EA6894-2729-4D67-88B1-9A5A5F863FA0}" srcOrd="1" destOrd="0" presId="urn:microsoft.com/office/officeart/2005/8/layout/process3"/>
    <dgm:cxn modelId="{E961AEB5-B778-494C-B3F7-E66323DF5073}" type="presOf" srcId="{9CD17A78-8D34-4BA4-A5E2-6A3069486FA9}" destId="{267094EA-2F95-4884-A760-C706215F056C}" srcOrd="1" destOrd="0" presId="urn:microsoft.com/office/officeart/2005/8/layout/process3"/>
    <dgm:cxn modelId="{9827745E-50AA-42B9-A5FF-967FE6D07267}" type="presOf" srcId="{12B04C12-7E9B-499B-907D-551C21449941}" destId="{9EC2A6A8-02A9-4833-9AAD-B41B15717FEB}" srcOrd="1" destOrd="0" presId="urn:microsoft.com/office/officeart/2005/8/layout/process3"/>
    <dgm:cxn modelId="{20D46E79-C809-47E5-998F-4C88366AB2C7}" type="presOf" srcId="{E61D8774-D74D-46D7-922E-C0C6BA4A0A3E}" destId="{6E486135-4283-44EC-BC0A-6A0D710F0BB3}" srcOrd="0" destOrd="0" presId="urn:microsoft.com/office/officeart/2005/8/layout/process3"/>
    <dgm:cxn modelId="{67029C35-33D6-48C4-A722-B59B57BF36DE}" srcId="{E61D8774-D74D-46D7-922E-C0C6BA4A0A3E}" destId="{12B04C12-7E9B-499B-907D-551C21449941}" srcOrd="3" destOrd="0" parTransId="{40CE0E10-0839-470E-AFF4-360B95ECA826}" sibTransId="{F2EA8E96-8FAC-4D47-BD9B-3EC662661F52}"/>
    <dgm:cxn modelId="{636C8876-5FAC-44F3-A52C-66BC86FFF830}" srcId="{E61D8774-D74D-46D7-922E-C0C6BA4A0A3E}" destId="{9D98821A-B883-473A-8107-BDE387C7199F}" srcOrd="4" destOrd="0" parTransId="{42175718-460C-4FC4-B124-C8A765AB4352}" sibTransId="{7303489D-17D1-4BF0-B652-0E80C8BC8E94}"/>
    <dgm:cxn modelId="{CE699C17-C97F-41BA-939E-1EE02BF39DF3}" srcId="{BCC5820F-45EA-4893-B9F5-C197C65A61CA}" destId="{72841F7A-B6A7-4C7E-8B1F-3517C14D1E47}" srcOrd="0" destOrd="0" parTransId="{552E9F05-0D41-4CD0-8A9F-88DE302BD1FF}" sibTransId="{14633C35-BA05-422A-83EC-B2ED00C00994}"/>
    <dgm:cxn modelId="{4B81345E-ED08-4749-AEFE-0F59834C134F}" type="presOf" srcId="{DF5E798A-08DD-4131-AF01-6F0E3BE37C69}" destId="{3F3DE922-36EB-49C1-852C-BB6CEE040A64}" srcOrd="1" destOrd="0" presId="urn:microsoft.com/office/officeart/2005/8/layout/process3"/>
    <dgm:cxn modelId="{E240AAEA-6DDC-4682-8E7B-03E795AF2903}" srcId="{ADCFFE97-6858-47CC-BC85-5975A3870A15}" destId="{5EE1A526-3371-4434-8AC9-2EF67E3CF668}" srcOrd="0" destOrd="0" parTransId="{EAC3067E-AFA3-413B-B406-C091A826E76F}" sibTransId="{4BA9D093-CA1B-4FB5-A9E9-64816EE38498}"/>
    <dgm:cxn modelId="{0AEF5EAD-364E-4D88-B25D-A85D415CBE17}" type="presOf" srcId="{EFBCA310-4355-4D81-AE90-F4A3749E265B}" destId="{AB8092B6-274D-413B-9FAD-CA0342BC88AB}" srcOrd="1" destOrd="0" presId="urn:microsoft.com/office/officeart/2005/8/layout/process3"/>
    <dgm:cxn modelId="{4D922E79-CE0F-4558-BCD7-C9A4A8796B1B}" type="presOf" srcId="{ADCFFE97-6858-47CC-BC85-5975A3870A15}" destId="{B1C5B6BB-A7D2-49C0-93F3-4FEEF5A30AF5}" srcOrd="0" destOrd="0" presId="urn:microsoft.com/office/officeart/2005/8/layout/process3"/>
    <dgm:cxn modelId="{7A30F18D-1F95-4DFE-BEFA-794BC9C4CDEA}" type="presOf" srcId="{12B04C12-7E9B-499B-907D-551C21449941}" destId="{FE16EFDB-48F3-4771-B5BA-EBE9079DFAF1}" srcOrd="0" destOrd="0" presId="urn:microsoft.com/office/officeart/2005/8/layout/process3"/>
    <dgm:cxn modelId="{9330B161-8029-4B10-A42C-B9C09AD0697F}" type="presOf" srcId="{9CD17A78-8D34-4BA4-A5E2-6A3069486FA9}" destId="{1652D684-09EF-462A-BF31-55A8D3AA5839}" srcOrd="0" destOrd="0" presId="urn:microsoft.com/office/officeart/2005/8/layout/process3"/>
    <dgm:cxn modelId="{9B7FA53A-28A3-47F6-BFF4-36F94D9BB6C5}" srcId="{12B04C12-7E9B-499B-907D-551C21449941}" destId="{838702D3-897E-48F6-8B9F-81423762168D}" srcOrd="0" destOrd="0" parTransId="{11B48F78-06F0-4142-8D5D-51E5208FECF2}" sibTransId="{86349C57-0A3F-443D-A008-45553C88D002}"/>
    <dgm:cxn modelId="{607889A3-EE2C-425C-8A7C-10349CC2A966}" srcId="{9D98821A-B883-473A-8107-BDE387C7199F}" destId="{7F5AD51C-5656-47E6-A919-677147149549}" srcOrd="0" destOrd="0" parTransId="{DB40714D-D085-4632-B580-6CAA98CE0176}" sibTransId="{ECA026AB-DC14-42E3-B7A4-76FBEF9F144E}"/>
    <dgm:cxn modelId="{54648E43-DD5E-40F5-97C8-42C63902F4BF}" type="presOf" srcId="{838702D3-897E-48F6-8B9F-81423762168D}" destId="{B538C267-ECB4-44F3-9F50-1A784914BB17}" srcOrd="0" destOrd="0" presId="urn:microsoft.com/office/officeart/2005/8/layout/process3"/>
    <dgm:cxn modelId="{5843F695-CC2E-46DA-A12A-E6087C4573D6}" srcId="{E61D8774-D74D-46D7-922E-C0C6BA4A0A3E}" destId="{ADCFFE97-6858-47CC-BC85-5975A3870A15}" srcOrd="2" destOrd="0" parTransId="{DCBA7E64-0067-4892-B0F9-0B243C49D749}" sibTransId="{9CD17A78-8D34-4BA4-A5E2-6A3069486FA9}"/>
    <dgm:cxn modelId="{1F95CDD7-EB88-4EE9-B4A0-3BC2225E16A2}" type="presOf" srcId="{97CF4F2B-EFCD-461B-815A-8A18E8167932}" destId="{4428891F-1C51-4A2A-8922-B17345C68E72}" srcOrd="0" destOrd="0" presId="urn:microsoft.com/office/officeart/2005/8/layout/process3"/>
    <dgm:cxn modelId="{873660E4-5BFE-45A0-88F0-DE06F13865C9}" type="presOf" srcId="{9D98821A-B883-473A-8107-BDE387C7199F}" destId="{718CF680-62E7-4453-84A1-2D36A889E9D6}" srcOrd="0" destOrd="0" presId="urn:microsoft.com/office/officeart/2005/8/layout/process3"/>
    <dgm:cxn modelId="{38572A94-C8D1-4D8B-A919-518F6779C694}" type="presOf" srcId="{97CF4F2B-EFCD-461B-815A-8A18E8167932}" destId="{335F28E0-75CB-460F-BA40-44F653E8E8DB}" srcOrd="1" destOrd="0" presId="urn:microsoft.com/office/officeart/2005/8/layout/process3"/>
    <dgm:cxn modelId="{04D1B176-0C54-4B93-9A71-B9BA6E519AA3}" type="presOf" srcId="{BCC5820F-45EA-4893-B9F5-C197C65A61CA}" destId="{4AB7DCE3-FE59-44B4-AACE-D21DE11E914C}" srcOrd="1" destOrd="0" presId="urn:microsoft.com/office/officeart/2005/8/layout/process3"/>
    <dgm:cxn modelId="{812E21BD-75E8-4C35-AB87-AB437CAA08D3}" type="presOf" srcId="{EFBCA310-4355-4D81-AE90-F4A3749E265B}" destId="{1B3C3BB2-39B8-4E0A-BD5B-CAA019FB06A2}" srcOrd="0" destOrd="0" presId="urn:microsoft.com/office/officeart/2005/8/layout/process3"/>
    <dgm:cxn modelId="{89F2C38B-5A02-4ABE-9742-26644BC9E10F}" type="presParOf" srcId="{6E486135-4283-44EC-BC0A-6A0D710F0BB3}" destId="{70D55096-6793-4AEE-A6FA-B1CDD7DAE192}" srcOrd="0" destOrd="0" presId="urn:microsoft.com/office/officeart/2005/8/layout/process3"/>
    <dgm:cxn modelId="{BF0A794C-B19A-4EA4-8CA4-D17F772F0523}" type="presParOf" srcId="{70D55096-6793-4AEE-A6FA-B1CDD7DAE192}" destId="{DE54988A-F573-4710-BD54-BCA5869308DA}" srcOrd="0" destOrd="0" presId="urn:microsoft.com/office/officeart/2005/8/layout/process3"/>
    <dgm:cxn modelId="{BCF872D3-8747-4414-8AE2-6630F7D292FB}" type="presParOf" srcId="{70D55096-6793-4AEE-A6FA-B1CDD7DAE192}" destId="{3F3DE922-36EB-49C1-852C-BB6CEE040A64}" srcOrd="1" destOrd="0" presId="urn:microsoft.com/office/officeart/2005/8/layout/process3"/>
    <dgm:cxn modelId="{9326DE18-78F4-492A-8267-C778C6484A5B}" type="presParOf" srcId="{70D55096-6793-4AEE-A6FA-B1CDD7DAE192}" destId="{9965078F-DABF-491A-873A-62E7711A193D}" srcOrd="2" destOrd="0" presId="urn:microsoft.com/office/officeart/2005/8/layout/process3"/>
    <dgm:cxn modelId="{67B552F9-83AA-48DA-96AB-85DA1B3267C7}" type="presParOf" srcId="{6E486135-4283-44EC-BC0A-6A0D710F0BB3}" destId="{1B3C3BB2-39B8-4E0A-BD5B-CAA019FB06A2}" srcOrd="1" destOrd="0" presId="urn:microsoft.com/office/officeart/2005/8/layout/process3"/>
    <dgm:cxn modelId="{E7D4EA5C-CC38-4B09-8715-5883EB9502F8}" type="presParOf" srcId="{1B3C3BB2-39B8-4E0A-BD5B-CAA019FB06A2}" destId="{AB8092B6-274D-413B-9FAD-CA0342BC88AB}" srcOrd="0" destOrd="0" presId="urn:microsoft.com/office/officeart/2005/8/layout/process3"/>
    <dgm:cxn modelId="{8F65EB3E-D52C-4B11-B70A-576562A05901}" type="presParOf" srcId="{6E486135-4283-44EC-BC0A-6A0D710F0BB3}" destId="{7639A403-6B29-4FC7-B88B-FD5F40C9AD24}" srcOrd="2" destOrd="0" presId="urn:microsoft.com/office/officeart/2005/8/layout/process3"/>
    <dgm:cxn modelId="{F64F48A7-D7B0-460C-A6C6-343FA42368A2}" type="presParOf" srcId="{7639A403-6B29-4FC7-B88B-FD5F40C9AD24}" destId="{BBE41694-F9F9-452D-8868-67553C353AF4}" srcOrd="0" destOrd="0" presId="urn:microsoft.com/office/officeart/2005/8/layout/process3"/>
    <dgm:cxn modelId="{99FB2506-9181-47DD-9B1D-21DA336652F7}" type="presParOf" srcId="{7639A403-6B29-4FC7-B88B-FD5F40C9AD24}" destId="{4AB7DCE3-FE59-44B4-AACE-D21DE11E914C}" srcOrd="1" destOrd="0" presId="urn:microsoft.com/office/officeart/2005/8/layout/process3"/>
    <dgm:cxn modelId="{97D520FF-32CA-4293-8D84-F2BF686BE78E}" type="presParOf" srcId="{7639A403-6B29-4FC7-B88B-FD5F40C9AD24}" destId="{7E9CBB09-75F0-45BB-87BB-76F911731250}" srcOrd="2" destOrd="0" presId="urn:microsoft.com/office/officeart/2005/8/layout/process3"/>
    <dgm:cxn modelId="{9808546A-948E-4E0E-9024-F250D8612D94}" type="presParOf" srcId="{6E486135-4283-44EC-BC0A-6A0D710F0BB3}" destId="{4428891F-1C51-4A2A-8922-B17345C68E72}" srcOrd="3" destOrd="0" presId="urn:microsoft.com/office/officeart/2005/8/layout/process3"/>
    <dgm:cxn modelId="{D9C6CE72-4638-4AF4-8C66-BDC0AF661F8C}" type="presParOf" srcId="{4428891F-1C51-4A2A-8922-B17345C68E72}" destId="{335F28E0-75CB-460F-BA40-44F653E8E8DB}" srcOrd="0" destOrd="0" presId="urn:microsoft.com/office/officeart/2005/8/layout/process3"/>
    <dgm:cxn modelId="{641D41AC-D064-4DF1-BCEF-B071F0D93B93}" type="presParOf" srcId="{6E486135-4283-44EC-BC0A-6A0D710F0BB3}" destId="{0C80754B-E5C2-4716-A80B-CCBDAA298EFF}" srcOrd="4" destOrd="0" presId="urn:microsoft.com/office/officeart/2005/8/layout/process3"/>
    <dgm:cxn modelId="{4CF2A507-5E0B-42F9-959C-309E9AB0C7BB}" type="presParOf" srcId="{0C80754B-E5C2-4716-A80B-CCBDAA298EFF}" destId="{B1C5B6BB-A7D2-49C0-93F3-4FEEF5A30AF5}" srcOrd="0" destOrd="0" presId="urn:microsoft.com/office/officeart/2005/8/layout/process3"/>
    <dgm:cxn modelId="{517F8D12-7763-4C8A-9489-B61C535025AE}" type="presParOf" srcId="{0C80754B-E5C2-4716-A80B-CCBDAA298EFF}" destId="{9CEE4545-72D8-489B-B59F-AD44307D1B10}" srcOrd="1" destOrd="0" presId="urn:microsoft.com/office/officeart/2005/8/layout/process3"/>
    <dgm:cxn modelId="{61C27F99-80C4-4104-BE29-6DD879F3DFD9}" type="presParOf" srcId="{0C80754B-E5C2-4716-A80B-CCBDAA298EFF}" destId="{67A1CE75-A8FD-4AC9-AA2F-9A53599FA326}" srcOrd="2" destOrd="0" presId="urn:microsoft.com/office/officeart/2005/8/layout/process3"/>
    <dgm:cxn modelId="{6A53F0E5-5AA9-478F-A82D-384BBC4EF744}" type="presParOf" srcId="{6E486135-4283-44EC-BC0A-6A0D710F0BB3}" destId="{1652D684-09EF-462A-BF31-55A8D3AA5839}" srcOrd="5" destOrd="0" presId="urn:microsoft.com/office/officeart/2005/8/layout/process3"/>
    <dgm:cxn modelId="{46CCB8EE-E00E-45E8-AC47-06F5EE900E36}" type="presParOf" srcId="{1652D684-09EF-462A-BF31-55A8D3AA5839}" destId="{267094EA-2F95-4884-A760-C706215F056C}" srcOrd="0" destOrd="0" presId="urn:microsoft.com/office/officeart/2005/8/layout/process3"/>
    <dgm:cxn modelId="{3B70E697-E5DB-43BD-BF46-68D0CAAE5592}" type="presParOf" srcId="{6E486135-4283-44EC-BC0A-6A0D710F0BB3}" destId="{FAF507FA-CD23-4D88-B9CC-2CC7D51C4FA6}" srcOrd="6" destOrd="0" presId="urn:microsoft.com/office/officeart/2005/8/layout/process3"/>
    <dgm:cxn modelId="{AA86C984-3B87-49D8-9928-427841535F64}" type="presParOf" srcId="{FAF507FA-CD23-4D88-B9CC-2CC7D51C4FA6}" destId="{FE16EFDB-48F3-4771-B5BA-EBE9079DFAF1}" srcOrd="0" destOrd="0" presId="urn:microsoft.com/office/officeart/2005/8/layout/process3"/>
    <dgm:cxn modelId="{9DC2138C-FB65-4E74-86B2-DCD760A5CE7A}" type="presParOf" srcId="{FAF507FA-CD23-4D88-B9CC-2CC7D51C4FA6}" destId="{9EC2A6A8-02A9-4833-9AAD-B41B15717FEB}" srcOrd="1" destOrd="0" presId="urn:microsoft.com/office/officeart/2005/8/layout/process3"/>
    <dgm:cxn modelId="{DBEB4452-4250-4DEE-8944-B3E4A041AEBF}" type="presParOf" srcId="{FAF507FA-CD23-4D88-B9CC-2CC7D51C4FA6}" destId="{B538C267-ECB4-44F3-9F50-1A784914BB17}" srcOrd="2" destOrd="0" presId="urn:microsoft.com/office/officeart/2005/8/layout/process3"/>
    <dgm:cxn modelId="{56E85C32-00CF-462E-B9D2-55C5E4507A8B}" type="presParOf" srcId="{6E486135-4283-44EC-BC0A-6A0D710F0BB3}" destId="{11946800-B7DB-4F35-A925-FFA46E9315E9}" srcOrd="7" destOrd="0" presId="urn:microsoft.com/office/officeart/2005/8/layout/process3"/>
    <dgm:cxn modelId="{9358B60C-6F1B-4CC1-A6D1-FA7D3C4AB22E}" type="presParOf" srcId="{11946800-B7DB-4F35-A925-FFA46E9315E9}" destId="{56EA6894-2729-4D67-88B1-9A5A5F863FA0}" srcOrd="0" destOrd="0" presId="urn:microsoft.com/office/officeart/2005/8/layout/process3"/>
    <dgm:cxn modelId="{1C51B1F2-C0FE-475A-9195-1F101C62B000}" type="presParOf" srcId="{6E486135-4283-44EC-BC0A-6A0D710F0BB3}" destId="{B8043B32-D648-4F68-AA4F-557A87BA756E}" srcOrd="8" destOrd="0" presId="urn:microsoft.com/office/officeart/2005/8/layout/process3"/>
    <dgm:cxn modelId="{0CE730CE-AB4B-4B8E-B0DA-63389AA02349}" type="presParOf" srcId="{B8043B32-D648-4F68-AA4F-557A87BA756E}" destId="{718CF680-62E7-4453-84A1-2D36A889E9D6}" srcOrd="0" destOrd="0" presId="urn:microsoft.com/office/officeart/2005/8/layout/process3"/>
    <dgm:cxn modelId="{262DBD1E-66B7-43B1-A0E8-D85489D89852}" type="presParOf" srcId="{B8043B32-D648-4F68-AA4F-557A87BA756E}" destId="{68B6D57B-DA29-4110-BD86-D999925AB723}" srcOrd="1" destOrd="0" presId="urn:microsoft.com/office/officeart/2005/8/layout/process3"/>
    <dgm:cxn modelId="{D94F3015-7FBD-4CE6-979B-3DE7E4F8E1D3}" type="presParOf" srcId="{B8043B32-D648-4F68-AA4F-557A87BA756E}" destId="{856B2144-5949-4B9C-B7F0-CD7192CB17A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B4A3AA-46FA-4180-BED8-7F4E0614053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516FE6-40E7-48CC-A24E-363CAC34D4C7}">
      <dgm:prSet phldrT="[Text]"/>
      <dgm:spPr/>
      <dgm:t>
        <a:bodyPr/>
        <a:lstStyle/>
        <a:p>
          <a:r>
            <a:rPr lang="en-US" dirty="0"/>
            <a:t>Black box testing                [Zero Knowledge]</a:t>
          </a:r>
        </a:p>
      </dgm:t>
    </dgm:pt>
    <dgm:pt modelId="{1AB003EB-1ABE-4356-A436-73A1C1CAFEB3}" type="parTrans" cxnId="{3F54FF6B-64AA-473C-9A18-ABB77D9E1C52}">
      <dgm:prSet/>
      <dgm:spPr/>
      <dgm:t>
        <a:bodyPr/>
        <a:lstStyle/>
        <a:p>
          <a:endParaRPr lang="en-US"/>
        </a:p>
      </dgm:t>
    </dgm:pt>
    <dgm:pt modelId="{12D89F58-E874-46C7-A7BF-92011F851F43}" type="sibTrans" cxnId="{3F54FF6B-64AA-473C-9A18-ABB77D9E1C52}">
      <dgm:prSet/>
      <dgm:spPr/>
      <dgm:t>
        <a:bodyPr/>
        <a:lstStyle/>
        <a:p>
          <a:endParaRPr lang="en-US"/>
        </a:p>
      </dgm:t>
    </dgm:pt>
    <dgm:pt modelId="{C932F16F-9EE2-45EA-86FE-435B91480080}">
      <dgm:prSet phldrT="[Text]"/>
      <dgm:spPr/>
      <dgm:t>
        <a:bodyPr/>
        <a:lstStyle/>
        <a:p>
          <a:r>
            <a:rPr lang="en-US" dirty="0"/>
            <a:t>The tester has no prior knowledge of the internal design or features of the system</a:t>
          </a:r>
        </a:p>
      </dgm:t>
    </dgm:pt>
    <dgm:pt modelId="{FBDE711B-A7E5-4D5C-85E9-FFE32FA4B5B9}" type="parTrans" cxnId="{A7E4D4BE-E47D-4F88-83D9-2473D2B5D7A0}">
      <dgm:prSet/>
      <dgm:spPr/>
      <dgm:t>
        <a:bodyPr/>
        <a:lstStyle/>
        <a:p>
          <a:endParaRPr lang="en-US"/>
        </a:p>
      </dgm:t>
    </dgm:pt>
    <dgm:pt modelId="{0109C602-E819-4B3A-8771-CB14DC963F50}" type="sibTrans" cxnId="{A7E4D4BE-E47D-4F88-83D9-2473D2B5D7A0}">
      <dgm:prSet/>
      <dgm:spPr/>
      <dgm:t>
        <a:bodyPr/>
        <a:lstStyle/>
        <a:p>
          <a:endParaRPr lang="en-US"/>
        </a:p>
      </dgm:t>
    </dgm:pt>
    <dgm:pt modelId="{8921CBA8-83C5-40DC-A50A-CE607BC52F5A}">
      <dgm:prSet phldrT="[Text]"/>
      <dgm:spPr/>
      <dgm:t>
        <a:bodyPr/>
        <a:lstStyle/>
        <a:p>
          <a:r>
            <a:rPr lang="en-US" dirty="0"/>
            <a:t>It simulates the external attacker best</a:t>
          </a:r>
        </a:p>
      </dgm:t>
    </dgm:pt>
    <dgm:pt modelId="{2112EC9D-751E-47EC-B81A-0CAF0D0AC431}" type="parTrans" cxnId="{E9288F6F-D8B0-4370-A584-8AF2C9DA363B}">
      <dgm:prSet/>
      <dgm:spPr/>
      <dgm:t>
        <a:bodyPr/>
        <a:lstStyle/>
        <a:p>
          <a:endParaRPr lang="en-US"/>
        </a:p>
      </dgm:t>
    </dgm:pt>
    <dgm:pt modelId="{6DFC0BE1-B343-4E7C-A3EF-D0E570F003A5}" type="sibTrans" cxnId="{E9288F6F-D8B0-4370-A584-8AF2C9DA363B}">
      <dgm:prSet/>
      <dgm:spPr/>
      <dgm:t>
        <a:bodyPr/>
        <a:lstStyle/>
        <a:p>
          <a:endParaRPr lang="en-US"/>
        </a:p>
      </dgm:t>
    </dgm:pt>
    <dgm:pt modelId="{9F97FF64-6FC2-4327-97F8-A196B8AA311C}">
      <dgm:prSet phldrT="[Text]"/>
      <dgm:spPr/>
      <dgm:t>
        <a:bodyPr/>
        <a:lstStyle/>
        <a:p>
          <a:r>
            <a:rPr lang="en-US" dirty="0"/>
            <a:t>White box testing</a:t>
          </a:r>
        </a:p>
        <a:p>
          <a:r>
            <a:rPr lang="en-US" dirty="0"/>
            <a:t>[Full Knowledge]</a:t>
          </a:r>
        </a:p>
      </dgm:t>
    </dgm:pt>
    <dgm:pt modelId="{6BAEDA72-6AAC-42C1-8CDA-D44169F7B7E9}" type="parTrans" cxnId="{D4E51ED1-60F8-478D-9FD1-46F101E7391F}">
      <dgm:prSet/>
      <dgm:spPr/>
      <dgm:t>
        <a:bodyPr/>
        <a:lstStyle/>
        <a:p>
          <a:endParaRPr lang="en-US"/>
        </a:p>
      </dgm:t>
    </dgm:pt>
    <dgm:pt modelId="{6CACE3FA-C7E0-42E6-AAD0-A2DC1208AFD3}" type="sibTrans" cxnId="{D4E51ED1-60F8-478D-9FD1-46F101E7391F}">
      <dgm:prSet/>
      <dgm:spPr/>
      <dgm:t>
        <a:bodyPr/>
        <a:lstStyle/>
        <a:p>
          <a:endParaRPr lang="en-US"/>
        </a:p>
      </dgm:t>
    </dgm:pt>
    <dgm:pt modelId="{6065A6E0-54D1-4F58-9888-4EF552A66445}">
      <dgm:prSet phldrT="[Text]"/>
      <dgm:spPr/>
      <dgm:t>
        <a:bodyPr/>
        <a:lstStyle/>
        <a:p>
          <a:r>
            <a:rPr lang="en-US" dirty="0"/>
            <a:t>The tester has complete knowledge of the internal system</a:t>
          </a:r>
        </a:p>
      </dgm:t>
    </dgm:pt>
    <dgm:pt modelId="{5C66B941-408A-43F4-BD5E-4B12FA4473FE}" type="parTrans" cxnId="{93362B17-1B98-490C-8010-73FC7AC30F80}">
      <dgm:prSet/>
      <dgm:spPr/>
      <dgm:t>
        <a:bodyPr/>
        <a:lstStyle/>
        <a:p>
          <a:endParaRPr lang="en-US"/>
        </a:p>
      </dgm:t>
    </dgm:pt>
    <dgm:pt modelId="{37B00225-E147-4807-AC87-3087C67CF540}" type="sibTrans" cxnId="{93362B17-1B98-490C-8010-73FC7AC30F80}">
      <dgm:prSet/>
      <dgm:spPr/>
      <dgm:t>
        <a:bodyPr/>
        <a:lstStyle/>
        <a:p>
          <a:endParaRPr lang="en-US"/>
        </a:p>
      </dgm:t>
    </dgm:pt>
    <dgm:pt modelId="{3147E6A1-1953-4A64-8E52-CDBB0C2B9060}">
      <dgm:prSet phldrT="[Text]"/>
      <dgm:spPr/>
      <dgm:t>
        <a:bodyPr/>
        <a:lstStyle/>
        <a:p>
          <a:r>
            <a:rPr lang="en-US" dirty="0"/>
            <a:t>Gray box testing</a:t>
          </a:r>
        </a:p>
        <a:p>
          <a:r>
            <a:rPr lang="en-US" dirty="0"/>
            <a:t>[Partial knowledge]</a:t>
          </a:r>
        </a:p>
      </dgm:t>
    </dgm:pt>
    <dgm:pt modelId="{C944600C-CCC7-4ABF-8344-96E4E466F18B}" type="parTrans" cxnId="{FCC3A0CC-9165-4D22-9436-E7A0E38E6FF7}">
      <dgm:prSet/>
      <dgm:spPr/>
      <dgm:t>
        <a:bodyPr/>
        <a:lstStyle/>
        <a:p>
          <a:endParaRPr lang="en-US"/>
        </a:p>
      </dgm:t>
    </dgm:pt>
    <dgm:pt modelId="{92758995-BB42-4024-BF92-DE669201F2BB}" type="sibTrans" cxnId="{FCC3A0CC-9165-4D22-9436-E7A0E38E6FF7}">
      <dgm:prSet/>
      <dgm:spPr/>
      <dgm:t>
        <a:bodyPr/>
        <a:lstStyle/>
        <a:p>
          <a:endParaRPr lang="en-US"/>
        </a:p>
      </dgm:t>
    </dgm:pt>
    <dgm:pt modelId="{A746FFE9-DC1B-43E8-AB01-0BC88C6055FA}">
      <dgm:prSet phldrT="[Text]"/>
      <dgm:spPr/>
      <dgm:t>
        <a:bodyPr/>
        <a:lstStyle/>
        <a:p>
          <a:r>
            <a:rPr lang="en-US" dirty="0"/>
            <a:t>Some Information about internal working is given to the tester. </a:t>
          </a:r>
        </a:p>
      </dgm:t>
    </dgm:pt>
    <dgm:pt modelId="{6FA0C0F6-30EF-4A8E-A089-6338E578C848}" type="parTrans" cxnId="{EDBF4B04-6024-47C4-B413-4566F6BFE7F1}">
      <dgm:prSet/>
      <dgm:spPr/>
      <dgm:t>
        <a:bodyPr/>
        <a:lstStyle/>
        <a:p>
          <a:endParaRPr lang="en-US"/>
        </a:p>
      </dgm:t>
    </dgm:pt>
    <dgm:pt modelId="{60A2B9F6-6C97-41EB-9574-9DFE089EB301}" type="sibTrans" cxnId="{EDBF4B04-6024-47C4-B413-4566F6BFE7F1}">
      <dgm:prSet/>
      <dgm:spPr/>
      <dgm:t>
        <a:bodyPr/>
        <a:lstStyle/>
        <a:p>
          <a:endParaRPr lang="en-US"/>
        </a:p>
      </dgm:t>
    </dgm:pt>
    <dgm:pt modelId="{A9A55E04-1677-4539-A1D4-D1F57E4F357F}">
      <dgm:prSet phldrT="[Text]"/>
      <dgm:spPr/>
      <dgm:t>
        <a:bodyPr/>
        <a:lstStyle/>
        <a:p>
          <a:r>
            <a:rPr lang="en-US" dirty="0"/>
            <a:t>This approach mitigates the risks of the other two models</a:t>
          </a:r>
        </a:p>
      </dgm:t>
    </dgm:pt>
    <dgm:pt modelId="{F9744361-E9A8-4DC1-BE12-B00DC71612ED}" type="parTrans" cxnId="{7BCAF5EB-C3FA-4CD6-9479-133C29703234}">
      <dgm:prSet/>
      <dgm:spPr/>
      <dgm:t>
        <a:bodyPr/>
        <a:lstStyle/>
        <a:p>
          <a:endParaRPr lang="en-US"/>
        </a:p>
      </dgm:t>
    </dgm:pt>
    <dgm:pt modelId="{2A7FB82D-EDB2-479A-A6FE-80CE0FA0A88A}" type="sibTrans" cxnId="{7BCAF5EB-C3FA-4CD6-9479-133C29703234}">
      <dgm:prSet/>
      <dgm:spPr/>
      <dgm:t>
        <a:bodyPr/>
        <a:lstStyle/>
        <a:p>
          <a:endParaRPr lang="en-US"/>
        </a:p>
      </dgm:t>
    </dgm:pt>
    <dgm:pt modelId="{2DD64A1A-46FA-4716-93CD-203DA396C3B3}">
      <dgm:prSet phldrT="[Text]"/>
      <dgm:spPr/>
      <dgm:t>
        <a:bodyPr/>
        <a:lstStyle/>
        <a:p>
          <a:r>
            <a:rPr lang="en-US" dirty="0"/>
            <a:t>Disadvantage is that it will probably not detect all vulnerabilities</a:t>
          </a:r>
        </a:p>
      </dgm:t>
    </dgm:pt>
    <dgm:pt modelId="{0927AADD-67C6-4570-B7FC-C6D3D48A701E}" type="parTrans" cxnId="{3E9F50DD-D5EE-4F7E-AA7F-84F1036E772B}">
      <dgm:prSet/>
      <dgm:spPr/>
      <dgm:t>
        <a:bodyPr/>
        <a:lstStyle/>
        <a:p>
          <a:endParaRPr lang="en-US"/>
        </a:p>
      </dgm:t>
    </dgm:pt>
    <dgm:pt modelId="{AFA9481F-56AB-4BEC-865B-9AA1DEF0A44A}" type="sibTrans" cxnId="{3E9F50DD-D5EE-4F7E-AA7F-84F1036E772B}">
      <dgm:prSet/>
      <dgm:spPr/>
      <dgm:t>
        <a:bodyPr/>
        <a:lstStyle/>
        <a:p>
          <a:endParaRPr lang="en-US"/>
        </a:p>
      </dgm:t>
    </dgm:pt>
    <dgm:pt modelId="{E814DBAF-F153-4749-A8FA-00CC32AF9029}">
      <dgm:prSet phldrT="[Text]"/>
      <dgm:spPr/>
      <dgm:t>
        <a:bodyPr/>
        <a:lstStyle/>
        <a:p>
          <a:r>
            <a:rPr lang="en-US" dirty="0"/>
            <a:t>Another disadvantage is that the testing team may inadvertently impact another system</a:t>
          </a:r>
        </a:p>
      </dgm:t>
    </dgm:pt>
    <dgm:pt modelId="{A9DE4011-DAEF-4D30-9A75-3747AE55E597}" type="parTrans" cxnId="{8D3E0E3C-1130-488C-9404-E8D89D778AD9}">
      <dgm:prSet/>
      <dgm:spPr/>
      <dgm:t>
        <a:bodyPr/>
        <a:lstStyle/>
        <a:p>
          <a:endParaRPr lang="en-US"/>
        </a:p>
      </dgm:t>
    </dgm:pt>
    <dgm:pt modelId="{74518D5B-9B5E-4152-BEA6-D2A222B7BB3E}" type="sibTrans" cxnId="{8D3E0E3C-1130-488C-9404-E8D89D778AD9}">
      <dgm:prSet/>
      <dgm:spPr/>
      <dgm:t>
        <a:bodyPr/>
        <a:lstStyle/>
        <a:p>
          <a:endParaRPr lang="en-US"/>
        </a:p>
      </dgm:t>
    </dgm:pt>
    <dgm:pt modelId="{860744A7-A0D5-4DA3-A63C-6E4E594A749F}">
      <dgm:prSet phldrT="[Text]"/>
      <dgm:spPr/>
      <dgm:t>
        <a:bodyPr/>
        <a:lstStyle/>
        <a:p>
          <a:r>
            <a:rPr lang="en-US" dirty="0"/>
            <a:t>Allows test team to target specific internal controls and features</a:t>
          </a:r>
        </a:p>
      </dgm:t>
    </dgm:pt>
    <dgm:pt modelId="{E6EB8A05-1579-4A92-9007-5D4110DE84D6}" type="parTrans" cxnId="{A058F4E6-4139-45A0-AC64-95DEDDE8D5C5}">
      <dgm:prSet/>
      <dgm:spPr/>
      <dgm:t>
        <a:bodyPr/>
        <a:lstStyle/>
        <a:p>
          <a:endParaRPr lang="en-US"/>
        </a:p>
      </dgm:t>
    </dgm:pt>
    <dgm:pt modelId="{22B80708-49A1-45C6-9E42-5E88A77BB44C}" type="sibTrans" cxnId="{A058F4E6-4139-45A0-AC64-95DEDDE8D5C5}">
      <dgm:prSet/>
      <dgm:spPr/>
      <dgm:t>
        <a:bodyPr/>
        <a:lstStyle/>
        <a:p>
          <a:endParaRPr lang="en-US"/>
        </a:p>
      </dgm:t>
    </dgm:pt>
    <dgm:pt modelId="{68D117B6-D653-4DDC-AB35-BA79D09DF474}">
      <dgm:prSet phldrT="[Text]"/>
      <dgm:spPr/>
      <dgm:t>
        <a:bodyPr/>
        <a:lstStyle/>
        <a:p>
          <a:r>
            <a:rPr lang="en-US" dirty="0"/>
            <a:t>It may yield a more complete result</a:t>
          </a:r>
        </a:p>
      </dgm:t>
    </dgm:pt>
    <dgm:pt modelId="{97C4B617-AD23-447B-9641-8E6DF30C0F37}" type="parTrans" cxnId="{2A5A0ADB-B6AF-4B43-9749-65491BAA69BE}">
      <dgm:prSet/>
      <dgm:spPr/>
      <dgm:t>
        <a:bodyPr/>
        <a:lstStyle/>
        <a:p>
          <a:endParaRPr lang="en-US"/>
        </a:p>
      </dgm:t>
    </dgm:pt>
    <dgm:pt modelId="{21EE9A59-6EC9-4D6E-A7D6-1A0FD0B343D4}" type="sibTrans" cxnId="{2A5A0ADB-B6AF-4B43-9749-65491BAA69BE}">
      <dgm:prSet/>
      <dgm:spPr/>
      <dgm:t>
        <a:bodyPr/>
        <a:lstStyle/>
        <a:p>
          <a:endParaRPr lang="en-US"/>
        </a:p>
      </dgm:t>
    </dgm:pt>
    <dgm:pt modelId="{03EA85E8-5658-4B78-B1A6-42F703A0015A}">
      <dgm:prSet phldrT="[Text]"/>
      <dgm:spPr/>
      <dgm:t>
        <a:bodyPr/>
        <a:lstStyle/>
        <a:p>
          <a:r>
            <a:rPr lang="en-US" dirty="0"/>
            <a:t>It may not be representative of an external hacker</a:t>
          </a:r>
        </a:p>
      </dgm:t>
    </dgm:pt>
    <dgm:pt modelId="{17ABCFAF-615D-4724-B697-7F3161745C81}" type="parTrans" cxnId="{63D38213-2FAA-41A3-B2AC-ED8C759AE7DF}">
      <dgm:prSet/>
      <dgm:spPr/>
      <dgm:t>
        <a:bodyPr/>
        <a:lstStyle/>
        <a:p>
          <a:endParaRPr lang="en-US"/>
        </a:p>
      </dgm:t>
    </dgm:pt>
    <dgm:pt modelId="{6F975114-1B0B-4DDC-A5BF-CFA469D25FA3}" type="sibTrans" cxnId="{63D38213-2FAA-41A3-B2AC-ED8C759AE7DF}">
      <dgm:prSet/>
      <dgm:spPr/>
      <dgm:t>
        <a:bodyPr/>
        <a:lstStyle/>
        <a:p>
          <a:endParaRPr lang="en-US"/>
        </a:p>
      </dgm:t>
    </dgm:pt>
    <dgm:pt modelId="{2890D223-5318-4762-A1C5-E89CA21D8599}">
      <dgm:prSet phldrT="[Text]"/>
      <dgm:spPr/>
      <dgm:t>
        <a:bodyPr/>
        <a:lstStyle/>
        <a:p>
          <a:r>
            <a:rPr lang="en-US" dirty="0"/>
            <a:t>It helps guide their tactics towards areas we want to have thoroughly tested</a:t>
          </a:r>
        </a:p>
      </dgm:t>
    </dgm:pt>
    <dgm:pt modelId="{2AC8E516-EE62-4C8E-92CB-921643D66F35}" type="parTrans" cxnId="{62396DA6-1CB9-4203-89E4-9E075FE4D364}">
      <dgm:prSet/>
      <dgm:spPr/>
      <dgm:t>
        <a:bodyPr/>
        <a:lstStyle/>
        <a:p>
          <a:endParaRPr lang="en-US"/>
        </a:p>
      </dgm:t>
    </dgm:pt>
    <dgm:pt modelId="{6266B096-52AE-4421-A91E-63A159C4218C}" type="sibTrans" cxnId="{62396DA6-1CB9-4203-89E4-9E075FE4D364}">
      <dgm:prSet/>
      <dgm:spPr/>
      <dgm:t>
        <a:bodyPr/>
        <a:lstStyle/>
        <a:p>
          <a:endParaRPr lang="en-US"/>
        </a:p>
      </dgm:t>
    </dgm:pt>
    <dgm:pt modelId="{69511868-6E6B-4CC8-BD37-8935B7E4AA2B}" type="pres">
      <dgm:prSet presAssocID="{CBB4A3AA-46FA-4180-BED8-7F4E0614053B}" presName="Name0" presStyleCnt="0">
        <dgm:presLayoutVars>
          <dgm:dir/>
          <dgm:animLvl val="lvl"/>
          <dgm:resizeHandles val="exact"/>
        </dgm:presLayoutVars>
      </dgm:prSet>
      <dgm:spPr/>
    </dgm:pt>
    <dgm:pt modelId="{2CDA2B4E-F3F8-40FC-9E25-985D574C41AC}" type="pres">
      <dgm:prSet presAssocID="{C6516FE6-40E7-48CC-A24E-363CAC34D4C7}" presName="composite" presStyleCnt="0"/>
      <dgm:spPr/>
    </dgm:pt>
    <dgm:pt modelId="{AF497A74-E0EC-4972-96E5-61DCB90E631A}" type="pres">
      <dgm:prSet presAssocID="{C6516FE6-40E7-48CC-A24E-363CAC34D4C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29B6D76-F0F5-4BC4-B07E-7FCC8CC975BC}" type="pres">
      <dgm:prSet presAssocID="{C6516FE6-40E7-48CC-A24E-363CAC34D4C7}" presName="desTx" presStyleLbl="alignAccFollowNode1" presStyleIdx="0" presStyleCnt="3">
        <dgm:presLayoutVars>
          <dgm:bulletEnabled val="1"/>
        </dgm:presLayoutVars>
      </dgm:prSet>
      <dgm:spPr/>
    </dgm:pt>
    <dgm:pt modelId="{81EB98A8-492D-4AE7-B07D-34144C80670F}" type="pres">
      <dgm:prSet presAssocID="{12D89F58-E874-46C7-A7BF-92011F851F43}" presName="space" presStyleCnt="0"/>
      <dgm:spPr/>
    </dgm:pt>
    <dgm:pt modelId="{4C88F56D-7138-4140-97A9-A00C41C72C51}" type="pres">
      <dgm:prSet presAssocID="{9F97FF64-6FC2-4327-97F8-A196B8AA311C}" presName="composite" presStyleCnt="0"/>
      <dgm:spPr/>
    </dgm:pt>
    <dgm:pt modelId="{0A13A486-530C-49D2-A7B8-0D4EC8711F20}" type="pres">
      <dgm:prSet presAssocID="{9F97FF64-6FC2-4327-97F8-A196B8AA311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A9D4B78-8755-4035-9FA4-C5EDB5116667}" type="pres">
      <dgm:prSet presAssocID="{9F97FF64-6FC2-4327-97F8-A196B8AA311C}" presName="desTx" presStyleLbl="alignAccFollowNode1" presStyleIdx="1" presStyleCnt="3">
        <dgm:presLayoutVars>
          <dgm:bulletEnabled val="1"/>
        </dgm:presLayoutVars>
      </dgm:prSet>
      <dgm:spPr/>
    </dgm:pt>
    <dgm:pt modelId="{02196CC2-15D5-4B9F-B33D-A950AD30B3F2}" type="pres">
      <dgm:prSet presAssocID="{6CACE3FA-C7E0-42E6-AAD0-A2DC1208AFD3}" presName="space" presStyleCnt="0"/>
      <dgm:spPr/>
    </dgm:pt>
    <dgm:pt modelId="{DBA65050-5CCF-4881-9293-CD1434E379A9}" type="pres">
      <dgm:prSet presAssocID="{3147E6A1-1953-4A64-8E52-CDBB0C2B9060}" presName="composite" presStyleCnt="0"/>
      <dgm:spPr/>
    </dgm:pt>
    <dgm:pt modelId="{8FFED7D3-BF50-4314-A2EB-0417FDFDC30B}" type="pres">
      <dgm:prSet presAssocID="{3147E6A1-1953-4A64-8E52-CDBB0C2B906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B13BB28-E6BD-42D1-BC1C-3444DCE78E60}" type="pres">
      <dgm:prSet presAssocID="{3147E6A1-1953-4A64-8E52-CDBB0C2B906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B977B71-5921-4C11-BD71-943EDA6074E0}" type="presOf" srcId="{03EA85E8-5658-4B78-B1A6-42F703A0015A}" destId="{0A9D4B78-8755-4035-9FA4-C5EDB5116667}" srcOrd="0" destOrd="3" presId="urn:microsoft.com/office/officeart/2005/8/layout/hList1"/>
    <dgm:cxn modelId="{C6E595ED-8C3C-4CF6-B2DD-3E895CE13E07}" type="presOf" srcId="{68D117B6-D653-4DDC-AB35-BA79D09DF474}" destId="{0A9D4B78-8755-4035-9FA4-C5EDB5116667}" srcOrd="0" destOrd="2" presId="urn:microsoft.com/office/officeart/2005/8/layout/hList1"/>
    <dgm:cxn modelId="{2A5A0ADB-B6AF-4B43-9749-65491BAA69BE}" srcId="{9F97FF64-6FC2-4327-97F8-A196B8AA311C}" destId="{68D117B6-D653-4DDC-AB35-BA79D09DF474}" srcOrd="2" destOrd="0" parTransId="{97C4B617-AD23-447B-9641-8E6DF30C0F37}" sibTransId="{21EE9A59-6EC9-4D6E-A7D6-1A0FD0B343D4}"/>
    <dgm:cxn modelId="{93362B17-1B98-490C-8010-73FC7AC30F80}" srcId="{9F97FF64-6FC2-4327-97F8-A196B8AA311C}" destId="{6065A6E0-54D1-4F58-9888-4EF552A66445}" srcOrd="0" destOrd="0" parTransId="{5C66B941-408A-43F4-BD5E-4B12FA4473FE}" sibTransId="{37B00225-E147-4807-AC87-3087C67CF540}"/>
    <dgm:cxn modelId="{EDBF4B04-6024-47C4-B413-4566F6BFE7F1}" srcId="{3147E6A1-1953-4A64-8E52-CDBB0C2B9060}" destId="{A746FFE9-DC1B-43E8-AB01-0BC88C6055FA}" srcOrd="0" destOrd="0" parTransId="{6FA0C0F6-30EF-4A8E-A089-6338E578C848}" sibTransId="{60A2B9F6-6C97-41EB-9574-9DFE089EB301}"/>
    <dgm:cxn modelId="{8D3E0E3C-1130-488C-9404-E8D89D778AD9}" srcId="{C6516FE6-40E7-48CC-A24E-363CAC34D4C7}" destId="{E814DBAF-F153-4749-A8FA-00CC32AF9029}" srcOrd="3" destOrd="0" parTransId="{A9DE4011-DAEF-4D30-9A75-3747AE55E597}" sibTransId="{74518D5B-9B5E-4152-BEA6-D2A222B7BB3E}"/>
    <dgm:cxn modelId="{E9288F6F-D8B0-4370-A584-8AF2C9DA363B}" srcId="{C6516FE6-40E7-48CC-A24E-363CAC34D4C7}" destId="{8921CBA8-83C5-40DC-A50A-CE607BC52F5A}" srcOrd="1" destOrd="0" parTransId="{2112EC9D-751E-47EC-B81A-0CAF0D0AC431}" sibTransId="{6DFC0BE1-B343-4E7C-A3EF-D0E570F003A5}"/>
    <dgm:cxn modelId="{D4E51ED1-60F8-478D-9FD1-46F101E7391F}" srcId="{CBB4A3AA-46FA-4180-BED8-7F4E0614053B}" destId="{9F97FF64-6FC2-4327-97F8-A196B8AA311C}" srcOrd="1" destOrd="0" parTransId="{6BAEDA72-6AAC-42C1-8CDA-D44169F7B7E9}" sibTransId="{6CACE3FA-C7E0-42E6-AAD0-A2DC1208AFD3}"/>
    <dgm:cxn modelId="{E3B07DAD-962A-4EF1-B08B-4AF025734855}" type="presOf" srcId="{C6516FE6-40E7-48CC-A24E-363CAC34D4C7}" destId="{AF497A74-E0EC-4972-96E5-61DCB90E631A}" srcOrd="0" destOrd="0" presId="urn:microsoft.com/office/officeart/2005/8/layout/hList1"/>
    <dgm:cxn modelId="{FA7FC0D8-4927-43AF-B91E-4F9864D6AB98}" type="presOf" srcId="{8921CBA8-83C5-40DC-A50A-CE607BC52F5A}" destId="{E29B6D76-F0F5-4BC4-B07E-7FCC8CC975BC}" srcOrd="0" destOrd="1" presId="urn:microsoft.com/office/officeart/2005/8/layout/hList1"/>
    <dgm:cxn modelId="{A058F4E6-4139-45A0-AC64-95DEDDE8D5C5}" srcId="{9F97FF64-6FC2-4327-97F8-A196B8AA311C}" destId="{860744A7-A0D5-4DA3-A63C-6E4E594A749F}" srcOrd="1" destOrd="0" parTransId="{E6EB8A05-1579-4A92-9007-5D4110DE84D6}" sibTransId="{22B80708-49A1-45C6-9E42-5E88A77BB44C}"/>
    <dgm:cxn modelId="{DF89F49A-7A08-4FB6-9418-39A593AFDC05}" type="presOf" srcId="{3147E6A1-1953-4A64-8E52-CDBB0C2B9060}" destId="{8FFED7D3-BF50-4314-A2EB-0417FDFDC30B}" srcOrd="0" destOrd="0" presId="urn:microsoft.com/office/officeart/2005/8/layout/hList1"/>
    <dgm:cxn modelId="{B06A3EB8-10A1-472A-9BAB-F441A272C2B6}" type="presOf" srcId="{E814DBAF-F153-4749-A8FA-00CC32AF9029}" destId="{E29B6D76-F0F5-4BC4-B07E-7FCC8CC975BC}" srcOrd="0" destOrd="3" presId="urn:microsoft.com/office/officeart/2005/8/layout/hList1"/>
    <dgm:cxn modelId="{FCC3A0CC-9165-4D22-9436-E7A0E38E6FF7}" srcId="{CBB4A3AA-46FA-4180-BED8-7F4E0614053B}" destId="{3147E6A1-1953-4A64-8E52-CDBB0C2B9060}" srcOrd="2" destOrd="0" parTransId="{C944600C-CCC7-4ABF-8344-96E4E466F18B}" sibTransId="{92758995-BB42-4024-BF92-DE669201F2BB}"/>
    <dgm:cxn modelId="{9FFCA1B6-24C2-4125-B376-8262BC15B605}" type="presOf" srcId="{A746FFE9-DC1B-43E8-AB01-0BC88C6055FA}" destId="{4B13BB28-E6BD-42D1-BC1C-3444DCE78E60}" srcOrd="0" destOrd="0" presId="urn:microsoft.com/office/officeart/2005/8/layout/hList1"/>
    <dgm:cxn modelId="{63D38213-2FAA-41A3-B2AC-ED8C759AE7DF}" srcId="{9F97FF64-6FC2-4327-97F8-A196B8AA311C}" destId="{03EA85E8-5658-4B78-B1A6-42F703A0015A}" srcOrd="3" destOrd="0" parTransId="{17ABCFAF-615D-4724-B697-7F3161745C81}" sibTransId="{6F975114-1B0B-4DDC-A5BF-CFA469D25FA3}"/>
    <dgm:cxn modelId="{C2E6EFEA-A2F9-4EB3-91EF-CF88A0460C8B}" type="presOf" srcId="{A9A55E04-1677-4539-A1D4-D1F57E4F357F}" destId="{4B13BB28-E6BD-42D1-BC1C-3444DCE78E60}" srcOrd="0" destOrd="2" presId="urn:microsoft.com/office/officeart/2005/8/layout/hList1"/>
    <dgm:cxn modelId="{3E9F50DD-D5EE-4F7E-AA7F-84F1036E772B}" srcId="{C6516FE6-40E7-48CC-A24E-363CAC34D4C7}" destId="{2DD64A1A-46FA-4716-93CD-203DA396C3B3}" srcOrd="2" destOrd="0" parTransId="{0927AADD-67C6-4570-B7FC-C6D3D48A701E}" sibTransId="{AFA9481F-56AB-4BEC-865B-9AA1DEF0A44A}"/>
    <dgm:cxn modelId="{A7E4D4BE-E47D-4F88-83D9-2473D2B5D7A0}" srcId="{C6516FE6-40E7-48CC-A24E-363CAC34D4C7}" destId="{C932F16F-9EE2-45EA-86FE-435B91480080}" srcOrd="0" destOrd="0" parTransId="{FBDE711B-A7E5-4D5C-85E9-FFE32FA4B5B9}" sibTransId="{0109C602-E819-4B3A-8771-CB14DC963F50}"/>
    <dgm:cxn modelId="{3F54FF6B-64AA-473C-9A18-ABB77D9E1C52}" srcId="{CBB4A3AA-46FA-4180-BED8-7F4E0614053B}" destId="{C6516FE6-40E7-48CC-A24E-363CAC34D4C7}" srcOrd="0" destOrd="0" parTransId="{1AB003EB-1ABE-4356-A436-73A1C1CAFEB3}" sibTransId="{12D89F58-E874-46C7-A7BF-92011F851F43}"/>
    <dgm:cxn modelId="{F4D609CA-D980-4539-8411-B7457005414C}" type="presOf" srcId="{6065A6E0-54D1-4F58-9888-4EF552A66445}" destId="{0A9D4B78-8755-4035-9FA4-C5EDB5116667}" srcOrd="0" destOrd="0" presId="urn:microsoft.com/office/officeart/2005/8/layout/hList1"/>
    <dgm:cxn modelId="{0F96CC30-BD14-444E-B653-F1390B1F8A1F}" type="presOf" srcId="{860744A7-A0D5-4DA3-A63C-6E4E594A749F}" destId="{0A9D4B78-8755-4035-9FA4-C5EDB5116667}" srcOrd="0" destOrd="1" presId="urn:microsoft.com/office/officeart/2005/8/layout/hList1"/>
    <dgm:cxn modelId="{BF5AB5BE-A738-4CBC-AC88-1FCC52CF9CFB}" type="presOf" srcId="{C932F16F-9EE2-45EA-86FE-435B91480080}" destId="{E29B6D76-F0F5-4BC4-B07E-7FCC8CC975BC}" srcOrd="0" destOrd="0" presId="urn:microsoft.com/office/officeart/2005/8/layout/hList1"/>
    <dgm:cxn modelId="{099EC933-B1A5-465D-9C8E-4E174387C3E5}" type="presOf" srcId="{9F97FF64-6FC2-4327-97F8-A196B8AA311C}" destId="{0A13A486-530C-49D2-A7B8-0D4EC8711F20}" srcOrd="0" destOrd="0" presId="urn:microsoft.com/office/officeart/2005/8/layout/hList1"/>
    <dgm:cxn modelId="{62396DA6-1CB9-4203-89E4-9E075FE4D364}" srcId="{3147E6A1-1953-4A64-8E52-CDBB0C2B9060}" destId="{2890D223-5318-4762-A1C5-E89CA21D8599}" srcOrd="1" destOrd="0" parTransId="{2AC8E516-EE62-4C8E-92CB-921643D66F35}" sibTransId="{6266B096-52AE-4421-A91E-63A159C4218C}"/>
    <dgm:cxn modelId="{28A2B1C1-A2FB-4B7E-8B1B-DCF12423CF23}" type="presOf" srcId="{CBB4A3AA-46FA-4180-BED8-7F4E0614053B}" destId="{69511868-6E6B-4CC8-BD37-8935B7E4AA2B}" srcOrd="0" destOrd="0" presId="urn:microsoft.com/office/officeart/2005/8/layout/hList1"/>
    <dgm:cxn modelId="{1F3721B1-F678-42E3-B018-B196E51D1520}" type="presOf" srcId="{2DD64A1A-46FA-4716-93CD-203DA396C3B3}" destId="{E29B6D76-F0F5-4BC4-B07E-7FCC8CC975BC}" srcOrd="0" destOrd="2" presId="urn:microsoft.com/office/officeart/2005/8/layout/hList1"/>
    <dgm:cxn modelId="{7BCAF5EB-C3FA-4CD6-9479-133C29703234}" srcId="{3147E6A1-1953-4A64-8E52-CDBB0C2B9060}" destId="{A9A55E04-1677-4539-A1D4-D1F57E4F357F}" srcOrd="2" destOrd="0" parTransId="{F9744361-E9A8-4DC1-BE12-B00DC71612ED}" sibTransId="{2A7FB82D-EDB2-479A-A6FE-80CE0FA0A88A}"/>
    <dgm:cxn modelId="{1EB5BB93-17B8-4057-BBF7-05DB1A899A96}" type="presOf" srcId="{2890D223-5318-4762-A1C5-E89CA21D8599}" destId="{4B13BB28-E6BD-42D1-BC1C-3444DCE78E60}" srcOrd="0" destOrd="1" presId="urn:microsoft.com/office/officeart/2005/8/layout/hList1"/>
    <dgm:cxn modelId="{F88F127B-A8B9-4065-B741-F0F3D414E95E}" type="presParOf" srcId="{69511868-6E6B-4CC8-BD37-8935B7E4AA2B}" destId="{2CDA2B4E-F3F8-40FC-9E25-985D574C41AC}" srcOrd="0" destOrd="0" presId="urn:microsoft.com/office/officeart/2005/8/layout/hList1"/>
    <dgm:cxn modelId="{36E46038-E20A-4194-BB4A-4CCDB14AC9F6}" type="presParOf" srcId="{2CDA2B4E-F3F8-40FC-9E25-985D574C41AC}" destId="{AF497A74-E0EC-4972-96E5-61DCB90E631A}" srcOrd="0" destOrd="0" presId="urn:microsoft.com/office/officeart/2005/8/layout/hList1"/>
    <dgm:cxn modelId="{BE2745A4-F108-4592-BDA8-9C417E0AA1BB}" type="presParOf" srcId="{2CDA2B4E-F3F8-40FC-9E25-985D574C41AC}" destId="{E29B6D76-F0F5-4BC4-B07E-7FCC8CC975BC}" srcOrd="1" destOrd="0" presId="urn:microsoft.com/office/officeart/2005/8/layout/hList1"/>
    <dgm:cxn modelId="{9949D1D2-8082-4DE5-A0E4-F343E6F16F0D}" type="presParOf" srcId="{69511868-6E6B-4CC8-BD37-8935B7E4AA2B}" destId="{81EB98A8-492D-4AE7-B07D-34144C80670F}" srcOrd="1" destOrd="0" presId="urn:microsoft.com/office/officeart/2005/8/layout/hList1"/>
    <dgm:cxn modelId="{DAADB08D-9DD1-49EC-ADD9-75D75B100D1E}" type="presParOf" srcId="{69511868-6E6B-4CC8-BD37-8935B7E4AA2B}" destId="{4C88F56D-7138-4140-97A9-A00C41C72C51}" srcOrd="2" destOrd="0" presId="urn:microsoft.com/office/officeart/2005/8/layout/hList1"/>
    <dgm:cxn modelId="{AD07D3B7-30DB-4604-8A91-DBD10B47082B}" type="presParOf" srcId="{4C88F56D-7138-4140-97A9-A00C41C72C51}" destId="{0A13A486-530C-49D2-A7B8-0D4EC8711F20}" srcOrd="0" destOrd="0" presId="urn:microsoft.com/office/officeart/2005/8/layout/hList1"/>
    <dgm:cxn modelId="{53FEB2F1-985B-4884-9383-734E799C5F89}" type="presParOf" srcId="{4C88F56D-7138-4140-97A9-A00C41C72C51}" destId="{0A9D4B78-8755-4035-9FA4-C5EDB5116667}" srcOrd="1" destOrd="0" presId="urn:microsoft.com/office/officeart/2005/8/layout/hList1"/>
    <dgm:cxn modelId="{5BAE0B43-F277-4593-8296-60416ABAA0E2}" type="presParOf" srcId="{69511868-6E6B-4CC8-BD37-8935B7E4AA2B}" destId="{02196CC2-15D5-4B9F-B33D-A950AD30B3F2}" srcOrd="3" destOrd="0" presId="urn:microsoft.com/office/officeart/2005/8/layout/hList1"/>
    <dgm:cxn modelId="{1909BD69-9266-4A55-A62A-723E779236DF}" type="presParOf" srcId="{69511868-6E6B-4CC8-BD37-8935B7E4AA2B}" destId="{DBA65050-5CCF-4881-9293-CD1434E379A9}" srcOrd="4" destOrd="0" presId="urn:microsoft.com/office/officeart/2005/8/layout/hList1"/>
    <dgm:cxn modelId="{37500F63-8854-48CD-8F98-B7D4AACEC047}" type="presParOf" srcId="{DBA65050-5CCF-4881-9293-CD1434E379A9}" destId="{8FFED7D3-BF50-4314-A2EB-0417FDFDC30B}" srcOrd="0" destOrd="0" presId="urn:microsoft.com/office/officeart/2005/8/layout/hList1"/>
    <dgm:cxn modelId="{D18171AF-A9D3-43DD-A27E-86EB1D038AEC}" type="presParOf" srcId="{DBA65050-5CCF-4881-9293-CD1434E379A9}" destId="{4B13BB28-E6BD-42D1-BC1C-3444DCE78E6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B4A3AA-46FA-4180-BED8-7F4E0614053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516FE6-40E7-48CC-A24E-363CAC34D4C7}">
      <dgm:prSet phldrT="[Text]"/>
      <dgm:spPr/>
      <dgm:t>
        <a:bodyPr/>
        <a:lstStyle/>
        <a:p>
          <a:r>
            <a:rPr lang="en-US" dirty="0"/>
            <a:t>Blind Tests</a:t>
          </a:r>
        </a:p>
      </dgm:t>
    </dgm:pt>
    <dgm:pt modelId="{1AB003EB-1ABE-4356-A436-73A1C1CAFEB3}" type="parTrans" cxnId="{3F54FF6B-64AA-473C-9A18-ABB77D9E1C52}">
      <dgm:prSet/>
      <dgm:spPr/>
      <dgm:t>
        <a:bodyPr/>
        <a:lstStyle/>
        <a:p>
          <a:endParaRPr lang="en-US"/>
        </a:p>
      </dgm:t>
    </dgm:pt>
    <dgm:pt modelId="{12D89F58-E874-46C7-A7BF-92011F851F43}" type="sibTrans" cxnId="{3F54FF6B-64AA-473C-9A18-ABB77D9E1C52}">
      <dgm:prSet/>
      <dgm:spPr/>
      <dgm:t>
        <a:bodyPr/>
        <a:lstStyle/>
        <a:p>
          <a:endParaRPr lang="en-US"/>
        </a:p>
      </dgm:t>
    </dgm:pt>
    <dgm:pt modelId="{C932F16F-9EE2-45EA-86FE-435B91480080}">
      <dgm:prSet phldrT="[Text]"/>
      <dgm:spPr/>
      <dgm:t>
        <a:bodyPr/>
        <a:lstStyle/>
        <a:p>
          <a:r>
            <a:rPr lang="en-US" dirty="0"/>
            <a:t>The tester only has publicly available data to work with</a:t>
          </a:r>
        </a:p>
      </dgm:t>
    </dgm:pt>
    <dgm:pt modelId="{FBDE711B-A7E5-4D5C-85E9-FFE32FA4B5B9}" type="parTrans" cxnId="{A7E4D4BE-E47D-4F88-83D9-2473D2B5D7A0}">
      <dgm:prSet/>
      <dgm:spPr/>
      <dgm:t>
        <a:bodyPr/>
        <a:lstStyle/>
        <a:p>
          <a:endParaRPr lang="en-US"/>
        </a:p>
      </dgm:t>
    </dgm:pt>
    <dgm:pt modelId="{0109C602-E819-4B3A-8771-CB14DC963F50}" type="sibTrans" cxnId="{A7E4D4BE-E47D-4F88-83D9-2473D2B5D7A0}">
      <dgm:prSet/>
      <dgm:spPr/>
      <dgm:t>
        <a:bodyPr/>
        <a:lstStyle/>
        <a:p>
          <a:endParaRPr lang="en-US"/>
        </a:p>
      </dgm:t>
    </dgm:pt>
    <dgm:pt modelId="{9F97FF64-6FC2-4327-97F8-A196B8AA311C}">
      <dgm:prSet phldrT="[Text]"/>
      <dgm:spPr/>
      <dgm:t>
        <a:bodyPr/>
        <a:lstStyle/>
        <a:p>
          <a:r>
            <a:rPr lang="en-US"/>
            <a:t>Double Blind </a:t>
          </a:r>
          <a:r>
            <a:rPr lang="en-US" dirty="0"/>
            <a:t>Types</a:t>
          </a:r>
        </a:p>
      </dgm:t>
    </dgm:pt>
    <dgm:pt modelId="{6BAEDA72-6AAC-42C1-8CDA-D44169F7B7E9}" type="parTrans" cxnId="{D4E51ED1-60F8-478D-9FD1-46F101E7391F}">
      <dgm:prSet/>
      <dgm:spPr/>
      <dgm:t>
        <a:bodyPr/>
        <a:lstStyle/>
        <a:p>
          <a:endParaRPr lang="en-US"/>
        </a:p>
      </dgm:t>
    </dgm:pt>
    <dgm:pt modelId="{6CACE3FA-C7E0-42E6-AAD0-A2DC1208AFD3}" type="sibTrans" cxnId="{D4E51ED1-60F8-478D-9FD1-46F101E7391F}">
      <dgm:prSet/>
      <dgm:spPr/>
      <dgm:t>
        <a:bodyPr/>
        <a:lstStyle/>
        <a:p>
          <a:endParaRPr lang="en-US"/>
        </a:p>
      </dgm:t>
    </dgm:pt>
    <dgm:pt modelId="{6065A6E0-54D1-4F58-9888-4EF552A66445}">
      <dgm:prSet phldrT="[Text]"/>
      <dgm:spPr/>
      <dgm:t>
        <a:bodyPr/>
        <a:lstStyle/>
        <a:p>
          <a:r>
            <a:rPr lang="en-US" dirty="0"/>
            <a:t>Also known as stealth assessment</a:t>
          </a:r>
        </a:p>
      </dgm:t>
    </dgm:pt>
    <dgm:pt modelId="{5C66B941-408A-43F4-BD5E-4B12FA4473FE}" type="parTrans" cxnId="{93362B17-1B98-490C-8010-73FC7AC30F80}">
      <dgm:prSet/>
      <dgm:spPr/>
      <dgm:t>
        <a:bodyPr/>
        <a:lstStyle/>
        <a:p>
          <a:endParaRPr lang="en-US"/>
        </a:p>
      </dgm:t>
    </dgm:pt>
    <dgm:pt modelId="{37B00225-E147-4807-AC87-3087C67CF540}" type="sibTrans" cxnId="{93362B17-1B98-490C-8010-73FC7AC30F80}">
      <dgm:prSet/>
      <dgm:spPr/>
      <dgm:t>
        <a:bodyPr/>
        <a:lstStyle/>
        <a:p>
          <a:endParaRPr lang="en-US"/>
        </a:p>
      </dgm:t>
    </dgm:pt>
    <dgm:pt modelId="{3147E6A1-1953-4A64-8E52-CDBB0C2B9060}">
      <dgm:prSet phldrT="[Text]"/>
      <dgm:spPr/>
      <dgm:t>
        <a:bodyPr/>
        <a:lstStyle/>
        <a:p>
          <a:r>
            <a:rPr lang="en-US" dirty="0"/>
            <a:t>Targeted</a:t>
          </a:r>
        </a:p>
      </dgm:t>
    </dgm:pt>
    <dgm:pt modelId="{C944600C-CCC7-4ABF-8344-96E4E466F18B}" type="parTrans" cxnId="{FCC3A0CC-9165-4D22-9436-E7A0E38E6FF7}">
      <dgm:prSet/>
      <dgm:spPr/>
      <dgm:t>
        <a:bodyPr/>
        <a:lstStyle/>
        <a:p>
          <a:endParaRPr lang="en-US"/>
        </a:p>
      </dgm:t>
    </dgm:pt>
    <dgm:pt modelId="{92758995-BB42-4024-BF92-DE669201F2BB}" type="sibTrans" cxnId="{FCC3A0CC-9165-4D22-9436-E7A0E38E6FF7}">
      <dgm:prSet/>
      <dgm:spPr/>
      <dgm:t>
        <a:bodyPr/>
        <a:lstStyle/>
        <a:p>
          <a:endParaRPr lang="en-US"/>
        </a:p>
      </dgm:t>
    </dgm:pt>
    <dgm:pt modelId="{A746FFE9-DC1B-43E8-AB01-0BC88C6055FA}">
      <dgm:prSet phldrT="[Text]"/>
      <dgm:spPr/>
      <dgm:t>
        <a:bodyPr/>
        <a:lstStyle/>
        <a:p>
          <a:r>
            <a:rPr lang="en-US" dirty="0"/>
            <a:t>Involves external and internal parties carrying out a focused test on specific areas of interest</a:t>
          </a:r>
        </a:p>
      </dgm:t>
    </dgm:pt>
    <dgm:pt modelId="{6FA0C0F6-30EF-4A8E-A089-6338E578C848}" type="parTrans" cxnId="{EDBF4B04-6024-47C4-B413-4566F6BFE7F1}">
      <dgm:prSet/>
      <dgm:spPr/>
      <dgm:t>
        <a:bodyPr/>
        <a:lstStyle/>
        <a:p>
          <a:endParaRPr lang="en-US"/>
        </a:p>
      </dgm:t>
    </dgm:pt>
    <dgm:pt modelId="{60A2B9F6-6C97-41EB-9574-9DFE089EB301}" type="sibTrans" cxnId="{EDBF4B04-6024-47C4-B413-4566F6BFE7F1}">
      <dgm:prSet/>
      <dgm:spPr/>
      <dgm:t>
        <a:bodyPr/>
        <a:lstStyle/>
        <a:p>
          <a:endParaRPr lang="en-US"/>
        </a:p>
      </dgm:t>
    </dgm:pt>
    <dgm:pt modelId="{D6C92269-631C-479E-A91A-BEAFC11C4164}">
      <dgm:prSet phldrT="[Text]"/>
      <dgm:spPr/>
      <dgm:t>
        <a:bodyPr/>
        <a:lstStyle/>
        <a:p>
          <a:r>
            <a:rPr lang="en-US" dirty="0"/>
            <a:t>The network security team has prior knowledge of this test to defend</a:t>
          </a:r>
        </a:p>
      </dgm:t>
    </dgm:pt>
    <dgm:pt modelId="{FE627679-FDB4-40D7-B187-DBB27B230BED}" type="parTrans" cxnId="{17661C30-DD45-4059-8305-700841CF061D}">
      <dgm:prSet/>
      <dgm:spPr/>
    </dgm:pt>
    <dgm:pt modelId="{AE95E573-4CBF-4CF3-8CE6-B37E73B1EE4D}" type="sibTrans" cxnId="{17661C30-DD45-4059-8305-700841CF061D}">
      <dgm:prSet/>
      <dgm:spPr/>
    </dgm:pt>
    <dgm:pt modelId="{DD2ECD33-E46B-4998-8153-F4F9712F001A}">
      <dgm:prSet phldrT="[Text]"/>
      <dgm:spPr/>
      <dgm:t>
        <a:bodyPr/>
        <a:lstStyle/>
        <a:p>
          <a:r>
            <a:rPr lang="en-US" dirty="0"/>
            <a:t>It is a blind test to both the tester as well as the security team</a:t>
          </a:r>
        </a:p>
      </dgm:t>
    </dgm:pt>
    <dgm:pt modelId="{351D2DAD-230D-4A40-9452-05E5DE56C17D}" type="parTrans" cxnId="{DA9F0FE0-D4EC-4DEB-9A10-E31E2826244A}">
      <dgm:prSet/>
      <dgm:spPr/>
    </dgm:pt>
    <dgm:pt modelId="{62EF5CB8-9EA8-4787-8090-87146F1B76D8}" type="sibTrans" cxnId="{DA9F0FE0-D4EC-4DEB-9A10-E31E2826244A}">
      <dgm:prSet/>
      <dgm:spPr/>
    </dgm:pt>
    <dgm:pt modelId="{D51AE8E9-0C18-4ED7-88FB-5B6AA00FA70E}">
      <dgm:prSet phldrT="[Text]"/>
      <dgm:spPr/>
      <dgm:t>
        <a:bodyPr/>
        <a:lstStyle/>
        <a:p>
          <a:r>
            <a:rPr lang="en-US" dirty="0"/>
            <a:t>It is used to evaluate the security levels and responses of the security team</a:t>
          </a:r>
        </a:p>
      </dgm:t>
    </dgm:pt>
    <dgm:pt modelId="{412276A1-83C1-4D0E-88B8-08B007ECCAA7}" type="parTrans" cxnId="{06316ECD-FFB6-4400-BB72-0064C905860A}">
      <dgm:prSet/>
      <dgm:spPr/>
    </dgm:pt>
    <dgm:pt modelId="{569A65E9-C7BC-4165-BE71-81A2B167F835}" type="sibTrans" cxnId="{06316ECD-FFB6-4400-BB72-0064C905860A}">
      <dgm:prSet/>
      <dgm:spPr/>
    </dgm:pt>
    <dgm:pt modelId="{3AA9BB0F-EDE7-4542-AA85-62CC468AB2FE}">
      <dgm:prSet phldrT="[Text]"/>
      <dgm:spPr/>
      <dgm:t>
        <a:bodyPr/>
        <a:lstStyle/>
        <a:p>
          <a:r>
            <a:rPr lang="en-US" dirty="0"/>
            <a:t>It is a realistic demonstration of the likely success or failure of an attack</a:t>
          </a:r>
        </a:p>
      </dgm:t>
    </dgm:pt>
    <dgm:pt modelId="{6A26E2C8-765D-453E-9B7C-717C4D3AB597}" type="parTrans" cxnId="{5206D7B1-2306-458B-B885-3B17B9EB002D}">
      <dgm:prSet/>
      <dgm:spPr/>
    </dgm:pt>
    <dgm:pt modelId="{16AB4264-E8D1-4D97-9314-E626B1696A5B}" type="sibTrans" cxnId="{5206D7B1-2306-458B-B885-3B17B9EB002D}">
      <dgm:prSet/>
      <dgm:spPr/>
    </dgm:pt>
    <dgm:pt modelId="{69511868-6E6B-4CC8-BD37-8935B7E4AA2B}" type="pres">
      <dgm:prSet presAssocID="{CBB4A3AA-46FA-4180-BED8-7F4E0614053B}" presName="Name0" presStyleCnt="0">
        <dgm:presLayoutVars>
          <dgm:dir/>
          <dgm:animLvl val="lvl"/>
          <dgm:resizeHandles val="exact"/>
        </dgm:presLayoutVars>
      </dgm:prSet>
      <dgm:spPr/>
    </dgm:pt>
    <dgm:pt modelId="{2CDA2B4E-F3F8-40FC-9E25-985D574C41AC}" type="pres">
      <dgm:prSet presAssocID="{C6516FE6-40E7-48CC-A24E-363CAC34D4C7}" presName="composite" presStyleCnt="0"/>
      <dgm:spPr/>
    </dgm:pt>
    <dgm:pt modelId="{AF497A74-E0EC-4972-96E5-61DCB90E631A}" type="pres">
      <dgm:prSet presAssocID="{C6516FE6-40E7-48CC-A24E-363CAC34D4C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29B6D76-F0F5-4BC4-B07E-7FCC8CC975BC}" type="pres">
      <dgm:prSet presAssocID="{C6516FE6-40E7-48CC-A24E-363CAC34D4C7}" presName="desTx" presStyleLbl="alignAccFollowNode1" presStyleIdx="0" presStyleCnt="3">
        <dgm:presLayoutVars>
          <dgm:bulletEnabled val="1"/>
        </dgm:presLayoutVars>
      </dgm:prSet>
      <dgm:spPr/>
    </dgm:pt>
    <dgm:pt modelId="{81EB98A8-492D-4AE7-B07D-34144C80670F}" type="pres">
      <dgm:prSet presAssocID="{12D89F58-E874-46C7-A7BF-92011F851F43}" presName="space" presStyleCnt="0"/>
      <dgm:spPr/>
    </dgm:pt>
    <dgm:pt modelId="{4C88F56D-7138-4140-97A9-A00C41C72C51}" type="pres">
      <dgm:prSet presAssocID="{9F97FF64-6FC2-4327-97F8-A196B8AA311C}" presName="composite" presStyleCnt="0"/>
      <dgm:spPr/>
    </dgm:pt>
    <dgm:pt modelId="{0A13A486-530C-49D2-A7B8-0D4EC8711F20}" type="pres">
      <dgm:prSet presAssocID="{9F97FF64-6FC2-4327-97F8-A196B8AA311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A9D4B78-8755-4035-9FA4-C5EDB5116667}" type="pres">
      <dgm:prSet presAssocID="{9F97FF64-6FC2-4327-97F8-A196B8AA311C}" presName="desTx" presStyleLbl="alignAccFollowNode1" presStyleIdx="1" presStyleCnt="3">
        <dgm:presLayoutVars>
          <dgm:bulletEnabled val="1"/>
        </dgm:presLayoutVars>
      </dgm:prSet>
      <dgm:spPr/>
    </dgm:pt>
    <dgm:pt modelId="{02196CC2-15D5-4B9F-B33D-A950AD30B3F2}" type="pres">
      <dgm:prSet presAssocID="{6CACE3FA-C7E0-42E6-AAD0-A2DC1208AFD3}" presName="space" presStyleCnt="0"/>
      <dgm:spPr/>
    </dgm:pt>
    <dgm:pt modelId="{DBA65050-5CCF-4881-9293-CD1434E379A9}" type="pres">
      <dgm:prSet presAssocID="{3147E6A1-1953-4A64-8E52-CDBB0C2B9060}" presName="composite" presStyleCnt="0"/>
      <dgm:spPr/>
    </dgm:pt>
    <dgm:pt modelId="{8FFED7D3-BF50-4314-A2EB-0417FDFDC30B}" type="pres">
      <dgm:prSet presAssocID="{3147E6A1-1953-4A64-8E52-CDBB0C2B906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B13BB28-E6BD-42D1-BC1C-3444DCE78E60}" type="pres">
      <dgm:prSet presAssocID="{3147E6A1-1953-4A64-8E52-CDBB0C2B906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7661C30-DD45-4059-8305-700841CF061D}" srcId="{C6516FE6-40E7-48CC-A24E-363CAC34D4C7}" destId="{D6C92269-631C-479E-A91A-BEAFC11C4164}" srcOrd="1" destOrd="0" parTransId="{FE627679-FDB4-40D7-B187-DBB27B230BED}" sibTransId="{AE95E573-4CBF-4CF3-8CE6-B37E73B1EE4D}"/>
    <dgm:cxn modelId="{1E3EDE33-19C5-4488-A74C-8515E29BACD2}" type="presOf" srcId="{D6C92269-631C-479E-A91A-BEAFC11C4164}" destId="{E29B6D76-F0F5-4BC4-B07E-7FCC8CC975BC}" srcOrd="0" destOrd="1" presId="urn:microsoft.com/office/officeart/2005/8/layout/hList1"/>
    <dgm:cxn modelId="{06316ECD-FFB6-4400-BB72-0064C905860A}" srcId="{9F97FF64-6FC2-4327-97F8-A196B8AA311C}" destId="{D51AE8E9-0C18-4ED7-88FB-5B6AA00FA70E}" srcOrd="2" destOrd="0" parTransId="{412276A1-83C1-4D0E-88B8-08B007ECCAA7}" sibTransId="{569A65E9-C7BC-4165-BE71-81A2B167F835}"/>
    <dgm:cxn modelId="{57FEC8D6-1043-429E-AE9B-8783BE0B3017}" type="presOf" srcId="{D51AE8E9-0C18-4ED7-88FB-5B6AA00FA70E}" destId="{0A9D4B78-8755-4035-9FA4-C5EDB5116667}" srcOrd="0" destOrd="2" presId="urn:microsoft.com/office/officeart/2005/8/layout/hList1"/>
    <dgm:cxn modelId="{93362B17-1B98-490C-8010-73FC7AC30F80}" srcId="{9F97FF64-6FC2-4327-97F8-A196B8AA311C}" destId="{6065A6E0-54D1-4F58-9888-4EF552A66445}" srcOrd="0" destOrd="0" parTransId="{5C66B941-408A-43F4-BD5E-4B12FA4473FE}" sibTransId="{37B00225-E147-4807-AC87-3087C67CF540}"/>
    <dgm:cxn modelId="{E4160321-4926-4ED1-8BF2-DCD316A7C541}" type="presOf" srcId="{3AA9BB0F-EDE7-4542-AA85-62CC468AB2FE}" destId="{0A9D4B78-8755-4035-9FA4-C5EDB5116667}" srcOrd="0" destOrd="3" presId="urn:microsoft.com/office/officeart/2005/8/layout/hList1"/>
    <dgm:cxn modelId="{EDBF4B04-6024-47C4-B413-4566F6BFE7F1}" srcId="{3147E6A1-1953-4A64-8E52-CDBB0C2B9060}" destId="{A746FFE9-DC1B-43E8-AB01-0BC88C6055FA}" srcOrd="0" destOrd="0" parTransId="{6FA0C0F6-30EF-4A8E-A089-6338E578C848}" sibTransId="{60A2B9F6-6C97-41EB-9574-9DFE089EB301}"/>
    <dgm:cxn modelId="{D4E51ED1-60F8-478D-9FD1-46F101E7391F}" srcId="{CBB4A3AA-46FA-4180-BED8-7F4E0614053B}" destId="{9F97FF64-6FC2-4327-97F8-A196B8AA311C}" srcOrd="1" destOrd="0" parTransId="{6BAEDA72-6AAC-42C1-8CDA-D44169F7B7E9}" sibTransId="{6CACE3FA-C7E0-42E6-AAD0-A2DC1208AFD3}"/>
    <dgm:cxn modelId="{E3B07DAD-962A-4EF1-B08B-4AF025734855}" type="presOf" srcId="{C6516FE6-40E7-48CC-A24E-363CAC34D4C7}" destId="{AF497A74-E0EC-4972-96E5-61DCB90E631A}" srcOrd="0" destOrd="0" presId="urn:microsoft.com/office/officeart/2005/8/layout/hList1"/>
    <dgm:cxn modelId="{5206D7B1-2306-458B-B885-3B17B9EB002D}" srcId="{9F97FF64-6FC2-4327-97F8-A196B8AA311C}" destId="{3AA9BB0F-EDE7-4542-AA85-62CC468AB2FE}" srcOrd="3" destOrd="0" parTransId="{6A26E2C8-765D-453E-9B7C-717C4D3AB597}" sibTransId="{16AB4264-E8D1-4D97-9314-E626B1696A5B}"/>
    <dgm:cxn modelId="{DF89F49A-7A08-4FB6-9418-39A593AFDC05}" type="presOf" srcId="{3147E6A1-1953-4A64-8E52-CDBB0C2B9060}" destId="{8FFED7D3-BF50-4314-A2EB-0417FDFDC30B}" srcOrd="0" destOrd="0" presId="urn:microsoft.com/office/officeart/2005/8/layout/hList1"/>
    <dgm:cxn modelId="{FCC3A0CC-9165-4D22-9436-E7A0E38E6FF7}" srcId="{CBB4A3AA-46FA-4180-BED8-7F4E0614053B}" destId="{3147E6A1-1953-4A64-8E52-CDBB0C2B9060}" srcOrd="2" destOrd="0" parTransId="{C944600C-CCC7-4ABF-8344-96E4E466F18B}" sibTransId="{92758995-BB42-4024-BF92-DE669201F2BB}"/>
    <dgm:cxn modelId="{9FFCA1B6-24C2-4125-B376-8262BC15B605}" type="presOf" srcId="{A746FFE9-DC1B-43E8-AB01-0BC88C6055FA}" destId="{4B13BB28-E6BD-42D1-BC1C-3444DCE78E60}" srcOrd="0" destOrd="0" presId="urn:microsoft.com/office/officeart/2005/8/layout/hList1"/>
    <dgm:cxn modelId="{A7E4D4BE-E47D-4F88-83D9-2473D2B5D7A0}" srcId="{C6516FE6-40E7-48CC-A24E-363CAC34D4C7}" destId="{C932F16F-9EE2-45EA-86FE-435B91480080}" srcOrd="0" destOrd="0" parTransId="{FBDE711B-A7E5-4D5C-85E9-FFE32FA4B5B9}" sibTransId="{0109C602-E819-4B3A-8771-CB14DC963F50}"/>
    <dgm:cxn modelId="{3F54FF6B-64AA-473C-9A18-ABB77D9E1C52}" srcId="{CBB4A3AA-46FA-4180-BED8-7F4E0614053B}" destId="{C6516FE6-40E7-48CC-A24E-363CAC34D4C7}" srcOrd="0" destOrd="0" parTransId="{1AB003EB-1ABE-4356-A436-73A1C1CAFEB3}" sibTransId="{12D89F58-E874-46C7-A7BF-92011F851F43}"/>
    <dgm:cxn modelId="{DA9F0FE0-D4EC-4DEB-9A10-E31E2826244A}" srcId="{9F97FF64-6FC2-4327-97F8-A196B8AA311C}" destId="{DD2ECD33-E46B-4998-8153-F4F9712F001A}" srcOrd="1" destOrd="0" parTransId="{351D2DAD-230D-4A40-9452-05E5DE56C17D}" sibTransId="{62EF5CB8-9EA8-4787-8090-87146F1B76D8}"/>
    <dgm:cxn modelId="{F4D609CA-D980-4539-8411-B7457005414C}" type="presOf" srcId="{6065A6E0-54D1-4F58-9888-4EF552A66445}" destId="{0A9D4B78-8755-4035-9FA4-C5EDB5116667}" srcOrd="0" destOrd="0" presId="urn:microsoft.com/office/officeart/2005/8/layout/hList1"/>
    <dgm:cxn modelId="{BF5AB5BE-A738-4CBC-AC88-1FCC52CF9CFB}" type="presOf" srcId="{C932F16F-9EE2-45EA-86FE-435B91480080}" destId="{E29B6D76-F0F5-4BC4-B07E-7FCC8CC975BC}" srcOrd="0" destOrd="0" presId="urn:microsoft.com/office/officeart/2005/8/layout/hList1"/>
    <dgm:cxn modelId="{099EC933-B1A5-465D-9C8E-4E174387C3E5}" type="presOf" srcId="{9F97FF64-6FC2-4327-97F8-A196B8AA311C}" destId="{0A13A486-530C-49D2-A7B8-0D4EC8711F20}" srcOrd="0" destOrd="0" presId="urn:microsoft.com/office/officeart/2005/8/layout/hList1"/>
    <dgm:cxn modelId="{28A2B1C1-A2FB-4B7E-8B1B-DCF12423CF23}" type="presOf" srcId="{CBB4A3AA-46FA-4180-BED8-7F4E0614053B}" destId="{69511868-6E6B-4CC8-BD37-8935B7E4AA2B}" srcOrd="0" destOrd="0" presId="urn:microsoft.com/office/officeart/2005/8/layout/hList1"/>
    <dgm:cxn modelId="{93C6BE4A-EA03-439B-AC38-FE3A994C1257}" type="presOf" srcId="{DD2ECD33-E46B-4998-8153-F4F9712F001A}" destId="{0A9D4B78-8755-4035-9FA4-C5EDB5116667}" srcOrd="0" destOrd="1" presId="urn:microsoft.com/office/officeart/2005/8/layout/hList1"/>
    <dgm:cxn modelId="{F88F127B-A8B9-4065-B741-F0F3D414E95E}" type="presParOf" srcId="{69511868-6E6B-4CC8-BD37-8935B7E4AA2B}" destId="{2CDA2B4E-F3F8-40FC-9E25-985D574C41AC}" srcOrd="0" destOrd="0" presId="urn:microsoft.com/office/officeart/2005/8/layout/hList1"/>
    <dgm:cxn modelId="{36E46038-E20A-4194-BB4A-4CCDB14AC9F6}" type="presParOf" srcId="{2CDA2B4E-F3F8-40FC-9E25-985D574C41AC}" destId="{AF497A74-E0EC-4972-96E5-61DCB90E631A}" srcOrd="0" destOrd="0" presId="urn:microsoft.com/office/officeart/2005/8/layout/hList1"/>
    <dgm:cxn modelId="{BE2745A4-F108-4592-BDA8-9C417E0AA1BB}" type="presParOf" srcId="{2CDA2B4E-F3F8-40FC-9E25-985D574C41AC}" destId="{E29B6D76-F0F5-4BC4-B07E-7FCC8CC975BC}" srcOrd="1" destOrd="0" presId="urn:microsoft.com/office/officeart/2005/8/layout/hList1"/>
    <dgm:cxn modelId="{9949D1D2-8082-4DE5-A0E4-F343E6F16F0D}" type="presParOf" srcId="{69511868-6E6B-4CC8-BD37-8935B7E4AA2B}" destId="{81EB98A8-492D-4AE7-B07D-34144C80670F}" srcOrd="1" destOrd="0" presId="urn:microsoft.com/office/officeart/2005/8/layout/hList1"/>
    <dgm:cxn modelId="{DAADB08D-9DD1-49EC-ADD9-75D75B100D1E}" type="presParOf" srcId="{69511868-6E6B-4CC8-BD37-8935B7E4AA2B}" destId="{4C88F56D-7138-4140-97A9-A00C41C72C51}" srcOrd="2" destOrd="0" presId="urn:microsoft.com/office/officeart/2005/8/layout/hList1"/>
    <dgm:cxn modelId="{AD07D3B7-30DB-4604-8A91-DBD10B47082B}" type="presParOf" srcId="{4C88F56D-7138-4140-97A9-A00C41C72C51}" destId="{0A13A486-530C-49D2-A7B8-0D4EC8711F20}" srcOrd="0" destOrd="0" presId="urn:microsoft.com/office/officeart/2005/8/layout/hList1"/>
    <dgm:cxn modelId="{53FEB2F1-985B-4884-9383-734E799C5F89}" type="presParOf" srcId="{4C88F56D-7138-4140-97A9-A00C41C72C51}" destId="{0A9D4B78-8755-4035-9FA4-C5EDB5116667}" srcOrd="1" destOrd="0" presId="urn:microsoft.com/office/officeart/2005/8/layout/hList1"/>
    <dgm:cxn modelId="{5BAE0B43-F277-4593-8296-60416ABAA0E2}" type="presParOf" srcId="{69511868-6E6B-4CC8-BD37-8935B7E4AA2B}" destId="{02196CC2-15D5-4B9F-B33D-A950AD30B3F2}" srcOrd="3" destOrd="0" presId="urn:microsoft.com/office/officeart/2005/8/layout/hList1"/>
    <dgm:cxn modelId="{1909BD69-9266-4A55-A62A-723E779236DF}" type="presParOf" srcId="{69511868-6E6B-4CC8-BD37-8935B7E4AA2B}" destId="{DBA65050-5CCF-4881-9293-CD1434E379A9}" srcOrd="4" destOrd="0" presId="urn:microsoft.com/office/officeart/2005/8/layout/hList1"/>
    <dgm:cxn modelId="{37500F63-8854-48CD-8F98-B7D4AACEC047}" type="presParOf" srcId="{DBA65050-5CCF-4881-9293-CD1434E379A9}" destId="{8FFED7D3-BF50-4314-A2EB-0417FDFDC30B}" srcOrd="0" destOrd="0" presId="urn:microsoft.com/office/officeart/2005/8/layout/hList1"/>
    <dgm:cxn modelId="{D18171AF-A9D3-43DD-A27E-86EB1D038AEC}" type="presParOf" srcId="{DBA65050-5CCF-4881-9293-CD1434E379A9}" destId="{4B13BB28-E6BD-42D1-BC1C-3444DCE78E6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3BC3075-4B1E-4DC1-995B-12DA605D49D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A99E9D-2454-48E8-B69C-0CC7905E596B}">
      <dgm:prSet phldrT="[Text]"/>
      <dgm:spPr/>
      <dgm:t>
        <a:bodyPr/>
        <a:lstStyle/>
        <a:p>
          <a:r>
            <a:rPr lang="en-US" dirty="0"/>
            <a:t>Checklist Test</a:t>
          </a:r>
        </a:p>
      </dgm:t>
    </dgm:pt>
    <dgm:pt modelId="{29DC9882-228D-4F28-B545-D66C46587957}" type="parTrans" cxnId="{F58E3A06-C895-48F2-A8B1-14FF0FE67FDE}">
      <dgm:prSet/>
      <dgm:spPr/>
      <dgm:t>
        <a:bodyPr/>
        <a:lstStyle/>
        <a:p>
          <a:endParaRPr lang="en-US"/>
        </a:p>
      </dgm:t>
    </dgm:pt>
    <dgm:pt modelId="{2E2CD80E-39F8-47C7-BB43-2E8696F58936}" type="sibTrans" cxnId="{F58E3A06-C895-48F2-A8B1-14FF0FE67FDE}">
      <dgm:prSet/>
      <dgm:spPr/>
      <dgm:t>
        <a:bodyPr/>
        <a:lstStyle/>
        <a:p>
          <a:endParaRPr lang="en-US"/>
        </a:p>
      </dgm:t>
    </dgm:pt>
    <dgm:pt modelId="{1511458C-B2B9-4B36-86B7-D49B23021205}">
      <dgm:prSet phldrT="[Text]"/>
      <dgm:spPr/>
      <dgm:t>
        <a:bodyPr/>
        <a:lstStyle/>
        <a:p>
          <a:r>
            <a:rPr lang="en-US" dirty="0"/>
            <a:t>Copies of BCP/DR plan distributed to the different departments for review</a:t>
          </a:r>
        </a:p>
      </dgm:t>
    </dgm:pt>
    <dgm:pt modelId="{A33BB04E-5E6E-4432-8DDA-20B124582A4D}" type="parTrans" cxnId="{33E10FD4-FAB9-424D-A46F-883E53EB45F0}">
      <dgm:prSet/>
      <dgm:spPr/>
      <dgm:t>
        <a:bodyPr/>
        <a:lstStyle/>
        <a:p>
          <a:endParaRPr lang="en-US"/>
        </a:p>
      </dgm:t>
    </dgm:pt>
    <dgm:pt modelId="{A2D1BB88-0C61-4665-928C-D348444F528F}" type="sibTrans" cxnId="{33E10FD4-FAB9-424D-A46F-883E53EB45F0}">
      <dgm:prSet/>
      <dgm:spPr/>
      <dgm:t>
        <a:bodyPr/>
        <a:lstStyle/>
        <a:p>
          <a:endParaRPr lang="en-US"/>
        </a:p>
      </dgm:t>
    </dgm:pt>
    <dgm:pt modelId="{65BD8958-B9F0-4B5D-A742-B163AEE5E202}">
      <dgm:prSet phldrT="[Text]"/>
      <dgm:spPr/>
      <dgm:t>
        <a:bodyPr/>
        <a:lstStyle/>
        <a:p>
          <a:r>
            <a:rPr lang="en-US" dirty="0"/>
            <a:t>This ensures nothing is taken for granted or omitted</a:t>
          </a:r>
        </a:p>
      </dgm:t>
    </dgm:pt>
    <dgm:pt modelId="{DF9394F3-847B-47BB-8AFB-6F51474FC63D}" type="parTrans" cxnId="{CEAF98AB-5789-45D3-A928-E37943C8C068}">
      <dgm:prSet/>
      <dgm:spPr/>
      <dgm:t>
        <a:bodyPr/>
        <a:lstStyle/>
        <a:p>
          <a:endParaRPr lang="en-US"/>
        </a:p>
      </dgm:t>
    </dgm:pt>
    <dgm:pt modelId="{B56979A4-0946-48AE-9AF8-E155B1FD03C7}" type="sibTrans" cxnId="{CEAF98AB-5789-45D3-A928-E37943C8C068}">
      <dgm:prSet/>
      <dgm:spPr/>
      <dgm:t>
        <a:bodyPr/>
        <a:lstStyle/>
        <a:p>
          <a:endParaRPr lang="en-US"/>
        </a:p>
      </dgm:t>
    </dgm:pt>
    <dgm:pt modelId="{E04DF183-948A-48E0-8B24-9B3BD6FFB407}">
      <dgm:prSet phldrT="[Text]"/>
      <dgm:spPr/>
      <dgm:t>
        <a:bodyPr/>
        <a:lstStyle/>
        <a:p>
          <a:r>
            <a:rPr lang="en-US" dirty="0"/>
            <a:t>Structured walk-through</a:t>
          </a:r>
        </a:p>
      </dgm:t>
    </dgm:pt>
    <dgm:pt modelId="{CE92BCE5-7272-4BAA-8F02-BEF1CC7D95DC}" type="parTrans" cxnId="{A8BA7ED3-8C50-403A-9F26-4FA1B6B1225D}">
      <dgm:prSet/>
      <dgm:spPr/>
      <dgm:t>
        <a:bodyPr/>
        <a:lstStyle/>
        <a:p>
          <a:endParaRPr lang="en-US"/>
        </a:p>
      </dgm:t>
    </dgm:pt>
    <dgm:pt modelId="{6FA9DD86-CFC8-444A-B836-6E3ED402EF76}" type="sibTrans" cxnId="{A8BA7ED3-8C50-403A-9F26-4FA1B6B1225D}">
      <dgm:prSet/>
      <dgm:spPr/>
      <dgm:t>
        <a:bodyPr/>
        <a:lstStyle/>
        <a:p>
          <a:endParaRPr lang="en-US"/>
        </a:p>
      </dgm:t>
    </dgm:pt>
    <dgm:pt modelId="{F72CB85A-AACF-4871-9BD9-6FFA27DC4743}">
      <dgm:prSet phldrT="[Text]"/>
      <dgm:spPr/>
      <dgm:t>
        <a:bodyPr/>
        <a:lstStyle/>
        <a:p>
          <a:r>
            <a:rPr lang="en-US" dirty="0"/>
            <a:t>Representatives from each department come together and go over the plan</a:t>
          </a:r>
        </a:p>
      </dgm:t>
    </dgm:pt>
    <dgm:pt modelId="{2F48D193-5091-4096-A1DC-87A16BC1DC62}" type="parTrans" cxnId="{C139F72D-6D28-4129-9FAC-A6A770FD8356}">
      <dgm:prSet/>
      <dgm:spPr/>
      <dgm:t>
        <a:bodyPr/>
        <a:lstStyle/>
        <a:p>
          <a:endParaRPr lang="en-US"/>
        </a:p>
      </dgm:t>
    </dgm:pt>
    <dgm:pt modelId="{09C62BA3-37F2-4835-AC54-391AABA142BF}" type="sibTrans" cxnId="{C139F72D-6D28-4129-9FAC-A6A770FD8356}">
      <dgm:prSet/>
      <dgm:spPr/>
      <dgm:t>
        <a:bodyPr/>
        <a:lstStyle/>
        <a:p>
          <a:endParaRPr lang="en-US"/>
        </a:p>
      </dgm:t>
    </dgm:pt>
    <dgm:pt modelId="{E83276F5-A874-4A0A-9176-68DD2B9E5C84}">
      <dgm:prSet phldrT="[Text]"/>
      <dgm:spPr/>
      <dgm:t>
        <a:bodyPr/>
        <a:lstStyle/>
        <a:p>
          <a:r>
            <a:rPr lang="en-US" dirty="0"/>
            <a:t>The group reviews the objective, scope, assumptions of the plan</a:t>
          </a:r>
        </a:p>
      </dgm:t>
    </dgm:pt>
    <dgm:pt modelId="{EA1827E7-E5FB-472F-A0FB-92E50EF4AACC}" type="parTrans" cxnId="{1A8DD55E-BA2A-4A21-97E2-8B30DA6CD982}">
      <dgm:prSet/>
      <dgm:spPr/>
      <dgm:t>
        <a:bodyPr/>
        <a:lstStyle/>
        <a:p>
          <a:endParaRPr lang="en-US"/>
        </a:p>
      </dgm:t>
    </dgm:pt>
    <dgm:pt modelId="{372E2A16-5893-4449-AC0B-2E9A1435EA71}" type="sibTrans" cxnId="{1A8DD55E-BA2A-4A21-97E2-8B30DA6CD982}">
      <dgm:prSet/>
      <dgm:spPr/>
      <dgm:t>
        <a:bodyPr/>
        <a:lstStyle/>
        <a:p>
          <a:endParaRPr lang="en-US"/>
        </a:p>
      </dgm:t>
    </dgm:pt>
    <dgm:pt modelId="{B574C5E5-6C5A-4336-A85B-3B076A9C9D92}">
      <dgm:prSet phldrT="[Text]"/>
      <dgm:spPr/>
      <dgm:t>
        <a:bodyPr/>
        <a:lstStyle/>
        <a:p>
          <a:r>
            <a:rPr lang="en-US" dirty="0"/>
            <a:t>Simulation Test</a:t>
          </a:r>
        </a:p>
      </dgm:t>
    </dgm:pt>
    <dgm:pt modelId="{47A7C2D1-40CB-4806-AC5B-4766D2259EBF}" type="parTrans" cxnId="{2AB771C3-CB8B-4AE0-A20F-F106BFE79F1D}">
      <dgm:prSet/>
      <dgm:spPr/>
      <dgm:t>
        <a:bodyPr/>
        <a:lstStyle/>
        <a:p>
          <a:endParaRPr lang="en-US"/>
        </a:p>
      </dgm:t>
    </dgm:pt>
    <dgm:pt modelId="{9BC9E021-2ABD-4933-9D3B-82813E5B8AC2}" type="sibTrans" cxnId="{2AB771C3-CB8B-4AE0-A20F-F106BFE79F1D}">
      <dgm:prSet/>
      <dgm:spPr/>
      <dgm:t>
        <a:bodyPr/>
        <a:lstStyle/>
        <a:p>
          <a:endParaRPr lang="en-US"/>
        </a:p>
      </dgm:t>
    </dgm:pt>
    <dgm:pt modelId="{4A5F346A-6FAA-4DDF-853F-0FA65A2D9FD2}">
      <dgm:prSet phldrT="[Text]"/>
      <dgm:spPr/>
      <dgm:t>
        <a:bodyPr/>
        <a:lstStyle/>
        <a:p>
          <a:r>
            <a:rPr lang="en-US" dirty="0"/>
            <a:t>This test takes a lot of planning and resources</a:t>
          </a:r>
        </a:p>
      </dgm:t>
    </dgm:pt>
    <dgm:pt modelId="{40D5988E-95D1-443C-923F-2174FD9DCB94}" type="parTrans" cxnId="{C73A4C47-CEF0-431B-A325-1F15E224870C}">
      <dgm:prSet/>
      <dgm:spPr/>
      <dgm:t>
        <a:bodyPr/>
        <a:lstStyle/>
        <a:p>
          <a:endParaRPr lang="en-US"/>
        </a:p>
      </dgm:t>
    </dgm:pt>
    <dgm:pt modelId="{FAA17599-B50D-47C6-A452-76EF58E24E7D}" type="sibTrans" cxnId="{C73A4C47-CEF0-431B-A325-1F15E224870C}">
      <dgm:prSet/>
      <dgm:spPr/>
      <dgm:t>
        <a:bodyPr/>
        <a:lstStyle/>
        <a:p>
          <a:endParaRPr lang="en-US"/>
        </a:p>
      </dgm:t>
    </dgm:pt>
    <dgm:pt modelId="{27ECFEF9-C8FC-44AE-A06A-850B5E2C995D}">
      <dgm:prSet phldrT="[Text]"/>
      <dgm:spPr/>
      <dgm:t>
        <a:bodyPr/>
        <a:lstStyle/>
        <a:p>
          <a:r>
            <a:rPr lang="en-US" dirty="0"/>
            <a:t>Parallel Test</a:t>
          </a:r>
        </a:p>
      </dgm:t>
    </dgm:pt>
    <dgm:pt modelId="{7637CDDB-2582-49A5-A707-F0901CC78805}" type="parTrans" cxnId="{BD3DE606-9FFC-459F-BA22-E1E1F7F36A81}">
      <dgm:prSet/>
      <dgm:spPr/>
      <dgm:t>
        <a:bodyPr/>
        <a:lstStyle/>
        <a:p>
          <a:endParaRPr lang="en-US"/>
        </a:p>
      </dgm:t>
    </dgm:pt>
    <dgm:pt modelId="{A35414B9-8233-42A0-85AA-46D5CE861AC8}" type="sibTrans" cxnId="{BD3DE606-9FFC-459F-BA22-E1E1F7F36A81}">
      <dgm:prSet/>
      <dgm:spPr/>
      <dgm:t>
        <a:bodyPr/>
        <a:lstStyle/>
        <a:p>
          <a:endParaRPr lang="en-US"/>
        </a:p>
      </dgm:t>
    </dgm:pt>
    <dgm:pt modelId="{CD6649F2-99AC-42A8-9BA0-D49BD746C37F}">
      <dgm:prSet phldrT="[Text]"/>
      <dgm:spPr/>
      <dgm:t>
        <a:bodyPr/>
        <a:lstStyle/>
        <a:p>
          <a:r>
            <a:rPr lang="en-US" dirty="0"/>
            <a:t>Full-Interruption Test</a:t>
          </a:r>
        </a:p>
      </dgm:t>
    </dgm:pt>
    <dgm:pt modelId="{FDA8E50E-4A8C-45EE-9AEA-5171A9C4831C}" type="parTrans" cxnId="{632CE319-C7AC-4EA7-8AFA-72FC218A0321}">
      <dgm:prSet/>
      <dgm:spPr/>
      <dgm:t>
        <a:bodyPr/>
        <a:lstStyle/>
        <a:p>
          <a:endParaRPr lang="en-US"/>
        </a:p>
      </dgm:t>
    </dgm:pt>
    <dgm:pt modelId="{51DCB6C4-1C3A-4BC6-8C82-1C4B3042F437}" type="sibTrans" cxnId="{632CE319-C7AC-4EA7-8AFA-72FC218A0321}">
      <dgm:prSet/>
      <dgm:spPr/>
      <dgm:t>
        <a:bodyPr/>
        <a:lstStyle/>
        <a:p>
          <a:endParaRPr lang="en-US"/>
        </a:p>
      </dgm:t>
    </dgm:pt>
    <dgm:pt modelId="{C1572653-2FD8-4737-BE53-0B5CF261CD6B}">
      <dgm:prSet phldrT="[Text]"/>
      <dgm:spPr/>
      <dgm:t>
        <a:bodyPr/>
        <a:lstStyle/>
        <a:p>
          <a:r>
            <a:rPr lang="en-US" dirty="0"/>
            <a:t>Some systems are moved to alternate site and processing takes place</a:t>
          </a:r>
        </a:p>
      </dgm:t>
    </dgm:pt>
    <dgm:pt modelId="{38820D8D-25F1-4149-9BF9-0203EAC0B9C5}" type="parTrans" cxnId="{B339FA8B-C203-4F62-BA53-35416DA2B491}">
      <dgm:prSet/>
      <dgm:spPr/>
      <dgm:t>
        <a:bodyPr/>
        <a:lstStyle/>
        <a:p>
          <a:endParaRPr lang="en-US"/>
        </a:p>
      </dgm:t>
    </dgm:pt>
    <dgm:pt modelId="{2FCF64E5-6BAC-4904-B6A3-06A194F1DCA9}" type="sibTrans" cxnId="{B339FA8B-C203-4F62-BA53-35416DA2B491}">
      <dgm:prSet/>
      <dgm:spPr/>
      <dgm:t>
        <a:bodyPr/>
        <a:lstStyle/>
        <a:p>
          <a:endParaRPr lang="en-US"/>
        </a:p>
      </dgm:t>
    </dgm:pt>
    <dgm:pt modelId="{39B4093C-0608-40CE-97D6-15788111EB3D}">
      <dgm:prSet phldrT="[Text]"/>
      <dgm:spPr/>
      <dgm:t>
        <a:bodyPr/>
        <a:lstStyle/>
        <a:p>
          <a:r>
            <a:rPr lang="en-US" dirty="0"/>
            <a:t>Most intrusive to regular operations</a:t>
          </a:r>
        </a:p>
      </dgm:t>
    </dgm:pt>
    <dgm:pt modelId="{5362973F-18AC-45A3-BDCB-3DEDB163CFB1}" type="parTrans" cxnId="{27549110-A6D0-424A-905F-753D17147171}">
      <dgm:prSet/>
      <dgm:spPr/>
      <dgm:t>
        <a:bodyPr/>
        <a:lstStyle/>
        <a:p>
          <a:endParaRPr lang="en-US"/>
        </a:p>
      </dgm:t>
    </dgm:pt>
    <dgm:pt modelId="{E66047B6-E9D6-4498-B024-CD8A92C15CA9}" type="sibTrans" cxnId="{27549110-A6D0-424A-905F-753D17147171}">
      <dgm:prSet/>
      <dgm:spPr/>
      <dgm:t>
        <a:bodyPr/>
        <a:lstStyle/>
        <a:p>
          <a:endParaRPr lang="en-US"/>
        </a:p>
      </dgm:t>
    </dgm:pt>
    <dgm:pt modelId="{44A1DED0-866E-4492-A542-914E7BD3EC3B}">
      <dgm:prSet phldrT="[Text]"/>
      <dgm:spPr/>
      <dgm:t>
        <a:bodyPr/>
        <a:lstStyle/>
        <a:p>
          <a:r>
            <a:rPr lang="en-US" dirty="0"/>
            <a:t>Planning team integrates all changes to the master plan</a:t>
          </a:r>
        </a:p>
      </dgm:t>
    </dgm:pt>
    <dgm:pt modelId="{00E338D1-01B4-4DDD-813F-BF0E646E8124}" type="parTrans" cxnId="{CFAD9123-279A-4DAA-8ACF-56D8E97B24A2}">
      <dgm:prSet/>
      <dgm:spPr/>
      <dgm:t>
        <a:bodyPr/>
        <a:lstStyle/>
        <a:p>
          <a:endParaRPr lang="en-US"/>
        </a:p>
      </dgm:t>
    </dgm:pt>
    <dgm:pt modelId="{BE108BDB-E448-4F9C-8498-9616C968A1CD}" type="sibTrans" cxnId="{CFAD9123-279A-4DAA-8ACF-56D8E97B24A2}">
      <dgm:prSet/>
      <dgm:spPr/>
      <dgm:t>
        <a:bodyPr/>
        <a:lstStyle/>
        <a:p>
          <a:endParaRPr lang="en-US"/>
        </a:p>
      </dgm:t>
    </dgm:pt>
    <dgm:pt modelId="{23361A55-64B5-47DA-A722-D0509CB7A781}">
      <dgm:prSet phldrT="[Text]"/>
      <dgm:spPr/>
      <dgm:t>
        <a:bodyPr/>
        <a:lstStyle/>
        <a:p>
          <a:r>
            <a:rPr lang="en-US" dirty="0"/>
            <a:t>It is also called desktop or table top test</a:t>
          </a:r>
        </a:p>
      </dgm:t>
    </dgm:pt>
    <dgm:pt modelId="{253C7F0D-5B58-462F-83EF-FA792E706FFB}" type="parTrans" cxnId="{F8C1AB9D-295E-4DB0-9786-753D9E3040AE}">
      <dgm:prSet/>
      <dgm:spPr/>
      <dgm:t>
        <a:bodyPr/>
        <a:lstStyle/>
        <a:p>
          <a:endParaRPr lang="en-US"/>
        </a:p>
      </dgm:t>
    </dgm:pt>
    <dgm:pt modelId="{B068635D-9A51-459A-8AB3-42123FD261CD}" type="sibTrans" cxnId="{F8C1AB9D-295E-4DB0-9786-753D9E3040AE}">
      <dgm:prSet/>
      <dgm:spPr/>
      <dgm:t>
        <a:bodyPr/>
        <a:lstStyle/>
        <a:p>
          <a:endParaRPr lang="en-US"/>
        </a:p>
      </dgm:t>
    </dgm:pt>
    <dgm:pt modelId="{3E383461-0AB4-4218-B9CD-44920AC0FCB9}">
      <dgm:prSet phldrT="[Text]"/>
      <dgm:spPr/>
      <dgm:t>
        <a:bodyPr/>
        <a:lstStyle/>
        <a:p>
          <a:r>
            <a:rPr lang="en-US" dirty="0"/>
            <a:t>The group walks-through different scenarios of the plan from beginning to end to make sure nothing is left out</a:t>
          </a:r>
        </a:p>
      </dgm:t>
    </dgm:pt>
    <dgm:pt modelId="{C0D317E0-C028-4081-9A2C-0C1EF0152801}" type="parTrans" cxnId="{379E0D32-7686-46F1-B945-D202C8457EA8}">
      <dgm:prSet/>
      <dgm:spPr/>
      <dgm:t>
        <a:bodyPr/>
        <a:lstStyle/>
        <a:p>
          <a:endParaRPr lang="en-US"/>
        </a:p>
      </dgm:t>
    </dgm:pt>
    <dgm:pt modelId="{75518AE7-2BE1-42E8-BA23-480B4BEC4117}" type="sibTrans" cxnId="{379E0D32-7686-46F1-B945-D202C8457EA8}">
      <dgm:prSet/>
      <dgm:spPr/>
      <dgm:t>
        <a:bodyPr/>
        <a:lstStyle/>
        <a:p>
          <a:endParaRPr lang="en-US"/>
        </a:p>
      </dgm:t>
    </dgm:pt>
    <dgm:pt modelId="{87705BA1-AD55-4BBB-818F-03CFA963BF63}">
      <dgm:prSet phldrT="[Text]"/>
      <dgm:spPr/>
      <dgm:t>
        <a:bodyPr/>
        <a:lstStyle/>
        <a:p>
          <a:r>
            <a:rPr lang="en-US" dirty="0"/>
            <a:t>All employees participating in operational and support functions come together to practice a specific scenario</a:t>
          </a:r>
        </a:p>
      </dgm:t>
    </dgm:pt>
    <dgm:pt modelId="{9CEE8CBD-697F-4462-96BB-8CAEAB241AD4}" type="parTrans" cxnId="{7773292D-0CE1-44C4-9A80-85657BAC18B5}">
      <dgm:prSet/>
      <dgm:spPr/>
      <dgm:t>
        <a:bodyPr/>
        <a:lstStyle/>
        <a:p>
          <a:endParaRPr lang="en-US"/>
        </a:p>
      </dgm:t>
    </dgm:pt>
    <dgm:pt modelId="{2AE0D509-E811-4763-898B-8705FD2C6051}" type="sibTrans" cxnId="{7773292D-0CE1-44C4-9A80-85657BAC18B5}">
      <dgm:prSet/>
      <dgm:spPr/>
      <dgm:t>
        <a:bodyPr/>
        <a:lstStyle/>
        <a:p>
          <a:endParaRPr lang="en-US"/>
        </a:p>
      </dgm:t>
    </dgm:pt>
    <dgm:pt modelId="{E14D1AEB-2A38-45CF-85F0-9813EB3020C9}">
      <dgm:prSet phldrT="[Text]"/>
      <dgm:spPr/>
      <dgm:t>
        <a:bodyPr/>
        <a:lstStyle/>
        <a:p>
          <a:r>
            <a:rPr lang="en-US" dirty="0"/>
            <a:t>It raises the awareness level of the people involved</a:t>
          </a:r>
        </a:p>
      </dgm:t>
    </dgm:pt>
    <dgm:pt modelId="{548AFE8F-E76B-4469-8F10-63A7AEF4AAF3}" type="parTrans" cxnId="{9ABD045C-A12C-43A4-BD06-B3D34D77EE69}">
      <dgm:prSet/>
      <dgm:spPr/>
      <dgm:t>
        <a:bodyPr/>
        <a:lstStyle/>
        <a:p>
          <a:endParaRPr lang="en-US"/>
        </a:p>
      </dgm:t>
    </dgm:pt>
    <dgm:pt modelId="{0893A082-E402-457C-988B-7DC44B928E82}" type="sibTrans" cxnId="{9ABD045C-A12C-43A4-BD06-B3D34D77EE69}">
      <dgm:prSet/>
      <dgm:spPr/>
      <dgm:t>
        <a:bodyPr/>
        <a:lstStyle/>
        <a:p>
          <a:endParaRPr lang="en-US"/>
        </a:p>
      </dgm:t>
    </dgm:pt>
    <dgm:pt modelId="{6D012F17-A214-4201-AD7F-0871B90E17D7}">
      <dgm:prSet phldrT="[Text]"/>
      <dgm:spPr/>
      <dgm:t>
        <a:bodyPr/>
        <a:lstStyle/>
        <a:p>
          <a:r>
            <a:rPr lang="en-US" dirty="0"/>
            <a:t>The drill shall include only those materials that will be available in an actual disaster. </a:t>
          </a:r>
        </a:p>
      </dgm:t>
    </dgm:pt>
    <dgm:pt modelId="{16114DDC-9F5D-4CDA-ABF4-639C72196068}" type="parTrans" cxnId="{9C7EAE68-BD05-488D-AB2D-ADEA47283A8C}">
      <dgm:prSet/>
      <dgm:spPr/>
      <dgm:t>
        <a:bodyPr/>
        <a:lstStyle/>
        <a:p>
          <a:endParaRPr lang="en-US"/>
        </a:p>
      </dgm:t>
    </dgm:pt>
    <dgm:pt modelId="{03E95761-B7DB-451A-A194-01414E36FD21}" type="sibTrans" cxnId="{9C7EAE68-BD05-488D-AB2D-ADEA47283A8C}">
      <dgm:prSet/>
      <dgm:spPr/>
      <dgm:t>
        <a:bodyPr/>
        <a:lstStyle/>
        <a:p>
          <a:endParaRPr lang="en-US"/>
        </a:p>
      </dgm:t>
    </dgm:pt>
    <dgm:pt modelId="{7549D19C-E697-4639-ADE7-68EE1369D73B}">
      <dgm:prSet phldrT="[Text]"/>
      <dgm:spPr/>
      <dgm:t>
        <a:bodyPr/>
        <a:lstStyle/>
        <a:p>
          <a:r>
            <a:rPr lang="en-US" dirty="0"/>
            <a:t>The test continues </a:t>
          </a:r>
          <a:r>
            <a:rPr lang="en-US" dirty="0" err="1"/>
            <a:t>upto</a:t>
          </a:r>
          <a:r>
            <a:rPr lang="en-US" dirty="0"/>
            <a:t> the point where physical migration to new facility gets initiated </a:t>
          </a:r>
        </a:p>
      </dgm:t>
    </dgm:pt>
    <dgm:pt modelId="{60AF191E-861C-4F9C-B0F3-634A93AD06EF}" type="parTrans" cxnId="{6B57827D-D485-4D62-AD97-54301A8ADABC}">
      <dgm:prSet/>
      <dgm:spPr/>
      <dgm:t>
        <a:bodyPr/>
        <a:lstStyle/>
        <a:p>
          <a:endParaRPr lang="en-US"/>
        </a:p>
      </dgm:t>
    </dgm:pt>
    <dgm:pt modelId="{3374FB49-3A44-43B9-9762-EC1CC03F21C3}" type="sibTrans" cxnId="{6B57827D-D485-4D62-AD97-54301A8ADABC}">
      <dgm:prSet/>
      <dgm:spPr/>
      <dgm:t>
        <a:bodyPr/>
        <a:lstStyle/>
        <a:p>
          <a:endParaRPr lang="en-US"/>
        </a:p>
      </dgm:t>
    </dgm:pt>
    <dgm:pt modelId="{837CD61A-77A9-4AEC-B4E5-4AE1CEDF16F2}">
      <dgm:prSet phldrT="[Text]"/>
      <dgm:spPr/>
      <dgm:t>
        <a:bodyPr/>
        <a:lstStyle/>
        <a:p>
          <a:r>
            <a:rPr lang="en-US" dirty="0"/>
            <a:t>The results are compared with the regular processing  done at original site</a:t>
          </a:r>
        </a:p>
      </dgm:t>
    </dgm:pt>
    <dgm:pt modelId="{1377980E-D088-4284-B3ED-8440BBE0E862}" type="parTrans" cxnId="{BA6E89E0-8AC8-4D75-BB58-905E5CB8CD6C}">
      <dgm:prSet/>
      <dgm:spPr/>
      <dgm:t>
        <a:bodyPr/>
        <a:lstStyle/>
        <a:p>
          <a:endParaRPr lang="en-US"/>
        </a:p>
      </dgm:t>
    </dgm:pt>
    <dgm:pt modelId="{E12D9BE8-894F-412A-816E-D30C0450CB23}" type="sibTrans" cxnId="{BA6E89E0-8AC8-4D75-BB58-905E5CB8CD6C}">
      <dgm:prSet/>
      <dgm:spPr/>
      <dgm:t>
        <a:bodyPr/>
        <a:lstStyle/>
        <a:p>
          <a:endParaRPr lang="en-US"/>
        </a:p>
      </dgm:t>
    </dgm:pt>
    <dgm:pt modelId="{E8DF4F26-59B9-49A6-AB71-E89C2A28277E}">
      <dgm:prSet phldrT="[Text]"/>
      <dgm:spPr/>
      <dgm:t>
        <a:bodyPr/>
        <a:lstStyle/>
        <a:p>
          <a:r>
            <a:rPr lang="en-US" dirty="0"/>
            <a:t>Ensures specific systems can function adequately at alternate site during disaster</a:t>
          </a:r>
        </a:p>
      </dgm:t>
    </dgm:pt>
    <dgm:pt modelId="{BDFD0C4E-A2EF-4D96-AC10-7AD249F62B50}" type="parTrans" cxnId="{66E87A0E-DD79-4534-ABCD-AFAF05207DC0}">
      <dgm:prSet/>
      <dgm:spPr/>
      <dgm:t>
        <a:bodyPr/>
        <a:lstStyle/>
        <a:p>
          <a:endParaRPr lang="en-US"/>
        </a:p>
      </dgm:t>
    </dgm:pt>
    <dgm:pt modelId="{913097D7-71EC-41D2-89AC-D25A2D128705}" type="sibTrans" cxnId="{66E87A0E-DD79-4534-ABCD-AFAF05207DC0}">
      <dgm:prSet/>
      <dgm:spPr/>
      <dgm:t>
        <a:bodyPr/>
        <a:lstStyle/>
        <a:p>
          <a:endParaRPr lang="en-US"/>
        </a:p>
      </dgm:t>
    </dgm:pt>
    <dgm:pt modelId="{34A571E5-FE9E-4739-929F-642657500277}">
      <dgm:prSet phldrT="[Text]"/>
      <dgm:spPr/>
      <dgm:t>
        <a:bodyPr/>
        <a:lstStyle/>
        <a:p>
          <a:r>
            <a:rPr lang="en-US" dirty="0"/>
            <a:t>The original site is shut down and processing takes place at the alternate site</a:t>
          </a:r>
        </a:p>
      </dgm:t>
    </dgm:pt>
    <dgm:pt modelId="{C023B6CF-1135-44B3-ABD2-F3C1E63496BF}" type="parTrans" cxnId="{AB694DAE-F1FF-46F7-B468-6DEF58EB2135}">
      <dgm:prSet/>
      <dgm:spPr/>
      <dgm:t>
        <a:bodyPr/>
        <a:lstStyle/>
        <a:p>
          <a:endParaRPr lang="en-US"/>
        </a:p>
      </dgm:t>
    </dgm:pt>
    <dgm:pt modelId="{F63FBC8B-E578-4AEE-9881-66E47EFF5B5D}" type="sibTrans" cxnId="{AB694DAE-F1FF-46F7-B468-6DEF58EB2135}">
      <dgm:prSet/>
      <dgm:spPr/>
      <dgm:t>
        <a:bodyPr/>
        <a:lstStyle/>
        <a:p>
          <a:endParaRPr lang="en-US"/>
        </a:p>
      </dgm:t>
    </dgm:pt>
    <dgm:pt modelId="{BF1E8CF8-E872-427A-9065-7F7060E47477}">
      <dgm:prSet phldrT="[Text]"/>
      <dgm:spPr/>
      <dgm:t>
        <a:bodyPr/>
        <a:lstStyle/>
        <a:p>
          <a:r>
            <a:rPr lang="en-US" dirty="0"/>
            <a:t>Recovery team fulfills its obligations in preparing the systems and environments for the alternate site</a:t>
          </a:r>
        </a:p>
      </dgm:t>
    </dgm:pt>
    <dgm:pt modelId="{5C284A30-493C-4121-9F97-57C6A4F3F3E5}" type="parTrans" cxnId="{B2B9481E-34C0-4902-A1AC-197208C2D14A}">
      <dgm:prSet/>
      <dgm:spPr/>
      <dgm:t>
        <a:bodyPr/>
        <a:lstStyle/>
        <a:p>
          <a:endParaRPr lang="en-US"/>
        </a:p>
      </dgm:t>
    </dgm:pt>
    <dgm:pt modelId="{AD09B32B-A258-4E2E-920A-EBA29B7E5C85}" type="sibTrans" cxnId="{B2B9481E-34C0-4902-A1AC-197208C2D14A}">
      <dgm:prSet/>
      <dgm:spPr/>
      <dgm:t>
        <a:bodyPr/>
        <a:lstStyle/>
        <a:p>
          <a:endParaRPr lang="en-US"/>
        </a:p>
      </dgm:t>
    </dgm:pt>
    <dgm:pt modelId="{AFC11416-AA93-472D-B227-084E49A3C6D8}">
      <dgm:prSet phldrT="[Text]"/>
      <dgm:spPr/>
      <dgm:t>
        <a:bodyPr/>
        <a:lstStyle/>
        <a:p>
          <a:r>
            <a:rPr lang="en-US" dirty="0"/>
            <a:t>All processing is done at alternate site</a:t>
          </a:r>
        </a:p>
      </dgm:t>
    </dgm:pt>
    <dgm:pt modelId="{E23346B2-CFAC-4797-9B7B-F439D9315E76}" type="parTrans" cxnId="{5611F6F2-9271-429A-A9E8-7FF67E58F98F}">
      <dgm:prSet/>
      <dgm:spPr/>
      <dgm:t>
        <a:bodyPr/>
        <a:lstStyle/>
        <a:p>
          <a:endParaRPr lang="en-US"/>
        </a:p>
      </dgm:t>
    </dgm:pt>
    <dgm:pt modelId="{1D789A67-8473-4378-A426-BA701EC16D2F}" type="sibTrans" cxnId="{5611F6F2-9271-429A-A9E8-7FF67E58F98F}">
      <dgm:prSet/>
      <dgm:spPr/>
      <dgm:t>
        <a:bodyPr/>
        <a:lstStyle/>
        <a:p>
          <a:endParaRPr lang="en-US"/>
        </a:p>
      </dgm:t>
    </dgm:pt>
    <dgm:pt modelId="{61E3D9CD-31D0-402F-B972-70749F6C8321}">
      <dgm:prSet phldrT="[Text]"/>
      <dgm:spPr/>
      <dgm:t>
        <a:bodyPr/>
        <a:lstStyle/>
        <a:p>
          <a:r>
            <a:rPr lang="en-US" dirty="0"/>
            <a:t>It should be performed only after all other tests are completed satisfactorily</a:t>
          </a:r>
        </a:p>
      </dgm:t>
    </dgm:pt>
    <dgm:pt modelId="{4A52B3CE-9B9E-477F-BC53-C71CC02B311C}" type="parTrans" cxnId="{4F812025-D73F-44F5-BDD1-4346C7E7A2B9}">
      <dgm:prSet/>
      <dgm:spPr/>
      <dgm:t>
        <a:bodyPr/>
        <a:lstStyle/>
        <a:p>
          <a:endParaRPr lang="en-US"/>
        </a:p>
      </dgm:t>
    </dgm:pt>
    <dgm:pt modelId="{FFD0F71B-B6F7-4038-B427-8EF64730AC08}" type="sibTrans" cxnId="{4F812025-D73F-44F5-BDD1-4346C7E7A2B9}">
      <dgm:prSet/>
      <dgm:spPr/>
      <dgm:t>
        <a:bodyPr/>
        <a:lstStyle/>
        <a:p>
          <a:endParaRPr lang="en-US"/>
        </a:p>
      </dgm:t>
    </dgm:pt>
    <dgm:pt modelId="{3C7E83FA-95A2-471A-84A5-798A3232F7D3}">
      <dgm:prSet phldrT="[Text]"/>
      <dgm:spPr/>
      <dgm:t>
        <a:bodyPr/>
        <a:lstStyle/>
        <a:p>
          <a:r>
            <a:rPr lang="en-US" dirty="0"/>
            <a:t>Senior mgmt. approval is needed before performing this test</a:t>
          </a:r>
        </a:p>
      </dgm:t>
    </dgm:pt>
    <dgm:pt modelId="{56248AB8-5736-43F1-98D2-F8744BC4CF15}" type="parTrans" cxnId="{D2936916-044F-4BB2-B8CC-DD258988AF65}">
      <dgm:prSet/>
      <dgm:spPr/>
      <dgm:t>
        <a:bodyPr/>
        <a:lstStyle/>
        <a:p>
          <a:endParaRPr lang="en-US"/>
        </a:p>
      </dgm:t>
    </dgm:pt>
    <dgm:pt modelId="{0542438F-68C5-45B2-82CA-D09AC0FCE63A}" type="sibTrans" cxnId="{D2936916-044F-4BB2-B8CC-DD258988AF65}">
      <dgm:prSet/>
      <dgm:spPr/>
      <dgm:t>
        <a:bodyPr/>
        <a:lstStyle/>
        <a:p>
          <a:endParaRPr lang="en-US"/>
        </a:p>
      </dgm:t>
    </dgm:pt>
    <dgm:pt modelId="{2A0E1BEF-0478-4B72-87BC-25F6FCFC6AC7}" type="pres">
      <dgm:prSet presAssocID="{C3BC3075-4B1E-4DC1-995B-12DA605D49D2}" presName="Name0" presStyleCnt="0">
        <dgm:presLayoutVars>
          <dgm:dir/>
          <dgm:animLvl val="lvl"/>
          <dgm:resizeHandles val="exact"/>
        </dgm:presLayoutVars>
      </dgm:prSet>
      <dgm:spPr/>
    </dgm:pt>
    <dgm:pt modelId="{FF56144E-665D-44C8-B0F9-365FFC36818A}" type="pres">
      <dgm:prSet presAssocID="{F9A99E9D-2454-48E8-B69C-0CC7905E596B}" presName="composite" presStyleCnt="0"/>
      <dgm:spPr/>
    </dgm:pt>
    <dgm:pt modelId="{F4F123D9-BC6E-4932-839C-7B5A3CF886AE}" type="pres">
      <dgm:prSet presAssocID="{F9A99E9D-2454-48E8-B69C-0CC7905E596B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B85ECF8C-20C1-435F-9644-49D8EB6BBE19}" type="pres">
      <dgm:prSet presAssocID="{F9A99E9D-2454-48E8-B69C-0CC7905E596B}" presName="desTx" presStyleLbl="alignAccFollowNode1" presStyleIdx="0" presStyleCnt="5">
        <dgm:presLayoutVars>
          <dgm:bulletEnabled val="1"/>
        </dgm:presLayoutVars>
      </dgm:prSet>
      <dgm:spPr/>
    </dgm:pt>
    <dgm:pt modelId="{F6CC28ED-3357-4C17-B2DB-08D01A00A891}" type="pres">
      <dgm:prSet presAssocID="{2E2CD80E-39F8-47C7-BB43-2E8696F58936}" presName="space" presStyleCnt="0"/>
      <dgm:spPr/>
    </dgm:pt>
    <dgm:pt modelId="{6DE1D1B8-A029-466F-9BF4-339F0258BB2A}" type="pres">
      <dgm:prSet presAssocID="{E04DF183-948A-48E0-8B24-9B3BD6FFB407}" presName="composite" presStyleCnt="0"/>
      <dgm:spPr/>
    </dgm:pt>
    <dgm:pt modelId="{289F508A-C3A5-4F84-AA62-4E23580CEDA7}" type="pres">
      <dgm:prSet presAssocID="{E04DF183-948A-48E0-8B24-9B3BD6FFB407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A478F860-DA55-4832-ADE4-3E7AE0DBFDDA}" type="pres">
      <dgm:prSet presAssocID="{E04DF183-948A-48E0-8B24-9B3BD6FFB407}" presName="desTx" presStyleLbl="alignAccFollowNode1" presStyleIdx="1" presStyleCnt="5">
        <dgm:presLayoutVars>
          <dgm:bulletEnabled val="1"/>
        </dgm:presLayoutVars>
      </dgm:prSet>
      <dgm:spPr/>
    </dgm:pt>
    <dgm:pt modelId="{52641BFB-A18E-4836-9A58-A8405B91F3F9}" type="pres">
      <dgm:prSet presAssocID="{6FA9DD86-CFC8-444A-B836-6E3ED402EF76}" presName="space" presStyleCnt="0"/>
      <dgm:spPr/>
    </dgm:pt>
    <dgm:pt modelId="{73D2F145-6351-4940-8106-1C3117446A0E}" type="pres">
      <dgm:prSet presAssocID="{B574C5E5-6C5A-4336-A85B-3B076A9C9D92}" presName="composite" presStyleCnt="0"/>
      <dgm:spPr/>
    </dgm:pt>
    <dgm:pt modelId="{4F56648D-E18D-4286-9AA8-1E1D61A0B4E6}" type="pres">
      <dgm:prSet presAssocID="{B574C5E5-6C5A-4336-A85B-3B076A9C9D9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893CB45-EB29-4CF0-AB17-C26FEBA8201F}" type="pres">
      <dgm:prSet presAssocID="{B574C5E5-6C5A-4336-A85B-3B076A9C9D92}" presName="desTx" presStyleLbl="alignAccFollowNode1" presStyleIdx="2" presStyleCnt="5">
        <dgm:presLayoutVars>
          <dgm:bulletEnabled val="1"/>
        </dgm:presLayoutVars>
      </dgm:prSet>
      <dgm:spPr/>
    </dgm:pt>
    <dgm:pt modelId="{6EA18DE0-7DD8-4E7C-8BDA-BE3095A75F42}" type="pres">
      <dgm:prSet presAssocID="{9BC9E021-2ABD-4933-9D3B-82813E5B8AC2}" presName="space" presStyleCnt="0"/>
      <dgm:spPr/>
    </dgm:pt>
    <dgm:pt modelId="{D011BD73-DD3E-43F5-B56F-B2D0CE171250}" type="pres">
      <dgm:prSet presAssocID="{27ECFEF9-C8FC-44AE-A06A-850B5E2C995D}" presName="composite" presStyleCnt="0"/>
      <dgm:spPr/>
    </dgm:pt>
    <dgm:pt modelId="{CFA81387-0E74-4646-BA7B-95AB4810B6BF}" type="pres">
      <dgm:prSet presAssocID="{27ECFEF9-C8FC-44AE-A06A-850B5E2C995D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32379E22-5BA3-4B4F-8607-3ACEE5F99941}" type="pres">
      <dgm:prSet presAssocID="{27ECFEF9-C8FC-44AE-A06A-850B5E2C995D}" presName="desTx" presStyleLbl="alignAccFollowNode1" presStyleIdx="3" presStyleCnt="5">
        <dgm:presLayoutVars>
          <dgm:bulletEnabled val="1"/>
        </dgm:presLayoutVars>
      </dgm:prSet>
      <dgm:spPr/>
    </dgm:pt>
    <dgm:pt modelId="{23BF928C-B65D-45BF-BAE9-0CED982CD5DF}" type="pres">
      <dgm:prSet presAssocID="{A35414B9-8233-42A0-85AA-46D5CE861AC8}" presName="space" presStyleCnt="0"/>
      <dgm:spPr/>
    </dgm:pt>
    <dgm:pt modelId="{3B8B37FC-263F-4C07-AE8F-CF80FCF847A9}" type="pres">
      <dgm:prSet presAssocID="{CD6649F2-99AC-42A8-9BA0-D49BD746C37F}" presName="composite" presStyleCnt="0"/>
      <dgm:spPr/>
    </dgm:pt>
    <dgm:pt modelId="{C7295ABF-5964-4AD9-B402-1DC45EE73E72}" type="pres">
      <dgm:prSet presAssocID="{CD6649F2-99AC-42A8-9BA0-D49BD746C37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34615A4C-7E99-4CB8-B255-EF15118BA555}" type="pres">
      <dgm:prSet presAssocID="{CD6649F2-99AC-42A8-9BA0-D49BD746C37F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CEAF98AB-5789-45D3-A928-E37943C8C068}" srcId="{F9A99E9D-2454-48E8-B69C-0CC7905E596B}" destId="{65BD8958-B9F0-4B5D-A742-B163AEE5E202}" srcOrd="1" destOrd="0" parTransId="{DF9394F3-847B-47BB-8AFB-6F51474FC63D}" sibTransId="{B56979A4-0946-48AE-9AF8-E155B1FD03C7}"/>
    <dgm:cxn modelId="{6D3BA5BD-F025-4EE0-8FAF-34F690366AE2}" type="presOf" srcId="{3E383461-0AB4-4218-B9CD-44920AC0FCB9}" destId="{A478F860-DA55-4832-ADE4-3E7AE0DBFDDA}" srcOrd="0" destOrd="2" presId="urn:microsoft.com/office/officeart/2005/8/layout/hList1"/>
    <dgm:cxn modelId="{19FADFB8-F44F-4544-9446-D55ABE51E4AB}" type="presOf" srcId="{E14D1AEB-2A38-45CF-85F0-9813EB3020C9}" destId="{F893CB45-EB29-4CF0-AB17-C26FEBA8201F}" srcOrd="0" destOrd="2" presId="urn:microsoft.com/office/officeart/2005/8/layout/hList1"/>
    <dgm:cxn modelId="{225F6306-FCC1-4591-B70B-EC1227FD3EAF}" type="presOf" srcId="{C1572653-2FD8-4737-BE53-0B5CF261CD6B}" destId="{32379E22-5BA3-4B4F-8607-3ACEE5F99941}" srcOrd="0" destOrd="0" presId="urn:microsoft.com/office/officeart/2005/8/layout/hList1"/>
    <dgm:cxn modelId="{5564B961-6FEE-484F-8C94-45C79586D2FE}" type="presOf" srcId="{CD6649F2-99AC-42A8-9BA0-D49BD746C37F}" destId="{C7295ABF-5964-4AD9-B402-1DC45EE73E72}" srcOrd="0" destOrd="0" presId="urn:microsoft.com/office/officeart/2005/8/layout/hList1"/>
    <dgm:cxn modelId="{2AB56AEF-CF66-46D7-981B-79781A49C14A}" type="presOf" srcId="{837CD61A-77A9-4AEC-B4E5-4AE1CEDF16F2}" destId="{32379E22-5BA3-4B4F-8607-3ACEE5F99941}" srcOrd="0" destOrd="1" presId="urn:microsoft.com/office/officeart/2005/8/layout/hList1"/>
    <dgm:cxn modelId="{4F812025-D73F-44F5-BDD1-4346C7E7A2B9}" srcId="{CD6649F2-99AC-42A8-9BA0-D49BD746C37F}" destId="{61E3D9CD-31D0-402F-B972-70749F6C8321}" srcOrd="4" destOrd="0" parTransId="{4A52B3CE-9B9E-477F-BC53-C71CC02B311C}" sibTransId="{FFD0F71B-B6F7-4038-B427-8EF64730AC08}"/>
    <dgm:cxn modelId="{255F1B0C-DA6B-4996-BF32-511D192C12EE}" type="presOf" srcId="{4A5F346A-6FAA-4DDF-853F-0FA65A2D9FD2}" destId="{F893CB45-EB29-4CF0-AB17-C26FEBA8201F}" srcOrd="0" destOrd="0" presId="urn:microsoft.com/office/officeart/2005/8/layout/hList1"/>
    <dgm:cxn modelId="{F8CA36C3-7F06-4CA1-AB5F-5B8950845D51}" type="presOf" srcId="{1511458C-B2B9-4B36-86B7-D49B23021205}" destId="{B85ECF8C-20C1-435F-9644-49D8EB6BBE19}" srcOrd="0" destOrd="0" presId="urn:microsoft.com/office/officeart/2005/8/layout/hList1"/>
    <dgm:cxn modelId="{33E10FD4-FAB9-424D-A46F-883E53EB45F0}" srcId="{F9A99E9D-2454-48E8-B69C-0CC7905E596B}" destId="{1511458C-B2B9-4B36-86B7-D49B23021205}" srcOrd="0" destOrd="0" parTransId="{A33BB04E-5E6E-4432-8DDA-20B124582A4D}" sibTransId="{A2D1BB88-0C61-4665-928C-D348444F528F}"/>
    <dgm:cxn modelId="{F99F2213-A4C3-45DB-A6A0-1B70D58BB7A7}" type="presOf" srcId="{E04DF183-948A-48E0-8B24-9B3BD6FFB407}" destId="{289F508A-C3A5-4F84-AA62-4E23580CEDA7}" srcOrd="0" destOrd="0" presId="urn:microsoft.com/office/officeart/2005/8/layout/hList1"/>
    <dgm:cxn modelId="{AB694DAE-F1FF-46F7-B468-6DEF58EB2135}" srcId="{CD6649F2-99AC-42A8-9BA0-D49BD746C37F}" destId="{34A571E5-FE9E-4739-929F-642657500277}" srcOrd="1" destOrd="0" parTransId="{C023B6CF-1135-44B3-ABD2-F3C1E63496BF}" sibTransId="{F63FBC8B-E578-4AEE-9881-66E47EFF5B5D}"/>
    <dgm:cxn modelId="{CDEECB3C-E4F2-4093-AF12-886327249659}" type="presOf" srcId="{6D012F17-A214-4201-AD7F-0871B90E17D7}" destId="{F893CB45-EB29-4CF0-AB17-C26FEBA8201F}" srcOrd="0" destOrd="3" presId="urn:microsoft.com/office/officeart/2005/8/layout/hList1"/>
    <dgm:cxn modelId="{366E11C8-877C-4DD7-9C83-739794AC4FED}" type="presOf" srcId="{C3BC3075-4B1E-4DC1-995B-12DA605D49D2}" destId="{2A0E1BEF-0478-4B72-87BC-25F6FCFC6AC7}" srcOrd="0" destOrd="0" presId="urn:microsoft.com/office/officeart/2005/8/layout/hList1"/>
    <dgm:cxn modelId="{F0230D2C-FA94-4DAD-A20C-35250C7D2B30}" type="presOf" srcId="{E83276F5-A874-4A0A-9176-68DD2B9E5C84}" destId="{A478F860-DA55-4832-ADE4-3E7AE0DBFDDA}" srcOrd="0" destOrd="1" presId="urn:microsoft.com/office/officeart/2005/8/layout/hList1"/>
    <dgm:cxn modelId="{D2936916-044F-4BB2-B8CC-DD258988AF65}" srcId="{CD6649F2-99AC-42A8-9BA0-D49BD746C37F}" destId="{3C7E83FA-95A2-471A-84A5-798A3232F7D3}" srcOrd="5" destOrd="0" parTransId="{56248AB8-5736-43F1-98D2-F8744BC4CF15}" sibTransId="{0542438F-68C5-45B2-82CA-D09AC0FCE63A}"/>
    <dgm:cxn modelId="{636AF201-07AB-4ED9-8054-6E3F38AB5F9C}" type="presOf" srcId="{23361A55-64B5-47DA-A722-D0509CB7A781}" destId="{B85ECF8C-20C1-435F-9644-49D8EB6BBE19}" srcOrd="0" destOrd="3" presId="urn:microsoft.com/office/officeart/2005/8/layout/hList1"/>
    <dgm:cxn modelId="{277985EF-54EA-44D9-8FC7-95F7CFC0889C}" type="presOf" srcId="{39B4093C-0608-40CE-97D6-15788111EB3D}" destId="{34615A4C-7E99-4CB8-B255-EF15118BA555}" srcOrd="0" destOrd="0" presId="urn:microsoft.com/office/officeart/2005/8/layout/hList1"/>
    <dgm:cxn modelId="{7773292D-0CE1-44C4-9A80-85657BAC18B5}" srcId="{B574C5E5-6C5A-4336-A85B-3B076A9C9D92}" destId="{87705BA1-AD55-4BBB-818F-03CFA963BF63}" srcOrd="1" destOrd="0" parTransId="{9CEE8CBD-697F-4462-96BB-8CAEAB241AD4}" sibTransId="{2AE0D509-E811-4763-898B-8705FD2C6051}"/>
    <dgm:cxn modelId="{F8C1AB9D-295E-4DB0-9786-753D9E3040AE}" srcId="{F9A99E9D-2454-48E8-B69C-0CC7905E596B}" destId="{23361A55-64B5-47DA-A722-D0509CB7A781}" srcOrd="3" destOrd="0" parTransId="{253C7F0D-5B58-462F-83EF-FA792E706FFB}" sibTransId="{B068635D-9A51-459A-8AB3-42123FD261CD}"/>
    <dgm:cxn modelId="{2AB771C3-CB8B-4AE0-A20F-F106BFE79F1D}" srcId="{C3BC3075-4B1E-4DC1-995B-12DA605D49D2}" destId="{B574C5E5-6C5A-4336-A85B-3B076A9C9D92}" srcOrd="2" destOrd="0" parTransId="{47A7C2D1-40CB-4806-AC5B-4766D2259EBF}" sibTransId="{9BC9E021-2ABD-4933-9D3B-82813E5B8AC2}"/>
    <dgm:cxn modelId="{6F522B6C-D9E8-4918-B7BA-A9129312226B}" type="presOf" srcId="{65BD8958-B9F0-4B5D-A742-B163AEE5E202}" destId="{B85ECF8C-20C1-435F-9644-49D8EB6BBE19}" srcOrd="0" destOrd="1" presId="urn:microsoft.com/office/officeart/2005/8/layout/hList1"/>
    <dgm:cxn modelId="{0A2771D4-0FF2-41D7-8D6F-D91DE655A2F7}" type="presOf" srcId="{F72CB85A-AACF-4871-9BD9-6FFA27DC4743}" destId="{A478F860-DA55-4832-ADE4-3E7AE0DBFDDA}" srcOrd="0" destOrd="0" presId="urn:microsoft.com/office/officeart/2005/8/layout/hList1"/>
    <dgm:cxn modelId="{632CE319-C7AC-4EA7-8AFA-72FC218A0321}" srcId="{C3BC3075-4B1E-4DC1-995B-12DA605D49D2}" destId="{CD6649F2-99AC-42A8-9BA0-D49BD746C37F}" srcOrd="4" destOrd="0" parTransId="{FDA8E50E-4A8C-45EE-9AEA-5171A9C4831C}" sibTransId="{51DCB6C4-1C3A-4BC6-8C82-1C4B3042F437}"/>
    <dgm:cxn modelId="{C139F72D-6D28-4129-9FAC-A6A770FD8356}" srcId="{E04DF183-948A-48E0-8B24-9B3BD6FFB407}" destId="{F72CB85A-AACF-4871-9BD9-6FFA27DC4743}" srcOrd="0" destOrd="0" parTransId="{2F48D193-5091-4096-A1DC-87A16BC1DC62}" sibTransId="{09C62BA3-37F2-4835-AC54-391AABA142BF}"/>
    <dgm:cxn modelId="{CFAD9123-279A-4DAA-8ACF-56D8E97B24A2}" srcId="{F9A99E9D-2454-48E8-B69C-0CC7905E596B}" destId="{44A1DED0-866E-4492-A542-914E7BD3EC3B}" srcOrd="2" destOrd="0" parTransId="{00E338D1-01B4-4DDD-813F-BF0E646E8124}" sibTransId="{BE108BDB-E448-4F9C-8498-9616C968A1CD}"/>
    <dgm:cxn modelId="{5611F6F2-9271-429A-A9E8-7FF67E58F98F}" srcId="{CD6649F2-99AC-42A8-9BA0-D49BD746C37F}" destId="{AFC11416-AA93-472D-B227-084E49A3C6D8}" srcOrd="3" destOrd="0" parTransId="{E23346B2-CFAC-4797-9B7B-F439D9315E76}" sibTransId="{1D789A67-8473-4378-A426-BA701EC16D2F}"/>
    <dgm:cxn modelId="{6B57827D-D485-4D62-AD97-54301A8ADABC}" srcId="{B574C5E5-6C5A-4336-A85B-3B076A9C9D92}" destId="{7549D19C-E697-4639-ADE7-68EE1369D73B}" srcOrd="4" destOrd="0" parTransId="{60AF191E-861C-4F9C-B0F3-634A93AD06EF}" sibTransId="{3374FB49-3A44-43B9-9762-EC1CC03F21C3}"/>
    <dgm:cxn modelId="{22896BCE-2A33-4C74-B08C-06E3C63765A2}" type="presOf" srcId="{44A1DED0-866E-4492-A542-914E7BD3EC3B}" destId="{B85ECF8C-20C1-435F-9644-49D8EB6BBE19}" srcOrd="0" destOrd="2" presId="urn:microsoft.com/office/officeart/2005/8/layout/hList1"/>
    <dgm:cxn modelId="{885D18D1-1981-43CC-B2FB-BE44AE9F5C58}" type="presOf" srcId="{B574C5E5-6C5A-4336-A85B-3B076A9C9D92}" destId="{4F56648D-E18D-4286-9AA8-1E1D61A0B4E6}" srcOrd="0" destOrd="0" presId="urn:microsoft.com/office/officeart/2005/8/layout/hList1"/>
    <dgm:cxn modelId="{C73A4C47-CEF0-431B-A325-1F15E224870C}" srcId="{B574C5E5-6C5A-4336-A85B-3B076A9C9D92}" destId="{4A5F346A-6FAA-4DDF-853F-0FA65A2D9FD2}" srcOrd="0" destOrd="0" parTransId="{40D5988E-95D1-443C-923F-2174FD9DCB94}" sibTransId="{FAA17599-B50D-47C6-A452-76EF58E24E7D}"/>
    <dgm:cxn modelId="{40D29B8B-F31E-4845-A7E3-319587AC1DF9}" type="presOf" srcId="{AFC11416-AA93-472D-B227-084E49A3C6D8}" destId="{34615A4C-7E99-4CB8-B255-EF15118BA555}" srcOrd="0" destOrd="3" presId="urn:microsoft.com/office/officeart/2005/8/layout/hList1"/>
    <dgm:cxn modelId="{1FD9C3C1-3AE9-4589-8C8C-6870FFECF583}" type="presOf" srcId="{3C7E83FA-95A2-471A-84A5-798A3232F7D3}" destId="{34615A4C-7E99-4CB8-B255-EF15118BA555}" srcOrd="0" destOrd="5" presId="urn:microsoft.com/office/officeart/2005/8/layout/hList1"/>
    <dgm:cxn modelId="{8CE3CA95-CFEF-48B0-81B3-D6384150D1D7}" type="presOf" srcId="{BF1E8CF8-E872-427A-9065-7F7060E47477}" destId="{34615A4C-7E99-4CB8-B255-EF15118BA555}" srcOrd="0" destOrd="2" presId="urn:microsoft.com/office/officeart/2005/8/layout/hList1"/>
    <dgm:cxn modelId="{F58E3A06-C895-48F2-A8B1-14FF0FE67FDE}" srcId="{C3BC3075-4B1E-4DC1-995B-12DA605D49D2}" destId="{F9A99E9D-2454-48E8-B69C-0CC7905E596B}" srcOrd="0" destOrd="0" parTransId="{29DC9882-228D-4F28-B545-D66C46587957}" sibTransId="{2E2CD80E-39F8-47C7-BB43-2E8696F58936}"/>
    <dgm:cxn modelId="{B324B459-3475-438E-A3F0-128EA1D442CB}" type="presOf" srcId="{87705BA1-AD55-4BBB-818F-03CFA963BF63}" destId="{F893CB45-EB29-4CF0-AB17-C26FEBA8201F}" srcOrd="0" destOrd="1" presId="urn:microsoft.com/office/officeart/2005/8/layout/hList1"/>
    <dgm:cxn modelId="{9CC89125-AB3C-4B41-8EFC-98B3EDF25C84}" type="presOf" srcId="{27ECFEF9-C8FC-44AE-A06A-850B5E2C995D}" destId="{CFA81387-0E74-4646-BA7B-95AB4810B6BF}" srcOrd="0" destOrd="0" presId="urn:microsoft.com/office/officeart/2005/8/layout/hList1"/>
    <dgm:cxn modelId="{9ABD045C-A12C-43A4-BD06-B3D34D77EE69}" srcId="{B574C5E5-6C5A-4336-A85B-3B076A9C9D92}" destId="{E14D1AEB-2A38-45CF-85F0-9813EB3020C9}" srcOrd="2" destOrd="0" parTransId="{548AFE8F-E76B-4469-8F10-63A7AEF4AAF3}" sibTransId="{0893A082-E402-457C-988B-7DC44B928E82}"/>
    <dgm:cxn modelId="{B2B9481E-34C0-4902-A1AC-197208C2D14A}" srcId="{CD6649F2-99AC-42A8-9BA0-D49BD746C37F}" destId="{BF1E8CF8-E872-427A-9065-7F7060E47477}" srcOrd="2" destOrd="0" parTransId="{5C284A30-493C-4121-9F97-57C6A4F3F3E5}" sibTransId="{AD09B32B-A258-4E2E-920A-EBA29B7E5C85}"/>
    <dgm:cxn modelId="{9C7EAE68-BD05-488D-AB2D-ADEA47283A8C}" srcId="{B574C5E5-6C5A-4336-A85B-3B076A9C9D92}" destId="{6D012F17-A214-4201-AD7F-0871B90E17D7}" srcOrd="3" destOrd="0" parTransId="{16114DDC-9F5D-4CDA-ABF4-639C72196068}" sibTransId="{03E95761-B7DB-451A-A194-01414E36FD21}"/>
    <dgm:cxn modelId="{BD3DE606-9FFC-459F-BA22-E1E1F7F36A81}" srcId="{C3BC3075-4B1E-4DC1-995B-12DA605D49D2}" destId="{27ECFEF9-C8FC-44AE-A06A-850B5E2C995D}" srcOrd="3" destOrd="0" parTransId="{7637CDDB-2582-49A5-A707-F0901CC78805}" sibTransId="{A35414B9-8233-42A0-85AA-46D5CE861AC8}"/>
    <dgm:cxn modelId="{1A8DD55E-BA2A-4A21-97E2-8B30DA6CD982}" srcId="{E04DF183-948A-48E0-8B24-9B3BD6FFB407}" destId="{E83276F5-A874-4A0A-9176-68DD2B9E5C84}" srcOrd="1" destOrd="0" parTransId="{EA1827E7-E5FB-472F-A0FB-92E50EF4AACC}" sibTransId="{372E2A16-5893-4449-AC0B-2E9A1435EA71}"/>
    <dgm:cxn modelId="{66E87A0E-DD79-4534-ABCD-AFAF05207DC0}" srcId="{27ECFEF9-C8FC-44AE-A06A-850B5E2C995D}" destId="{E8DF4F26-59B9-49A6-AB71-E89C2A28277E}" srcOrd="2" destOrd="0" parTransId="{BDFD0C4E-A2EF-4D96-AC10-7AD249F62B50}" sibTransId="{913097D7-71EC-41D2-89AC-D25A2D128705}"/>
    <dgm:cxn modelId="{B339FA8B-C203-4F62-BA53-35416DA2B491}" srcId="{27ECFEF9-C8FC-44AE-A06A-850B5E2C995D}" destId="{C1572653-2FD8-4737-BE53-0B5CF261CD6B}" srcOrd="0" destOrd="0" parTransId="{38820D8D-25F1-4149-9BF9-0203EAC0B9C5}" sibTransId="{2FCF64E5-6BAC-4904-B6A3-06A194F1DCA9}"/>
    <dgm:cxn modelId="{5055C1C4-E246-4C41-B3E0-27F3DEE87913}" type="presOf" srcId="{E8DF4F26-59B9-49A6-AB71-E89C2A28277E}" destId="{32379E22-5BA3-4B4F-8607-3ACEE5F99941}" srcOrd="0" destOrd="2" presId="urn:microsoft.com/office/officeart/2005/8/layout/hList1"/>
    <dgm:cxn modelId="{1F221FFE-ED76-4660-8F19-084081D7285B}" type="presOf" srcId="{34A571E5-FE9E-4739-929F-642657500277}" destId="{34615A4C-7E99-4CB8-B255-EF15118BA555}" srcOrd="0" destOrd="1" presId="urn:microsoft.com/office/officeart/2005/8/layout/hList1"/>
    <dgm:cxn modelId="{BA6E89E0-8AC8-4D75-BB58-905E5CB8CD6C}" srcId="{27ECFEF9-C8FC-44AE-A06A-850B5E2C995D}" destId="{837CD61A-77A9-4AEC-B4E5-4AE1CEDF16F2}" srcOrd="1" destOrd="0" parTransId="{1377980E-D088-4284-B3ED-8440BBE0E862}" sibTransId="{E12D9BE8-894F-412A-816E-D30C0450CB23}"/>
    <dgm:cxn modelId="{86268BB9-31D3-4B57-A107-A8E9DEFA8723}" type="presOf" srcId="{61E3D9CD-31D0-402F-B972-70749F6C8321}" destId="{34615A4C-7E99-4CB8-B255-EF15118BA555}" srcOrd="0" destOrd="4" presId="urn:microsoft.com/office/officeart/2005/8/layout/hList1"/>
    <dgm:cxn modelId="{A8BA7ED3-8C50-403A-9F26-4FA1B6B1225D}" srcId="{C3BC3075-4B1E-4DC1-995B-12DA605D49D2}" destId="{E04DF183-948A-48E0-8B24-9B3BD6FFB407}" srcOrd="1" destOrd="0" parTransId="{CE92BCE5-7272-4BAA-8F02-BEF1CC7D95DC}" sibTransId="{6FA9DD86-CFC8-444A-B836-6E3ED402EF76}"/>
    <dgm:cxn modelId="{5E5510B2-F893-48A4-B459-BB1B1257ABAF}" type="presOf" srcId="{7549D19C-E697-4639-ADE7-68EE1369D73B}" destId="{F893CB45-EB29-4CF0-AB17-C26FEBA8201F}" srcOrd="0" destOrd="4" presId="urn:microsoft.com/office/officeart/2005/8/layout/hList1"/>
    <dgm:cxn modelId="{27549110-A6D0-424A-905F-753D17147171}" srcId="{CD6649F2-99AC-42A8-9BA0-D49BD746C37F}" destId="{39B4093C-0608-40CE-97D6-15788111EB3D}" srcOrd="0" destOrd="0" parTransId="{5362973F-18AC-45A3-BDCB-3DEDB163CFB1}" sibTransId="{E66047B6-E9D6-4498-B024-CD8A92C15CA9}"/>
    <dgm:cxn modelId="{9B09FEE4-2F59-4B76-8159-689BEA10B83A}" type="presOf" srcId="{F9A99E9D-2454-48E8-B69C-0CC7905E596B}" destId="{F4F123D9-BC6E-4932-839C-7B5A3CF886AE}" srcOrd="0" destOrd="0" presId="urn:microsoft.com/office/officeart/2005/8/layout/hList1"/>
    <dgm:cxn modelId="{379E0D32-7686-46F1-B945-D202C8457EA8}" srcId="{E04DF183-948A-48E0-8B24-9B3BD6FFB407}" destId="{3E383461-0AB4-4218-B9CD-44920AC0FCB9}" srcOrd="2" destOrd="0" parTransId="{C0D317E0-C028-4081-9A2C-0C1EF0152801}" sibTransId="{75518AE7-2BE1-42E8-BA23-480B4BEC4117}"/>
    <dgm:cxn modelId="{8F29AF71-41CB-4642-BD02-6C50F9159AC6}" type="presParOf" srcId="{2A0E1BEF-0478-4B72-87BC-25F6FCFC6AC7}" destId="{FF56144E-665D-44C8-B0F9-365FFC36818A}" srcOrd="0" destOrd="0" presId="urn:microsoft.com/office/officeart/2005/8/layout/hList1"/>
    <dgm:cxn modelId="{CDB56FBA-88E2-4E98-BD64-02DBB88ED315}" type="presParOf" srcId="{FF56144E-665D-44C8-B0F9-365FFC36818A}" destId="{F4F123D9-BC6E-4932-839C-7B5A3CF886AE}" srcOrd="0" destOrd="0" presId="urn:microsoft.com/office/officeart/2005/8/layout/hList1"/>
    <dgm:cxn modelId="{1AE43D34-3265-40B5-8C86-10E44EF7454C}" type="presParOf" srcId="{FF56144E-665D-44C8-B0F9-365FFC36818A}" destId="{B85ECF8C-20C1-435F-9644-49D8EB6BBE19}" srcOrd="1" destOrd="0" presId="urn:microsoft.com/office/officeart/2005/8/layout/hList1"/>
    <dgm:cxn modelId="{C8104BF7-FCCF-4D38-856F-3952AD65A7BB}" type="presParOf" srcId="{2A0E1BEF-0478-4B72-87BC-25F6FCFC6AC7}" destId="{F6CC28ED-3357-4C17-B2DB-08D01A00A891}" srcOrd="1" destOrd="0" presId="urn:microsoft.com/office/officeart/2005/8/layout/hList1"/>
    <dgm:cxn modelId="{CF8FBBB3-A5FD-4AB7-8096-ACAA3CFB8EC8}" type="presParOf" srcId="{2A0E1BEF-0478-4B72-87BC-25F6FCFC6AC7}" destId="{6DE1D1B8-A029-466F-9BF4-339F0258BB2A}" srcOrd="2" destOrd="0" presId="urn:microsoft.com/office/officeart/2005/8/layout/hList1"/>
    <dgm:cxn modelId="{8D056873-1956-4D67-994B-8442D288CEE0}" type="presParOf" srcId="{6DE1D1B8-A029-466F-9BF4-339F0258BB2A}" destId="{289F508A-C3A5-4F84-AA62-4E23580CEDA7}" srcOrd="0" destOrd="0" presId="urn:microsoft.com/office/officeart/2005/8/layout/hList1"/>
    <dgm:cxn modelId="{1CDC91E1-0BD4-4C44-97D5-DA08250AC9ED}" type="presParOf" srcId="{6DE1D1B8-A029-466F-9BF4-339F0258BB2A}" destId="{A478F860-DA55-4832-ADE4-3E7AE0DBFDDA}" srcOrd="1" destOrd="0" presId="urn:microsoft.com/office/officeart/2005/8/layout/hList1"/>
    <dgm:cxn modelId="{EF2EF404-6331-43F2-9940-9B34D070A050}" type="presParOf" srcId="{2A0E1BEF-0478-4B72-87BC-25F6FCFC6AC7}" destId="{52641BFB-A18E-4836-9A58-A8405B91F3F9}" srcOrd="3" destOrd="0" presId="urn:microsoft.com/office/officeart/2005/8/layout/hList1"/>
    <dgm:cxn modelId="{5953EFD5-6E9B-4517-B928-BA71C0961480}" type="presParOf" srcId="{2A0E1BEF-0478-4B72-87BC-25F6FCFC6AC7}" destId="{73D2F145-6351-4940-8106-1C3117446A0E}" srcOrd="4" destOrd="0" presId="urn:microsoft.com/office/officeart/2005/8/layout/hList1"/>
    <dgm:cxn modelId="{91EA5067-8D7E-48B8-A277-3CD9C6A2725E}" type="presParOf" srcId="{73D2F145-6351-4940-8106-1C3117446A0E}" destId="{4F56648D-E18D-4286-9AA8-1E1D61A0B4E6}" srcOrd="0" destOrd="0" presId="urn:microsoft.com/office/officeart/2005/8/layout/hList1"/>
    <dgm:cxn modelId="{828ED803-068A-4BC8-A65A-51102B64B287}" type="presParOf" srcId="{73D2F145-6351-4940-8106-1C3117446A0E}" destId="{F893CB45-EB29-4CF0-AB17-C26FEBA8201F}" srcOrd="1" destOrd="0" presId="urn:microsoft.com/office/officeart/2005/8/layout/hList1"/>
    <dgm:cxn modelId="{0A27B88F-0CF9-485A-9989-F9D64EC19169}" type="presParOf" srcId="{2A0E1BEF-0478-4B72-87BC-25F6FCFC6AC7}" destId="{6EA18DE0-7DD8-4E7C-8BDA-BE3095A75F42}" srcOrd="5" destOrd="0" presId="urn:microsoft.com/office/officeart/2005/8/layout/hList1"/>
    <dgm:cxn modelId="{3E45BF48-3544-4F73-B722-88F333F06609}" type="presParOf" srcId="{2A0E1BEF-0478-4B72-87BC-25F6FCFC6AC7}" destId="{D011BD73-DD3E-43F5-B56F-B2D0CE171250}" srcOrd="6" destOrd="0" presId="urn:microsoft.com/office/officeart/2005/8/layout/hList1"/>
    <dgm:cxn modelId="{A1B804FA-6804-4DFA-8858-217C3F632471}" type="presParOf" srcId="{D011BD73-DD3E-43F5-B56F-B2D0CE171250}" destId="{CFA81387-0E74-4646-BA7B-95AB4810B6BF}" srcOrd="0" destOrd="0" presId="urn:microsoft.com/office/officeart/2005/8/layout/hList1"/>
    <dgm:cxn modelId="{8410200E-6991-415C-BB4C-19A59A765E84}" type="presParOf" srcId="{D011BD73-DD3E-43F5-B56F-B2D0CE171250}" destId="{32379E22-5BA3-4B4F-8607-3ACEE5F99941}" srcOrd="1" destOrd="0" presId="urn:microsoft.com/office/officeart/2005/8/layout/hList1"/>
    <dgm:cxn modelId="{7B5D3B3C-D179-4A9A-8028-8E202E44A7E7}" type="presParOf" srcId="{2A0E1BEF-0478-4B72-87BC-25F6FCFC6AC7}" destId="{23BF928C-B65D-45BF-BAE9-0CED982CD5DF}" srcOrd="7" destOrd="0" presId="urn:microsoft.com/office/officeart/2005/8/layout/hList1"/>
    <dgm:cxn modelId="{6C799DBC-1332-4AAA-B00A-B372977D3BEC}" type="presParOf" srcId="{2A0E1BEF-0478-4B72-87BC-25F6FCFC6AC7}" destId="{3B8B37FC-263F-4C07-AE8F-CF80FCF847A9}" srcOrd="8" destOrd="0" presId="urn:microsoft.com/office/officeart/2005/8/layout/hList1"/>
    <dgm:cxn modelId="{5ED93262-A3BB-4640-A41A-ECDCC1473B9C}" type="presParOf" srcId="{3B8B37FC-263F-4C07-AE8F-CF80FCF847A9}" destId="{C7295ABF-5964-4AD9-B402-1DC45EE73E72}" srcOrd="0" destOrd="0" presId="urn:microsoft.com/office/officeart/2005/8/layout/hList1"/>
    <dgm:cxn modelId="{AE3CC7D9-D6D0-4B63-9F2C-DDC3265FF712}" type="presParOf" srcId="{3B8B37FC-263F-4C07-AE8F-CF80FCF847A9}" destId="{34615A4C-7E99-4CB8-B255-EF15118BA55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E014E-85A8-425E-B21A-A91CF84C3904}">
      <dsp:nvSpPr>
        <dsp:cNvPr id="0" name=""/>
        <dsp:cNvSpPr/>
      </dsp:nvSpPr>
      <dsp:spPr>
        <a:xfrm>
          <a:off x="3380" y="236268"/>
          <a:ext cx="3296341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Security Testing	</a:t>
          </a:r>
        </a:p>
      </dsp:txBody>
      <dsp:txXfrm>
        <a:off x="3380" y="236268"/>
        <a:ext cx="3296341" cy="460800"/>
      </dsp:txXfrm>
    </dsp:sp>
    <dsp:sp modelId="{8BB7FC11-6E30-4D3C-8D22-49FFB031D9B7}">
      <dsp:nvSpPr>
        <dsp:cNvPr id="0" name=""/>
        <dsp:cNvSpPr/>
      </dsp:nvSpPr>
      <dsp:spPr>
        <a:xfrm>
          <a:off x="3380" y="697068"/>
          <a:ext cx="3296341" cy="44853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Verifies that a control is functioning properly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Predominantly are automated tests, while some tests may required human analysis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Automated scans, tool-assisted Penetration Testing, manual attempts to break the controls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accent6">
                  <a:lumMod val="50000"/>
                </a:schemeClr>
              </a:solidFill>
            </a:rPr>
            <a:t>Performed by organization’s security staff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accent6">
                  <a:lumMod val="50000"/>
                </a:schemeClr>
              </a:solidFill>
            </a:rPr>
            <a:t>Results are meant for internal use only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accent6">
                  <a:lumMod val="50000"/>
                </a:schemeClr>
              </a:solidFill>
            </a:rPr>
            <a:t>Designed to evaluate controls with an eye towards finding potential improvements</a:t>
          </a:r>
        </a:p>
      </dsp:txBody>
      <dsp:txXfrm>
        <a:off x="3380" y="697068"/>
        <a:ext cx="3296341" cy="4485330"/>
      </dsp:txXfrm>
    </dsp:sp>
    <dsp:sp modelId="{91641125-A06A-4CA8-9B1D-1461628DE296}">
      <dsp:nvSpPr>
        <dsp:cNvPr id="0" name=""/>
        <dsp:cNvSpPr/>
      </dsp:nvSpPr>
      <dsp:spPr>
        <a:xfrm>
          <a:off x="3761210" y="236268"/>
          <a:ext cx="3296341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Security Assessment</a:t>
          </a:r>
        </a:p>
      </dsp:txBody>
      <dsp:txXfrm>
        <a:off x="3761210" y="236268"/>
        <a:ext cx="3296341" cy="460800"/>
      </dsp:txXfrm>
    </dsp:sp>
    <dsp:sp modelId="{F0772464-FC37-4763-99E6-01FEDDC9DC2F}">
      <dsp:nvSpPr>
        <dsp:cNvPr id="0" name=""/>
        <dsp:cNvSpPr/>
      </dsp:nvSpPr>
      <dsp:spPr>
        <a:xfrm>
          <a:off x="3761210" y="697068"/>
          <a:ext cx="3296341" cy="44853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It is comprehensive security review of a system, application or network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Risk assessment is performed, and mitigation strategies are recommended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Assessment includes Security Testing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output of the program is a assessment report to management outlining the outcomes and the recommendations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accent6">
                  <a:lumMod val="50000"/>
                </a:schemeClr>
              </a:solidFill>
            </a:rPr>
            <a:t>Predominantly performed by organization’s security staff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accent6">
                  <a:lumMod val="50000"/>
                </a:schemeClr>
              </a:solidFill>
            </a:rPr>
            <a:t>Results are meant for internal use only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accent6">
                  <a:lumMod val="50000"/>
                </a:schemeClr>
              </a:solidFill>
            </a:rPr>
            <a:t>Designed to evaluate controls with an eye towards finding potential improvements</a:t>
          </a:r>
        </a:p>
      </dsp:txBody>
      <dsp:txXfrm>
        <a:off x="3761210" y="697068"/>
        <a:ext cx="3296341" cy="4485330"/>
      </dsp:txXfrm>
    </dsp:sp>
    <dsp:sp modelId="{14667BF9-293E-4C56-B229-A38851D25A2B}">
      <dsp:nvSpPr>
        <dsp:cNvPr id="0" name=""/>
        <dsp:cNvSpPr/>
      </dsp:nvSpPr>
      <dsp:spPr>
        <a:xfrm>
          <a:off x="7519040" y="236268"/>
          <a:ext cx="3296341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Security Audit</a:t>
          </a:r>
        </a:p>
      </dsp:txBody>
      <dsp:txXfrm>
        <a:off x="7519040" y="236268"/>
        <a:ext cx="3296341" cy="460800"/>
      </dsp:txXfrm>
    </dsp:sp>
    <dsp:sp modelId="{332725C9-471F-464B-9476-DDEBD3ECEEC7}">
      <dsp:nvSpPr>
        <dsp:cNvPr id="0" name=""/>
        <dsp:cNvSpPr/>
      </dsp:nvSpPr>
      <dsp:spPr>
        <a:xfrm>
          <a:off x="7519040" y="697068"/>
          <a:ext cx="3296341" cy="44853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Systematic Evaluations performed with the purpose of demonstrating the effectiveness of controls to a third-party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It is performed by independent auditors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Auditors provide an impartial, unbiased view of the state of security controls.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reports are intended for </a:t>
          </a:r>
          <a:r>
            <a:rPr lang="en-US" sz="1600" kern="1200" dirty="0" err="1"/>
            <a:t>BoD</a:t>
          </a:r>
          <a:r>
            <a:rPr lang="en-US" sz="1600" kern="1200" dirty="0"/>
            <a:t>, government regulators, or other third-parties.</a:t>
          </a:r>
        </a:p>
      </dsp:txBody>
      <dsp:txXfrm>
        <a:off x="7519040" y="697068"/>
        <a:ext cx="3296341" cy="4485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67CF4-78DB-47CE-81C9-9E3B15641321}">
      <dsp:nvSpPr>
        <dsp:cNvPr id="0" name=""/>
        <dsp:cNvSpPr/>
      </dsp:nvSpPr>
      <dsp:spPr>
        <a:xfrm>
          <a:off x="53" y="112558"/>
          <a:ext cx="5113642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Internal Audit</a:t>
          </a:r>
        </a:p>
      </dsp:txBody>
      <dsp:txXfrm>
        <a:off x="53" y="112558"/>
        <a:ext cx="5113642" cy="576000"/>
      </dsp:txXfrm>
    </dsp:sp>
    <dsp:sp modelId="{6136834D-5082-492C-A900-789B84186A8F}">
      <dsp:nvSpPr>
        <dsp:cNvPr id="0" name=""/>
        <dsp:cNvSpPr/>
      </dsp:nvSpPr>
      <dsp:spPr>
        <a:xfrm>
          <a:off x="53" y="688558"/>
          <a:ext cx="5113642" cy="3623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Performed by an organizations internal staff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 reports are typically intended for Internal Audience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Disadvantage is conflict of Interest and hidden agenda</a:t>
          </a:r>
        </a:p>
      </dsp:txBody>
      <dsp:txXfrm>
        <a:off x="53" y="688558"/>
        <a:ext cx="5113642" cy="3623399"/>
      </dsp:txXfrm>
    </dsp:sp>
    <dsp:sp modelId="{4AFA8852-31BB-44B0-BA75-18BFE11DB736}">
      <dsp:nvSpPr>
        <dsp:cNvPr id="0" name=""/>
        <dsp:cNvSpPr/>
      </dsp:nvSpPr>
      <dsp:spPr>
        <a:xfrm>
          <a:off x="5829605" y="112558"/>
          <a:ext cx="5113642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External Audit</a:t>
          </a:r>
        </a:p>
      </dsp:txBody>
      <dsp:txXfrm>
        <a:off x="5829605" y="112558"/>
        <a:ext cx="5113642" cy="576000"/>
      </dsp:txXfrm>
    </dsp:sp>
    <dsp:sp modelId="{71EA2F66-CA59-4B6E-AF70-B3483765E1F3}">
      <dsp:nvSpPr>
        <dsp:cNvPr id="0" name=""/>
        <dsp:cNvSpPr/>
      </dsp:nvSpPr>
      <dsp:spPr>
        <a:xfrm>
          <a:off x="5829605" y="688558"/>
          <a:ext cx="5113642" cy="3623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Performed by third-party auditors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Reports are intended for third-party stake holders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They are unaware of internal dynamic and politics hence they may not have any hidden agendas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Major disadvantage is the cost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Sometimes lack of internal working knowledge may translate to longer time to get oriented and be able to perform the test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Signing a NDA is a pre-</a:t>
          </a:r>
          <a:r>
            <a:rPr lang="en-US" sz="2000" kern="1200" dirty="0" err="1"/>
            <a:t>requiste</a:t>
          </a:r>
          <a:r>
            <a:rPr lang="en-US" sz="2000" kern="1200" dirty="0"/>
            <a:t> </a:t>
          </a:r>
        </a:p>
      </dsp:txBody>
      <dsp:txXfrm>
        <a:off x="5829605" y="688558"/>
        <a:ext cx="5113642" cy="3623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E334B-1204-45BF-88A8-454B09032371}">
      <dsp:nvSpPr>
        <dsp:cNvPr id="0" name=""/>
        <dsp:cNvSpPr/>
      </dsp:nvSpPr>
      <dsp:spPr>
        <a:xfrm rot="5400000">
          <a:off x="-14761" y="1273986"/>
          <a:ext cx="1995139" cy="24049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66754-B46C-4936-9E09-74938BB5F07A}">
      <dsp:nvSpPr>
        <dsp:cNvPr id="0" name=""/>
        <dsp:cNvSpPr/>
      </dsp:nvSpPr>
      <dsp:spPr>
        <a:xfrm>
          <a:off x="443857" y="178"/>
          <a:ext cx="2672208" cy="1603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Goal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Determine the goal of the audit</a:t>
          </a:r>
        </a:p>
      </dsp:txBody>
      <dsp:txXfrm>
        <a:off x="490817" y="47138"/>
        <a:ext cx="2578288" cy="1509405"/>
      </dsp:txXfrm>
    </dsp:sp>
    <dsp:sp modelId="{BFA4C60C-D64A-4991-AF66-D68E855252E0}">
      <dsp:nvSpPr>
        <dsp:cNvPr id="0" name=""/>
        <dsp:cNvSpPr/>
      </dsp:nvSpPr>
      <dsp:spPr>
        <a:xfrm rot="5400000">
          <a:off x="-14761" y="3278142"/>
          <a:ext cx="1995139" cy="24049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2ECD9-2DB1-4847-A269-ABD08642E7F9}">
      <dsp:nvSpPr>
        <dsp:cNvPr id="0" name=""/>
        <dsp:cNvSpPr/>
      </dsp:nvSpPr>
      <dsp:spPr>
        <a:xfrm>
          <a:off x="443857" y="2004334"/>
          <a:ext cx="2672208" cy="1603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Involve Stake holders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Bring in Business unit managers at the earliest stage possible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It ensures the needs of business are identified and addressed</a:t>
          </a:r>
        </a:p>
      </dsp:txBody>
      <dsp:txXfrm>
        <a:off x="490817" y="2051294"/>
        <a:ext cx="2578288" cy="1509405"/>
      </dsp:txXfrm>
    </dsp:sp>
    <dsp:sp modelId="{54248C0E-13B1-4785-A626-0E9389D0F9F1}">
      <dsp:nvSpPr>
        <dsp:cNvPr id="0" name=""/>
        <dsp:cNvSpPr/>
      </dsp:nvSpPr>
      <dsp:spPr>
        <a:xfrm>
          <a:off x="987316" y="4280221"/>
          <a:ext cx="3545020" cy="24049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132AE-0945-418E-812C-52BCF81A2955}">
      <dsp:nvSpPr>
        <dsp:cNvPr id="0" name=""/>
        <dsp:cNvSpPr/>
      </dsp:nvSpPr>
      <dsp:spPr>
        <a:xfrm>
          <a:off x="443857" y="4008491"/>
          <a:ext cx="2672208" cy="1603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Scope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Determine the scope of the assessment</a:t>
          </a:r>
        </a:p>
      </dsp:txBody>
      <dsp:txXfrm>
        <a:off x="490817" y="4055451"/>
        <a:ext cx="2578288" cy="1509405"/>
      </dsp:txXfrm>
    </dsp:sp>
    <dsp:sp modelId="{E6C182F3-A256-4DFE-9C55-AC1E7EFDDB5D}">
      <dsp:nvSpPr>
        <dsp:cNvPr id="0" name=""/>
        <dsp:cNvSpPr/>
      </dsp:nvSpPr>
      <dsp:spPr>
        <a:xfrm rot="16200000">
          <a:off x="3539276" y="3278142"/>
          <a:ext cx="1995139" cy="24049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1AE11-39A4-4A96-B9BA-886FD6D8D041}">
      <dsp:nvSpPr>
        <dsp:cNvPr id="0" name=""/>
        <dsp:cNvSpPr/>
      </dsp:nvSpPr>
      <dsp:spPr>
        <a:xfrm>
          <a:off x="3997895" y="4008491"/>
          <a:ext cx="2672208" cy="1603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Audit Team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Choose the right audit team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Choose whether the team will consist of internal or external personnel, depending on the goals, scope, budget and available expertise</a:t>
          </a:r>
        </a:p>
      </dsp:txBody>
      <dsp:txXfrm>
        <a:off x="4044855" y="4055451"/>
        <a:ext cx="2578288" cy="1509405"/>
      </dsp:txXfrm>
    </dsp:sp>
    <dsp:sp modelId="{F236B76B-74E5-4E95-9B94-D90F314EC3F2}">
      <dsp:nvSpPr>
        <dsp:cNvPr id="0" name=""/>
        <dsp:cNvSpPr/>
      </dsp:nvSpPr>
      <dsp:spPr>
        <a:xfrm rot="16200000">
          <a:off x="3539276" y="1273986"/>
          <a:ext cx="1995139" cy="24049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00278-BD85-4E99-A666-2762D53567BE}">
      <dsp:nvSpPr>
        <dsp:cNvPr id="0" name=""/>
        <dsp:cNvSpPr/>
      </dsp:nvSpPr>
      <dsp:spPr>
        <a:xfrm>
          <a:off x="3997895" y="2004334"/>
          <a:ext cx="2672208" cy="1603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Plan the Audit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Ensure are all goals are met on time and budget</a:t>
          </a:r>
        </a:p>
      </dsp:txBody>
      <dsp:txXfrm>
        <a:off x="4044855" y="2051294"/>
        <a:ext cx="2578288" cy="1509405"/>
      </dsp:txXfrm>
    </dsp:sp>
    <dsp:sp modelId="{3B9247A9-9554-4CE5-BE3D-DCB10AD10B85}">
      <dsp:nvSpPr>
        <dsp:cNvPr id="0" name=""/>
        <dsp:cNvSpPr/>
      </dsp:nvSpPr>
      <dsp:spPr>
        <a:xfrm>
          <a:off x="4541354" y="271907"/>
          <a:ext cx="3545020" cy="24049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93058-B703-475B-9F45-6D16EBB78434}">
      <dsp:nvSpPr>
        <dsp:cNvPr id="0" name=""/>
        <dsp:cNvSpPr/>
      </dsp:nvSpPr>
      <dsp:spPr>
        <a:xfrm>
          <a:off x="3997895" y="178"/>
          <a:ext cx="2672208" cy="1603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Conduct the Audit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Stick to the plan and document deviations</a:t>
          </a:r>
        </a:p>
      </dsp:txBody>
      <dsp:txXfrm>
        <a:off x="4044855" y="47138"/>
        <a:ext cx="2578288" cy="1509405"/>
      </dsp:txXfrm>
    </dsp:sp>
    <dsp:sp modelId="{D9EF6752-65F8-4285-9DA6-AB5E73621A53}">
      <dsp:nvSpPr>
        <dsp:cNvPr id="0" name=""/>
        <dsp:cNvSpPr/>
      </dsp:nvSpPr>
      <dsp:spPr>
        <a:xfrm rot="5400000">
          <a:off x="7093314" y="1273986"/>
          <a:ext cx="1995139" cy="24049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1A3D1-622A-48F0-A795-0BF09127BF6F}">
      <dsp:nvSpPr>
        <dsp:cNvPr id="0" name=""/>
        <dsp:cNvSpPr/>
      </dsp:nvSpPr>
      <dsp:spPr>
        <a:xfrm>
          <a:off x="7551933" y="178"/>
          <a:ext cx="2672208" cy="1603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Documentation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Document the results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Key requirement that should start at the planning process and continue all the way to the results</a:t>
          </a:r>
        </a:p>
      </dsp:txBody>
      <dsp:txXfrm>
        <a:off x="7598893" y="47138"/>
        <a:ext cx="2578288" cy="1509405"/>
      </dsp:txXfrm>
    </dsp:sp>
    <dsp:sp modelId="{7373E928-A3B5-4A34-A61A-319189BEB4DE}">
      <dsp:nvSpPr>
        <dsp:cNvPr id="0" name=""/>
        <dsp:cNvSpPr/>
      </dsp:nvSpPr>
      <dsp:spPr>
        <a:xfrm>
          <a:off x="7551933" y="2004334"/>
          <a:ext cx="2672208" cy="1603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Communicate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Communicate to the right leaders in order to achieve and sustain a strong security posture</a:t>
          </a:r>
        </a:p>
      </dsp:txBody>
      <dsp:txXfrm>
        <a:off x="7598893" y="2051294"/>
        <a:ext cx="2578288" cy="15094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F0A4C-075F-4EAF-AB40-7F5DF8361445}">
      <dsp:nvSpPr>
        <dsp:cNvPr id="0" name=""/>
        <dsp:cNvSpPr/>
      </dsp:nvSpPr>
      <dsp:spPr>
        <a:xfrm rot="5400000">
          <a:off x="7187866" y="-3138229"/>
          <a:ext cx="921686" cy="71987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Problems that occur at the core of OS; attacker exploiting the vulnerability will have the most powerful level of control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Countermeasure: Ensure security patches are tested deployed and verified</a:t>
          </a:r>
        </a:p>
      </dsp:txBody>
      <dsp:txXfrm rot="-5400000">
        <a:off x="4049317" y="45313"/>
        <a:ext cx="7153792" cy="831700"/>
      </dsp:txXfrm>
    </dsp:sp>
    <dsp:sp modelId="{2169706D-8E0C-4952-9A6A-0676C1F5A35D}">
      <dsp:nvSpPr>
        <dsp:cNvPr id="0" name=""/>
        <dsp:cNvSpPr/>
      </dsp:nvSpPr>
      <dsp:spPr>
        <a:xfrm>
          <a:off x="0" y="47164"/>
          <a:ext cx="4049316" cy="827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Kernel Flaw</a:t>
          </a:r>
        </a:p>
      </dsp:txBody>
      <dsp:txXfrm>
        <a:off x="40419" y="87583"/>
        <a:ext cx="3968478" cy="747159"/>
      </dsp:txXfrm>
    </dsp:sp>
    <dsp:sp modelId="{1ED3E688-5A9F-4678-BCF5-EEC48AF50C29}">
      <dsp:nvSpPr>
        <dsp:cNvPr id="0" name=""/>
        <dsp:cNvSpPr/>
      </dsp:nvSpPr>
      <dsp:spPr>
        <a:xfrm rot="5400000">
          <a:off x="7187866" y="-2158937"/>
          <a:ext cx="921686" cy="71987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Buffer overrun due to improper bounds verification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Countermeasure: Good programming language, developer education; automated source code scanners</a:t>
          </a:r>
        </a:p>
      </dsp:txBody>
      <dsp:txXfrm rot="-5400000">
        <a:off x="4049317" y="1024605"/>
        <a:ext cx="7153792" cy="831700"/>
      </dsp:txXfrm>
    </dsp:sp>
    <dsp:sp modelId="{D2EFB34C-7B1E-4228-996B-7AEC60A2C9FC}">
      <dsp:nvSpPr>
        <dsp:cNvPr id="0" name=""/>
        <dsp:cNvSpPr/>
      </dsp:nvSpPr>
      <dsp:spPr>
        <a:xfrm>
          <a:off x="0" y="1026456"/>
          <a:ext cx="4049316" cy="827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Buffer Overflow</a:t>
          </a:r>
        </a:p>
      </dsp:txBody>
      <dsp:txXfrm>
        <a:off x="40419" y="1066875"/>
        <a:ext cx="3968478" cy="747159"/>
      </dsp:txXfrm>
    </dsp:sp>
    <dsp:sp modelId="{5A8A4471-5331-4119-8644-DBF92F91EAFE}">
      <dsp:nvSpPr>
        <dsp:cNvPr id="0" name=""/>
        <dsp:cNvSpPr/>
      </dsp:nvSpPr>
      <dsp:spPr>
        <a:xfrm rot="5400000">
          <a:off x="7187866" y="-1179645"/>
          <a:ext cx="921686" cy="71987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Symbloic</a:t>
          </a:r>
          <a:r>
            <a:rPr lang="en-US" sz="1400" kern="1200" dirty="0"/>
            <a:t> link is a stub file that redirects the access to another place; if attacker can compromise the symbolic link, they may be able to gain unauthorized access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Countermeasure: programs/scripts must be written to full path to file cannot be circumvented</a:t>
          </a:r>
        </a:p>
      </dsp:txBody>
      <dsp:txXfrm rot="-5400000">
        <a:off x="4049317" y="2003897"/>
        <a:ext cx="7153792" cy="831700"/>
      </dsp:txXfrm>
    </dsp:sp>
    <dsp:sp modelId="{126BFADB-A065-4F59-A5DC-08827F2829FF}">
      <dsp:nvSpPr>
        <dsp:cNvPr id="0" name=""/>
        <dsp:cNvSpPr/>
      </dsp:nvSpPr>
      <dsp:spPr>
        <a:xfrm>
          <a:off x="0" y="2005748"/>
          <a:ext cx="4049316" cy="827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Symbolic Links</a:t>
          </a:r>
        </a:p>
      </dsp:txBody>
      <dsp:txXfrm>
        <a:off x="40419" y="2046167"/>
        <a:ext cx="3968478" cy="747159"/>
      </dsp:txXfrm>
    </dsp:sp>
    <dsp:sp modelId="{2245471F-3027-4B82-8B7B-9AE6D03DF162}">
      <dsp:nvSpPr>
        <dsp:cNvPr id="0" name=""/>
        <dsp:cNvSpPr/>
      </dsp:nvSpPr>
      <dsp:spPr>
        <a:xfrm rot="5400000">
          <a:off x="7187866" y="-200353"/>
          <a:ext cx="921686" cy="71987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Numbers many OS use to represent open files in a process; certain file descriptor numbers are universal, meaning same thing to all programs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Countermeasure: Good programming language, developer education; automated source code scanners and application security testing</a:t>
          </a:r>
        </a:p>
      </dsp:txBody>
      <dsp:txXfrm rot="-5400000">
        <a:off x="4049317" y="2983189"/>
        <a:ext cx="7153792" cy="831700"/>
      </dsp:txXfrm>
    </dsp:sp>
    <dsp:sp modelId="{B3C46AC9-BF54-4BEE-8738-98F6F2520D5F}">
      <dsp:nvSpPr>
        <dsp:cNvPr id="0" name=""/>
        <dsp:cNvSpPr/>
      </dsp:nvSpPr>
      <dsp:spPr>
        <a:xfrm>
          <a:off x="0" y="2985040"/>
          <a:ext cx="4049316" cy="827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File Descriptor attack</a:t>
          </a:r>
        </a:p>
      </dsp:txBody>
      <dsp:txXfrm>
        <a:off x="40419" y="3025459"/>
        <a:ext cx="3968478" cy="747159"/>
      </dsp:txXfrm>
    </dsp:sp>
    <dsp:sp modelId="{82532C8B-93F6-4BDE-B9FB-117ADEE3CB49}">
      <dsp:nvSpPr>
        <dsp:cNvPr id="0" name=""/>
        <dsp:cNvSpPr/>
      </dsp:nvSpPr>
      <dsp:spPr>
        <a:xfrm rot="5400000">
          <a:off x="7187866" y="778938"/>
          <a:ext cx="921686" cy="71987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Exists when a design of a program puts it in a vulnerable condition before ensuring that those vulnerabilities are mitigated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Counter measure: Good programming language, developer education; automated source code scanners and application security testing</a:t>
          </a:r>
        </a:p>
      </dsp:txBody>
      <dsp:txXfrm rot="-5400000">
        <a:off x="4049317" y="3962481"/>
        <a:ext cx="7153792" cy="831700"/>
      </dsp:txXfrm>
    </dsp:sp>
    <dsp:sp modelId="{8EB586C2-AE5F-4155-8BAB-497A41D6F306}">
      <dsp:nvSpPr>
        <dsp:cNvPr id="0" name=""/>
        <dsp:cNvSpPr/>
      </dsp:nvSpPr>
      <dsp:spPr>
        <a:xfrm>
          <a:off x="0" y="3964332"/>
          <a:ext cx="4049316" cy="827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Race Condition</a:t>
          </a:r>
        </a:p>
      </dsp:txBody>
      <dsp:txXfrm>
        <a:off x="40419" y="4004751"/>
        <a:ext cx="3968478" cy="747159"/>
      </dsp:txXfrm>
    </dsp:sp>
    <dsp:sp modelId="{0DDD7F30-DF19-4671-B800-872E0A3DC9C9}">
      <dsp:nvSpPr>
        <dsp:cNvPr id="0" name=""/>
        <dsp:cNvSpPr/>
      </dsp:nvSpPr>
      <dsp:spPr>
        <a:xfrm rot="5400000">
          <a:off x="7187866" y="1758230"/>
          <a:ext cx="921686" cy="71987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Attacks rely on inappropriate access control of some part of the system on which a more secure part of the system depends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Countermeasure: File Integrity checkers</a:t>
          </a:r>
        </a:p>
      </dsp:txBody>
      <dsp:txXfrm rot="-5400000">
        <a:off x="4049317" y="4941773"/>
        <a:ext cx="7153792" cy="831700"/>
      </dsp:txXfrm>
    </dsp:sp>
    <dsp:sp modelId="{EAF7FA78-E14A-4673-96F3-5303074CAC52}">
      <dsp:nvSpPr>
        <dsp:cNvPr id="0" name=""/>
        <dsp:cNvSpPr/>
      </dsp:nvSpPr>
      <dsp:spPr>
        <a:xfrm>
          <a:off x="0" y="4943624"/>
          <a:ext cx="4049316" cy="827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File and Directory permissions</a:t>
          </a:r>
        </a:p>
      </dsp:txBody>
      <dsp:txXfrm>
        <a:off x="40419" y="4984043"/>
        <a:ext cx="3968478" cy="7471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DE922-36EB-49C1-852C-BB6CEE040A64}">
      <dsp:nvSpPr>
        <dsp:cNvPr id="0" name=""/>
        <dsp:cNvSpPr/>
      </dsp:nvSpPr>
      <dsp:spPr>
        <a:xfrm>
          <a:off x="6662" y="1836775"/>
          <a:ext cx="1503303" cy="8781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Discovery</a:t>
          </a:r>
        </a:p>
      </dsp:txBody>
      <dsp:txXfrm>
        <a:off x="6662" y="1836775"/>
        <a:ext cx="1503303" cy="585447"/>
      </dsp:txXfrm>
    </dsp:sp>
    <dsp:sp modelId="{9965078F-DABF-491A-873A-62E7711A193D}">
      <dsp:nvSpPr>
        <dsp:cNvPr id="0" name=""/>
        <dsp:cNvSpPr/>
      </dsp:nvSpPr>
      <dsp:spPr>
        <a:xfrm>
          <a:off x="314568" y="2422222"/>
          <a:ext cx="1503303" cy="1599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Foot printing and gathering information about target</a:t>
          </a:r>
        </a:p>
      </dsp:txBody>
      <dsp:txXfrm>
        <a:off x="358598" y="2466252"/>
        <a:ext cx="1415243" cy="1511057"/>
      </dsp:txXfrm>
    </dsp:sp>
    <dsp:sp modelId="{1B3C3BB2-39B8-4E0A-BD5B-CAA019FB06A2}">
      <dsp:nvSpPr>
        <dsp:cNvPr id="0" name=""/>
        <dsp:cNvSpPr/>
      </dsp:nvSpPr>
      <dsp:spPr>
        <a:xfrm>
          <a:off x="1737862" y="1942359"/>
          <a:ext cx="483138" cy="374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37862" y="2017215"/>
        <a:ext cx="370854" cy="224567"/>
      </dsp:txXfrm>
    </dsp:sp>
    <dsp:sp modelId="{4AB7DCE3-FE59-44B4-AACE-D21DE11E914C}">
      <dsp:nvSpPr>
        <dsp:cNvPr id="0" name=""/>
        <dsp:cNvSpPr/>
      </dsp:nvSpPr>
      <dsp:spPr>
        <a:xfrm>
          <a:off x="2421548" y="1836775"/>
          <a:ext cx="1503303" cy="878171"/>
        </a:xfrm>
        <a:prstGeom prst="roundRect">
          <a:avLst>
            <a:gd name="adj" fmla="val 10000"/>
          </a:avLst>
        </a:prstGeom>
        <a:solidFill>
          <a:schemeClr val="accent4">
            <a:hueOff val="2995601"/>
            <a:satOff val="-16374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Enumeration</a:t>
          </a:r>
        </a:p>
      </dsp:txBody>
      <dsp:txXfrm>
        <a:off x="2421548" y="1836775"/>
        <a:ext cx="1503303" cy="585447"/>
      </dsp:txXfrm>
    </dsp:sp>
    <dsp:sp modelId="{7E9CBB09-75F0-45BB-87BB-76F911731250}">
      <dsp:nvSpPr>
        <dsp:cNvPr id="0" name=""/>
        <dsp:cNvSpPr/>
      </dsp:nvSpPr>
      <dsp:spPr>
        <a:xfrm>
          <a:off x="2729453" y="2422222"/>
          <a:ext cx="1503303" cy="1599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995601"/>
              <a:satOff val="-16374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Performing port scans and resource identification methods</a:t>
          </a:r>
        </a:p>
      </dsp:txBody>
      <dsp:txXfrm>
        <a:off x="2773483" y="2466252"/>
        <a:ext cx="1415243" cy="1511057"/>
      </dsp:txXfrm>
    </dsp:sp>
    <dsp:sp modelId="{4428891F-1C51-4A2A-8922-B17345C68E72}">
      <dsp:nvSpPr>
        <dsp:cNvPr id="0" name=""/>
        <dsp:cNvSpPr/>
      </dsp:nvSpPr>
      <dsp:spPr>
        <a:xfrm>
          <a:off x="4152747" y="1942359"/>
          <a:ext cx="483138" cy="374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994135"/>
            <a:satOff val="-21832"/>
            <a:lumOff val="-1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52747" y="2017215"/>
        <a:ext cx="370854" cy="224567"/>
      </dsp:txXfrm>
    </dsp:sp>
    <dsp:sp modelId="{9CEE4545-72D8-489B-B59F-AD44307D1B10}">
      <dsp:nvSpPr>
        <dsp:cNvPr id="0" name=""/>
        <dsp:cNvSpPr/>
      </dsp:nvSpPr>
      <dsp:spPr>
        <a:xfrm>
          <a:off x="4836433" y="1836775"/>
          <a:ext cx="1503303" cy="878171"/>
        </a:xfrm>
        <a:prstGeom prst="roundRect">
          <a:avLst>
            <a:gd name="adj" fmla="val 10000"/>
          </a:avLst>
        </a:prstGeom>
        <a:solidFill>
          <a:schemeClr val="accent4">
            <a:hueOff val="5991202"/>
            <a:satOff val="-32748"/>
            <a:lumOff val="-18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Vulnerability Mapping</a:t>
          </a:r>
        </a:p>
      </dsp:txBody>
      <dsp:txXfrm>
        <a:off x="4836433" y="1836775"/>
        <a:ext cx="1503303" cy="585447"/>
      </dsp:txXfrm>
    </dsp:sp>
    <dsp:sp modelId="{67A1CE75-A8FD-4AC9-AA2F-9A53599FA326}">
      <dsp:nvSpPr>
        <dsp:cNvPr id="0" name=""/>
        <dsp:cNvSpPr/>
      </dsp:nvSpPr>
      <dsp:spPr>
        <a:xfrm>
          <a:off x="5144339" y="2422222"/>
          <a:ext cx="1503303" cy="1599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991202"/>
              <a:satOff val="-32748"/>
              <a:lumOff val="-188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Identifying vulnerabilities in the systems and resources</a:t>
          </a:r>
        </a:p>
      </dsp:txBody>
      <dsp:txXfrm>
        <a:off x="5188369" y="2466252"/>
        <a:ext cx="1415243" cy="1511057"/>
      </dsp:txXfrm>
    </dsp:sp>
    <dsp:sp modelId="{1652D684-09EF-462A-BF31-55A8D3AA5839}">
      <dsp:nvSpPr>
        <dsp:cNvPr id="0" name=""/>
        <dsp:cNvSpPr/>
      </dsp:nvSpPr>
      <dsp:spPr>
        <a:xfrm>
          <a:off x="6567633" y="1942359"/>
          <a:ext cx="483138" cy="374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988270"/>
            <a:satOff val="-43663"/>
            <a:lumOff val="-25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67633" y="2017215"/>
        <a:ext cx="370854" cy="224567"/>
      </dsp:txXfrm>
    </dsp:sp>
    <dsp:sp modelId="{9EC2A6A8-02A9-4833-9AAD-B41B15717FEB}">
      <dsp:nvSpPr>
        <dsp:cNvPr id="0" name=""/>
        <dsp:cNvSpPr/>
      </dsp:nvSpPr>
      <dsp:spPr>
        <a:xfrm>
          <a:off x="7251319" y="1836775"/>
          <a:ext cx="1503303" cy="878171"/>
        </a:xfrm>
        <a:prstGeom prst="roundRect">
          <a:avLst>
            <a:gd name="adj" fmla="val 10000"/>
          </a:avLst>
        </a:prstGeom>
        <a:solidFill>
          <a:schemeClr val="accent4">
            <a:hueOff val="8986804"/>
            <a:satOff val="-49121"/>
            <a:lumOff val="-28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Exploitation</a:t>
          </a:r>
        </a:p>
      </dsp:txBody>
      <dsp:txXfrm>
        <a:off x="7251319" y="1836775"/>
        <a:ext cx="1503303" cy="585447"/>
      </dsp:txXfrm>
    </dsp:sp>
    <dsp:sp modelId="{B538C267-ECB4-44F3-9F50-1A784914BB17}">
      <dsp:nvSpPr>
        <dsp:cNvPr id="0" name=""/>
        <dsp:cNvSpPr/>
      </dsp:nvSpPr>
      <dsp:spPr>
        <a:xfrm>
          <a:off x="7559224" y="2422222"/>
          <a:ext cx="1503303" cy="1599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986804"/>
              <a:satOff val="-49121"/>
              <a:lumOff val="-28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Attempting to gain unauthorized access by exploiting vulnerabilities</a:t>
          </a:r>
        </a:p>
      </dsp:txBody>
      <dsp:txXfrm>
        <a:off x="7603254" y="2466252"/>
        <a:ext cx="1415243" cy="1511057"/>
      </dsp:txXfrm>
    </dsp:sp>
    <dsp:sp modelId="{11946800-B7DB-4F35-A925-FFA46E9315E9}">
      <dsp:nvSpPr>
        <dsp:cNvPr id="0" name=""/>
        <dsp:cNvSpPr/>
      </dsp:nvSpPr>
      <dsp:spPr>
        <a:xfrm>
          <a:off x="8982518" y="1942359"/>
          <a:ext cx="483138" cy="374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1982404"/>
            <a:satOff val="-65495"/>
            <a:lumOff val="-37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982518" y="2017215"/>
        <a:ext cx="370854" cy="224567"/>
      </dsp:txXfrm>
    </dsp:sp>
    <dsp:sp modelId="{68B6D57B-DA29-4110-BD86-D999925AB723}">
      <dsp:nvSpPr>
        <dsp:cNvPr id="0" name=""/>
        <dsp:cNvSpPr/>
      </dsp:nvSpPr>
      <dsp:spPr>
        <a:xfrm>
          <a:off x="9666204" y="1836775"/>
          <a:ext cx="1503303" cy="878171"/>
        </a:xfrm>
        <a:prstGeom prst="roundRect">
          <a:avLst>
            <a:gd name="adj" fmla="val 10000"/>
          </a:avLst>
        </a:prstGeom>
        <a:solidFill>
          <a:schemeClr val="accent4">
            <a:hueOff val="11982404"/>
            <a:satOff val="-65495"/>
            <a:lumOff val="-37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Reporting</a:t>
          </a:r>
        </a:p>
      </dsp:txBody>
      <dsp:txXfrm>
        <a:off x="9666204" y="1836775"/>
        <a:ext cx="1503303" cy="585447"/>
      </dsp:txXfrm>
    </dsp:sp>
    <dsp:sp modelId="{856B2144-5949-4B9C-B7F0-CD7192CB17A4}">
      <dsp:nvSpPr>
        <dsp:cNvPr id="0" name=""/>
        <dsp:cNvSpPr/>
      </dsp:nvSpPr>
      <dsp:spPr>
        <a:xfrm>
          <a:off x="9974110" y="2422222"/>
          <a:ext cx="1503303" cy="1599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1982404"/>
              <a:satOff val="-65495"/>
              <a:lumOff val="-37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Reporting the findings to Management</a:t>
          </a:r>
        </a:p>
      </dsp:txBody>
      <dsp:txXfrm>
        <a:off x="10018140" y="2466252"/>
        <a:ext cx="1415243" cy="15110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97A74-E0EC-4972-96E5-61DCB90E631A}">
      <dsp:nvSpPr>
        <dsp:cNvPr id="0" name=""/>
        <dsp:cNvSpPr/>
      </dsp:nvSpPr>
      <dsp:spPr>
        <a:xfrm>
          <a:off x="3352" y="85279"/>
          <a:ext cx="3268380" cy="805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Black box testing                [Zero Knowledge]</a:t>
          </a:r>
        </a:p>
      </dsp:txBody>
      <dsp:txXfrm>
        <a:off x="3352" y="85279"/>
        <a:ext cx="3268380" cy="805532"/>
      </dsp:txXfrm>
    </dsp:sp>
    <dsp:sp modelId="{E29B6D76-F0F5-4BC4-B07E-7FCC8CC975BC}">
      <dsp:nvSpPr>
        <dsp:cNvPr id="0" name=""/>
        <dsp:cNvSpPr/>
      </dsp:nvSpPr>
      <dsp:spPr>
        <a:xfrm>
          <a:off x="3352" y="890811"/>
          <a:ext cx="3268380" cy="38594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The tester has no prior knowledge of the internal design or features of the system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It simulates the external attacker best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Disadvantage is that it will probably not detect all vulnerabilities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Another disadvantage is that the testing team may inadvertently impact another system</a:t>
          </a:r>
        </a:p>
      </dsp:txBody>
      <dsp:txXfrm>
        <a:off x="3352" y="890811"/>
        <a:ext cx="3268380" cy="3859469"/>
      </dsp:txXfrm>
    </dsp:sp>
    <dsp:sp modelId="{0A13A486-530C-49D2-A7B8-0D4EC8711F20}">
      <dsp:nvSpPr>
        <dsp:cNvPr id="0" name=""/>
        <dsp:cNvSpPr/>
      </dsp:nvSpPr>
      <dsp:spPr>
        <a:xfrm>
          <a:off x="3729306" y="85279"/>
          <a:ext cx="3268380" cy="805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White box testing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[Full Knowledge]</a:t>
          </a:r>
        </a:p>
      </dsp:txBody>
      <dsp:txXfrm>
        <a:off x="3729306" y="85279"/>
        <a:ext cx="3268380" cy="805532"/>
      </dsp:txXfrm>
    </dsp:sp>
    <dsp:sp modelId="{0A9D4B78-8755-4035-9FA4-C5EDB5116667}">
      <dsp:nvSpPr>
        <dsp:cNvPr id="0" name=""/>
        <dsp:cNvSpPr/>
      </dsp:nvSpPr>
      <dsp:spPr>
        <a:xfrm>
          <a:off x="3729306" y="890811"/>
          <a:ext cx="3268380" cy="38594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The tester has complete knowledge of the internal system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Allows test team to target specific internal controls and features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It may yield a more complete result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It may not be representative of an external hacker</a:t>
          </a:r>
        </a:p>
      </dsp:txBody>
      <dsp:txXfrm>
        <a:off x="3729306" y="890811"/>
        <a:ext cx="3268380" cy="3859469"/>
      </dsp:txXfrm>
    </dsp:sp>
    <dsp:sp modelId="{8FFED7D3-BF50-4314-A2EB-0417FDFDC30B}">
      <dsp:nvSpPr>
        <dsp:cNvPr id="0" name=""/>
        <dsp:cNvSpPr/>
      </dsp:nvSpPr>
      <dsp:spPr>
        <a:xfrm>
          <a:off x="7455260" y="85279"/>
          <a:ext cx="3268380" cy="805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Gray box testing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[Partial knowledge]</a:t>
          </a:r>
        </a:p>
      </dsp:txBody>
      <dsp:txXfrm>
        <a:off x="7455260" y="85279"/>
        <a:ext cx="3268380" cy="805532"/>
      </dsp:txXfrm>
    </dsp:sp>
    <dsp:sp modelId="{4B13BB28-E6BD-42D1-BC1C-3444DCE78E60}">
      <dsp:nvSpPr>
        <dsp:cNvPr id="0" name=""/>
        <dsp:cNvSpPr/>
      </dsp:nvSpPr>
      <dsp:spPr>
        <a:xfrm>
          <a:off x="7455260" y="890811"/>
          <a:ext cx="3268380" cy="38594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Some Information about internal working is given to the tester.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It helps guide their tactics towards areas we want to have thoroughly tested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This approach mitigates the risks of the other two models</a:t>
          </a:r>
        </a:p>
      </dsp:txBody>
      <dsp:txXfrm>
        <a:off x="7455260" y="890811"/>
        <a:ext cx="3268380" cy="38594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97A74-E0EC-4972-96E5-61DCB90E631A}">
      <dsp:nvSpPr>
        <dsp:cNvPr id="0" name=""/>
        <dsp:cNvSpPr/>
      </dsp:nvSpPr>
      <dsp:spPr>
        <a:xfrm>
          <a:off x="3352" y="98480"/>
          <a:ext cx="326838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Blind Tests</a:t>
          </a:r>
        </a:p>
      </dsp:txBody>
      <dsp:txXfrm>
        <a:off x="3352" y="98480"/>
        <a:ext cx="3268380" cy="576000"/>
      </dsp:txXfrm>
    </dsp:sp>
    <dsp:sp modelId="{E29B6D76-F0F5-4BC4-B07E-7FCC8CC975BC}">
      <dsp:nvSpPr>
        <dsp:cNvPr id="0" name=""/>
        <dsp:cNvSpPr/>
      </dsp:nvSpPr>
      <dsp:spPr>
        <a:xfrm>
          <a:off x="3352" y="674480"/>
          <a:ext cx="3268380" cy="4062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 tester only has publicly available data to work with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 network security team has prior knowledge of this test to defend</a:t>
          </a:r>
        </a:p>
      </dsp:txBody>
      <dsp:txXfrm>
        <a:off x="3352" y="674480"/>
        <a:ext cx="3268380" cy="4062599"/>
      </dsp:txXfrm>
    </dsp:sp>
    <dsp:sp modelId="{0A13A486-530C-49D2-A7B8-0D4EC8711F20}">
      <dsp:nvSpPr>
        <dsp:cNvPr id="0" name=""/>
        <dsp:cNvSpPr/>
      </dsp:nvSpPr>
      <dsp:spPr>
        <a:xfrm>
          <a:off x="3729306" y="98480"/>
          <a:ext cx="326838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Double Blind </a:t>
          </a:r>
          <a:r>
            <a:rPr lang="en-US" sz="2000" kern="1200" dirty="0"/>
            <a:t>Types</a:t>
          </a:r>
        </a:p>
      </dsp:txBody>
      <dsp:txXfrm>
        <a:off x="3729306" y="98480"/>
        <a:ext cx="3268380" cy="576000"/>
      </dsp:txXfrm>
    </dsp:sp>
    <dsp:sp modelId="{0A9D4B78-8755-4035-9FA4-C5EDB5116667}">
      <dsp:nvSpPr>
        <dsp:cNvPr id="0" name=""/>
        <dsp:cNvSpPr/>
      </dsp:nvSpPr>
      <dsp:spPr>
        <a:xfrm>
          <a:off x="3729306" y="674480"/>
          <a:ext cx="3268380" cy="4062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Also known as stealth assessment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It is a blind test to both the tester as well as the security team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It is used to evaluate the security levels and responses of the security team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It is a realistic demonstration of the likely success or failure of an attack</a:t>
          </a:r>
        </a:p>
      </dsp:txBody>
      <dsp:txXfrm>
        <a:off x="3729306" y="674480"/>
        <a:ext cx="3268380" cy="4062599"/>
      </dsp:txXfrm>
    </dsp:sp>
    <dsp:sp modelId="{8FFED7D3-BF50-4314-A2EB-0417FDFDC30B}">
      <dsp:nvSpPr>
        <dsp:cNvPr id="0" name=""/>
        <dsp:cNvSpPr/>
      </dsp:nvSpPr>
      <dsp:spPr>
        <a:xfrm>
          <a:off x="7455260" y="98480"/>
          <a:ext cx="326838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Targeted</a:t>
          </a:r>
        </a:p>
      </dsp:txBody>
      <dsp:txXfrm>
        <a:off x="7455260" y="98480"/>
        <a:ext cx="3268380" cy="576000"/>
      </dsp:txXfrm>
    </dsp:sp>
    <dsp:sp modelId="{4B13BB28-E6BD-42D1-BC1C-3444DCE78E60}">
      <dsp:nvSpPr>
        <dsp:cNvPr id="0" name=""/>
        <dsp:cNvSpPr/>
      </dsp:nvSpPr>
      <dsp:spPr>
        <a:xfrm>
          <a:off x="7455260" y="674480"/>
          <a:ext cx="3268380" cy="40625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Involves external and internal parties carrying out a focused test on specific areas of interest</a:t>
          </a:r>
        </a:p>
      </dsp:txBody>
      <dsp:txXfrm>
        <a:off x="7455260" y="674480"/>
        <a:ext cx="3268380" cy="40625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123D9-BC6E-4932-839C-7B5A3CF886AE}">
      <dsp:nvSpPr>
        <dsp:cNvPr id="0" name=""/>
        <dsp:cNvSpPr/>
      </dsp:nvSpPr>
      <dsp:spPr>
        <a:xfrm>
          <a:off x="5607" y="322576"/>
          <a:ext cx="2149452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Checklist Test</a:t>
          </a:r>
        </a:p>
      </dsp:txBody>
      <dsp:txXfrm>
        <a:off x="5607" y="322576"/>
        <a:ext cx="2149452" cy="432000"/>
      </dsp:txXfrm>
    </dsp:sp>
    <dsp:sp modelId="{B85ECF8C-20C1-435F-9644-49D8EB6BBE19}">
      <dsp:nvSpPr>
        <dsp:cNvPr id="0" name=""/>
        <dsp:cNvSpPr/>
      </dsp:nvSpPr>
      <dsp:spPr>
        <a:xfrm>
          <a:off x="5607" y="754576"/>
          <a:ext cx="2149452" cy="47023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Copies of BCP/DR plan distributed to the different departments for review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This ensures nothing is taken for granted or omitted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Planning team integrates all changes to the master plan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It is also called desktop or table top test</a:t>
          </a:r>
        </a:p>
      </dsp:txBody>
      <dsp:txXfrm>
        <a:off x="5607" y="754576"/>
        <a:ext cx="2149452" cy="4702303"/>
      </dsp:txXfrm>
    </dsp:sp>
    <dsp:sp modelId="{289F508A-C3A5-4F84-AA62-4E23580CEDA7}">
      <dsp:nvSpPr>
        <dsp:cNvPr id="0" name=""/>
        <dsp:cNvSpPr/>
      </dsp:nvSpPr>
      <dsp:spPr>
        <a:xfrm>
          <a:off x="2455983" y="322576"/>
          <a:ext cx="2149452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Structured walk-through</a:t>
          </a:r>
        </a:p>
      </dsp:txBody>
      <dsp:txXfrm>
        <a:off x="2455983" y="322576"/>
        <a:ext cx="2149452" cy="432000"/>
      </dsp:txXfrm>
    </dsp:sp>
    <dsp:sp modelId="{A478F860-DA55-4832-ADE4-3E7AE0DBFDDA}">
      <dsp:nvSpPr>
        <dsp:cNvPr id="0" name=""/>
        <dsp:cNvSpPr/>
      </dsp:nvSpPr>
      <dsp:spPr>
        <a:xfrm>
          <a:off x="2455983" y="754576"/>
          <a:ext cx="2149452" cy="47023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Representatives from each department come together and go over the plan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group reviews the objective, scope, assumptions of the plan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group walks-through different scenarios of the plan from beginning to end to make sure nothing is left out</a:t>
          </a:r>
        </a:p>
      </dsp:txBody>
      <dsp:txXfrm>
        <a:off x="2455983" y="754576"/>
        <a:ext cx="2149452" cy="4702303"/>
      </dsp:txXfrm>
    </dsp:sp>
    <dsp:sp modelId="{4F56648D-E18D-4286-9AA8-1E1D61A0B4E6}">
      <dsp:nvSpPr>
        <dsp:cNvPr id="0" name=""/>
        <dsp:cNvSpPr/>
      </dsp:nvSpPr>
      <dsp:spPr>
        <a:xfrm>
          <a:off x="4906359" y="322576"/>
          <a:ext cx="2149452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Simulation Test</a:t>
          </a:r>
        </a:p>
      </dsp:txBody>
      <dsp:txXfrm>
        <a:off x="4906359" y="322576"/>
        <a:ext cx="2149452" cy="432000"/>
      </dsp:txXfrm>
    </dsp:sp>
    <dsp:sp modelId="{F893CB45-EB29-4CF0-AB17-C26FEBA8201F}">
      <dsp:nvSpPr>
        <dsp:cNvPr id="0" name=""/>
        <dsp:cNvSpPr/>
      </dsp:nvSpPr>
      <dsp:spPr>
        <a:xfrm>
          <a:off x="4906359" y="754576"/>
          <a:ext cx="2149452" cy="47023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This test takes a lot of planning and resources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All employees participating in operational and support functions come together to practice a specific scenario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It raises the awareness level of the people involved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drill shall include only those materials that will be available in an actual disaster.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test continues </a:t>
          </a:r>
          <a:r>
            <a:rPr lang="en-US" sz="1500" kern="1200" dirty="0" err="1"/>
            <a:t>upto</a:t>
          </a:r>
          <a:r>
            <a:rPr lang="en-US" sz="1500" kern="1200" dirty="0"/>
            <a:t> the point where physical migration to new facility gets initiated </a:t>
          </a:r>
        </a:p>
      </dsp:txBody>
      <dsp:txXfrm>
        <a:off x="4906359" y="754576"/>
        <a:ext cx="2149452" cy="4702303"/>
      </dsp:txXfrm>
    </dsp:sp>
    <dsp:sp modelId="{CFA81387-0E74-4646-BA7B-95AB4810B6BF}">
      <dsp:nvSpPr>
        <dsp:cNvPr id="0" name=""/>
        <dsp:cNvSpPr/>
      </dsp:nvSpPr>
      <dsp:spPr>
        <a:xfrm>
          <a:off x="7356735" y="322576"/>
          <a:ext cx="2149452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Parallel Test</a:t>
          </a:r>
        </a:p>
      </dsp:txBody>
      <dsp:txXfrm>
        <a:off x="7356735" y="322576"/>
        <a:ext cx="2149452" cy="432000"/>
      </dsp:txXfrm>
    </dsp:sp>
    <dsp:sp modelId="{32379E22-5BA3-4B4F-8607-3ACEE5F99941}">
      <dsp:nvSpPr>
        <dsp:cNvPr id="0" name=""/>
        <dsp:cNvSpPr/>
      </dsp:nvSpPr>
      <dsp:spPr>
        <a:xfrm>
          <a:off x="7356735" y="754576"/>
          <a:ext cx="2149452" cy="47023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Some systems are moved to alternate site and processing takes place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results are compared with the regular processing  done at original site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Ensures specific systems can function adequately at alternate site during disaster</a:t>
          </a:r>
        </a:p>
      </dsp:txBody>
      <dsp:txXfrm>
        <a:off x="7356735" y="754576"/>
        <a:ext cx="2149452" cy="4702303"/>
      </dsp:txXfrm>
    </dsp:sp>
    <dsp:sp modelId="{C7295ABF-5964-4AD9-B402-1DC45EE73E72}">
      <dsp:nvSpPr>
        <dsp:cNvPr id="0" name=""/>
        <dsp:cNvSpPr/>
      </dsp:nvSpPr>
      <dsp:spPr>
        <a:xfrm>
          <a:off x="9807111" y="322576"/>
          <a:ext cx="2149452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Full-Interruption Test</a:t>
          </a:r>
        </a:p>
      </dsp:txBody>
      <dsp:txXfrm>
        <a:off x="9807111" y="322576"/>
        <a:ext cx="2149452" cy="432000"/>
      </dsp:txXfrm>
    </dsp:sp>
    <dsp:sp modelId="{34615A4C-7E99-4CB8-B255-EF15118BA555}">
      <dsp:nvSpPr>
        <dsp:cNvPr id="0" name=""/>
        <dsp:cNvSpPr/>
      </dsp:nvSpPr>
      <dsp:spPr>
        <a:xfrm>
          <a:off x="9807111" y="754576"/>
          <a:ext cx="2149452" cy="47023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Most intrusive to regular operations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original site is shut down and processing takes place at the alternate site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Recovery team fulfills its obligations in preparing the systems and environments for the alternate site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All processing is done at alternate site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It should be performed only after all other tests are completed satisfactorily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Senior mgmt. approval is needed before performing this test</a:t>
          </a:r>
        </a:p>
      </dsp:txBody>
      <dsp:txXfrm>
        <a:off x="9807111" y="754576"/>
        <a:ext cx="2149452" cy="4702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46E1F-0116-4253-BE01-AB6363ADFA6A}" type="datetimeFigureOut">
              <a:rPr lang="en-IN" smtClean="0"/>
              <a:t>26-01-2017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7D4F-841F-4DD0-99B1-DAF05FBF3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0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5CD72-EC3A-4D22-95AA-8542E975CB8F}" type="datetimeFigureOut">
              <a:rPr lang="en-IN" smtClean="0"/>
              <a:t>26-01-2017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8AFE4-65E3-4235-B09C-893C22CC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09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8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19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89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30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85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56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08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6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33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033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97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15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49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92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9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04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73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143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966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293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27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983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150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22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09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58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55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767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31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351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232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38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825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069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55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203D09-5926-4F66-AE61-F8BC0C32CF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143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12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51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37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96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9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6030-0B39-41B2-A9A5-6CB76F212BA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26-01-2017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4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D9CB-0140-4B57-B7CA-5609255333A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26-01-2017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9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E505-92F8-44EC-AE05-C6FBFFA3C1BF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26-01-2017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4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EBB4-3E45-4B16-BD62-B81B82D5594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26-01-2017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729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697C30C2-930E-43C4-9883-B845A6F6EC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286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719263"/>
            <a:ext cx="10972800" cy="4411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D650B07-CD5D-4194-B2C4-21844AD2FA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29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D6E91EA5-A489-4AE0-BC25-87108DE05C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30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46CC-EEF8-4B75-92C8-B472F9CB7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98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4860-B04C-470C-BB7E-2199C7691F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55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3E4B-5100-4C90-8963-58730DCE03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32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52AC-2167-483E-BA74-60D6753FB77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2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79E7-E95B-44D5-AD15-79A92C880A4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26-01-2017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16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4758-03ED-40BD-B2BB-FD8724BE6C7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12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6725537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-2" y="53698"/>
            <a:ext cx="11795760" cy="11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499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2" y="42268"/>
            <a:ext cx="11795760" cy="914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8" y="6721198"/>
            <a:ext cx="11795760" cy="91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61987" y="6512538"/>
            <a:ext cx="276673" cy="3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316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8BAC-4DF5-4505-B591-BEAB2A788B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2246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3E5F-4659-4FF7-A7F7-A8E6BA2C081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62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BFD3-83E5-4EE1-B44C-BD324F172E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918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8345A-BF8C-4491-98EA-5625FE1843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868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2C42-554E-49D8-BD9C-2055D490F3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36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EEAA-4DCC-4F27-A885-5A6F262774D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26-01-2017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2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D543-3283-4640-B68B-EA122DEFF41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26-01-2017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0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A8FF-BE34-420C-8502-4008A8C23E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26-01-2017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26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6725537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-2" y="53698"/>
            <a:ext cx="11795760" cy="11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732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2" y="42268"/>
            <a:ext cx="11795760" cy="914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8" y="6721198"/>
            <a:ext cx="11795760" cy="91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61987" y="6512538"/>
            <a:ext cx="276673" cy="3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920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3346-F74C-4908-A651-DE50A4F7D7C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26-01-2017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2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11FA-7271-41CA-A949-B1AA0FE6620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26-01-2017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4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310E-4899-407D-9ED4-AF5243BDE1A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26-01-2017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70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709" r:id="rId13"/>
    <p:sldLayoutId id="2147483710" r:id="rId14"/>
    <p:sldLayoutId id="2147483711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F13FE-5836-4F47-A3B0-18D9628960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1/26/2017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52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24991" y="3252258"/>
            <a:ext cx="6219873" cy="65376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Assessment and Testing</a:t>
            </a:r>
            <a:endParaRPr lang="en-I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8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Network Discovery Scan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0528663" cy="551722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Searching for systems with open ports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do not actually probe systems for vulnerabilities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techniques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TCP SYN Scanning: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Sends a single packet to each scanned port with the SYN  packet set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it receives a response back with SYN and ACK flags set, this indicates the port is open at the sender end.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also called as “half-open” scanning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TCP Connect Scanning: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Opens a full connection to remote system on the specified port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when the user running the scan does not have necessary permission to run a half-open scan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TCP ACK Scanning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Sends a packet with ACK flag set, indicating that it is part of an open connection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Xmas Scanning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Sends a packet with the FIN, PSH, URG flags set.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common tool used for network discovery scan is </a:t>
            </a: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nmap</a:t>
            </a:r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3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Network Vulnerability Scan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0528663" cy="551722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goes deeper than the discovery scan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continue to probe the network for presence of known vulnerabilities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tools contain a database of known vulnerabilities along with the tests they can perform to identify these vulnerabilities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common problems associated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False-positive: reporting a vulnerability without have substantial evidence to prove or reporting mistakenly. It is a nuisance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False-negative: not identifying a vulnerability and failing to report it as part of the results. It is a dangerous situation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Authenticated scans help reduce the False positive/negative results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Authenticated scans are performed with read-only access to the servers being scanned.</a:t>
            </a:r>
          </a:p>
        </p:txBody>
      </p:sp>
    </p:spTree>
    <p:extLst>
      <p:ext uri="{BB962C8B-B14F-4D97-AF65-F5344CB8AC3E}">
        <p14:creationId xmlns:p14="http://schemas.microsoft.com/office/powerpoint/2010/main" val="59169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Web Vulnerability Scan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0528663" cy="551722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Special purpose scanners that analyze web applications for known vulnerabilities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can discover vulnerabilities not visible to network vulnerability scanners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Its good to run these scans in the following circumstances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 all applications for the first time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 any new application before moving to production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 any modified application before the code changes move to production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 all applications on a scheduled recurring basis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PCI recommends web application scans are performed at least once annually</a:t>
            </a:r>
          </a:p>
        </p:txBody>
      </p:sp>
    </p:spTree>
    <p:extLst>
      <p:ext uri="{BB962C8B-B14F-4D97-AF65-F5344CB8AC3E}">
        <p14:creationId xmlns:p14="http://schemas.microsoft.com/office/powerpoint/2010/main" val="33318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Commonly exploited Vulnerabilities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62685442"/>
              </p:ext>
            </p:extLst>
          </p:nvPr>
        </p:nvGraphicFramePr>
        <p:xfrm>
          <a:off x="294969" y="719666"/>
          <a:ext cx="11248102" cy="5818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310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Penetration Testing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0528663" cy="551722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Goes beyond vulnerability testing and actually tries to exploit the system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require focused attention from trained security professionals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Its goal is the measure an organizations’ level of resistance to an attack and to uncover any weaknesses within the environment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emulates the same methods attackers would use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type of penetration testing should depend upon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organization, its security objectives, and the managements’ goals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 is a report given to management that describes the vulnerabilities identified and the severity of those vulnerabilities. IT also may provide mitigating strategies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Its critical Senior Management is aware of this and have given authority to do so</a:t>
            </a:r>
          </a:p>
        </p:txBody>
      </p:sp>
    </p:spTree>
    <p:extLst>
      <p:ext uri="{BB962C8B-B14F-4D97-AF65-F5344CB8AC3E}">
        <p14:creationId xmlns:p14="http://schemas.microsoft.com/office/powerpoint/2010/main" val="15070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Penetration Testing Process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97743987"/>
              </p:ext>
            </p:extLst>
          </p:nvPr>
        </p:nvGraphicFramePr>
        <p:xfrm>
          <a:off x="176981" y="719666"/>
          <a:ext cx="11484077" cy="5858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618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Penetration/ Vulnerability testing Types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62095654"/>
              </p:ext>
            </p:extLst>
          </p:nvPr>
        </p:nvGraphicFramePr>
        <p:xfrm>
          <a:off x="668593" y="1250607"/>
          <a:ext cx="10726993" cy="4835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830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Penetration tests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47281881"/>
              </p:ext>
            </p:extLst>
          </p:nvPr>
        </p:nvGraphicFramePr>
        <p:xfrm>
          <a:off x="668593" y="1250607"/>
          <a:ext cx="10726993" cy="4835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795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Log Review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0528663" cy="551722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Examination of system logs to detect security events or verify effectiveness of security controls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key requirement for effective log review is the synchronization across all the log sources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NTP is the protocol for time synchronization (UDP 123)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NTP: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Oldest protocol used in internet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value is sent in a UDP datagram that carries a 64-bit timestamp on port 123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It’s a client/server architecture, with hierarchical time sources organized into strata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Stratum 0 is the most authoritative and consists of highly accurate time sources such as atomic clocks, GPS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Stratum 1 consists of primary time sources that are directly connected to stratum 0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Stratum 2 are local network servers that an organization’s NTP server will connect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Stratum 3 are other local servers and clients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Nodes on the same stratum can communicate with each other to improve efficiency of their times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15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Log Tampering Prevention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0528663" cy="551722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Remote Logging: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Putting a log file into another device will protect from tampering it in a compromised system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Simplex Communication: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one way communication between the reporting devices and the central log repository. Accomplished by severing the “receive” pairs on an Ethernet cable.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Data diode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 physically ensuring one-way path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Replication: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Making multiple copies and keeping them in different locations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Write-once media: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write-once media to prevent unauthorized modifications to log files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Cryptographic Hash: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Powerful technique for ensuring unauthorized modifications are easily noticed.</a:t>
            </a:r>
          </a:p>
        </p:txBody>
      </p:sp>
    </p:spTree>
    <p:extLst>
      <p:ext uri="{BB962C8B-B14F-4D97-AF65-F5344CB8AC3E}">
        <p14:creationId xmlns:p14="http://schemas.microsoft.com/office/powerpoint/2010/main" val="245955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Components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0528663" cy="55172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three main components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Security Test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Security Assessment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Security Audit</a:t>
            </a:r>
          </a:p>
        </p:txBody>
      </p:sp>
    </p:spTree>
    <p:extLst>
      <p:ext uri="{BB962C8B-B14F-4D97-AF65-F5344CB8AC3E}">
        <p14:creationId xmlns:p14="http://schemas.microsoft.com/office/powerpoint/2010/main" val="104070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Synthetic Transactions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0528663" cy="55172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Transactions that are initiated by an end-user is called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real transactions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Automatic script based transaction with expected output is called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Synthetic Transaction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allow to systematically test the behavior and performance of critical services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can help test new service mimicking end-user behaviors to ensure systems work as it ought to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an effective way of testing software from the outside</a:t>
            </a:r>
          </a:p>
        </p:txBody>
      </p:sp>
    </p:spTree>
    <p:extLst>
      <p:ext uri="{BB962C8B-B14F-4D97-AF65-F5344CB8AC3E}">
        <p14:creationId xmlns:p14="http://schemas.microsoft.com/office/powerpoint/2010/main" val="86485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>
            <a:normAutofit fontScale="90000"/>
          </a:bodyPr>
          <a:lstStyle/>
          <a:p>
            <a:r>
              <a:rPr lang="en-IN" dirty="0"/>
              <a:t>Synthetic Transactions Vs Real User Monitoring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285772"/>
              </p:ext>
            </p:extLst>
          </p:nvPr>
        </p:nvGraphicFramePr>
        <p:xfrm>
          <a:off x="1120877" y="1634066"/>
          <a:ext cx="9851922" cy="3845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25961">
                  <a:extLst>
                    <a:ext uri="{9D8B030D-6E8A-4147-A177-3AD203B41FA5}">
                      <a16:colId xmlns:a16="http://schemas.microsoft.com/office/drawing/2014/main" val="3147472845"/>
                    </a:ext>
                  </a:extLst>
                </a:gridCol>
                <a:gridCol w="4925961">
                  <a:extLst>
                    <a:ext uri="{9D8B030D-6E8A-4147-A177-3AD203B41FA5}">
                      <a16:colId xmlns:a16="http://schemas.microsoft.com/office/drawing/2014/main" val="99360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 User Monitoring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Synthetic Transaction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702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Passive way to monitor real user interactions with a web application or 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They help in ensuring the user does not get dissatisfied or encounter a problem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334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uses real users instead of scripted commands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based on custom scripts mimicking user behaviour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388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more accurately captures the actual user experience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They can detect rare occurrences more reliably than waiting for user actions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328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tends to produce noisy data and thus may require more back-end analysis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Its very predictable and can be regular because their behaviour is scripted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8399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lacks the elements of predictability and regularity, which could mean that a problem wont be detected during low utilization periods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Synthetic transactions are run against test code and the output is compared against expected results, clearly showing mismatches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6712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96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Use Case Testing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0528663" cy="551722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case describes the sequence of actions between the user and the system that result in an expected output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cases are textual but are graphically represented using Unified Modeling Language (UML)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cases are related to one another in a variety of ways called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associations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Including another use cases ~ the use case will be always executed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Extending a use case ~ second use case may or may not be executed depending on the decision point in the main use case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cases are mainly helpful in determining the normal or expected behavior of a system rather than in assessing its security</a:t>
            </a:r>
          </a:p>
        </p:txBody>
      </p:sp>
    </p:spTree>
    <p:extLst>
      <p:ext uri="{BB962C8B-B14F-4D97-AF65-F5344CB8AC3E}">
        <p14:creationId xmlns:p14="http://schemas.microsoft.com/office/powerpoint/2010/main" val="214006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Misuse Case Testing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1257655" cy="5448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Misuse case is a use case that includes threat actors and the actions they want to perform on a system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 UML, threat actors are represented as stick figures with shaded heads and their actions are depicted as shaded ovals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misuse case is meant to threaten a specific portion or legitimate use case of our system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Misuse case testing helps to ensure we have effectively addressed each of the risks we identified and decided to mitigate during risk assessment phase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Misuse case doesn’t require to include all the possible threats to the system, but it should include the ones that was decided to be addressed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also referred to as abuse case testing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They are used by software developers to evaluate the vulnerability of their software to known risks</a:t>
            </a:r>
          </a:p>
        </p:txBody>
      </p:sp>
    </p:spTree>
    <p:extLst>
      <p:ext uri="{BB962C8B-B14F-4D97-AF65-F5344CB8AC3E}">
        <p14:creationId xmlns:p14="http://schemas.microsoft.com/office/powerpoint/2010/main" val="326820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Code Reviews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1257655" cy="5448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systematic examination of instructions that comprise a piece of software, performed by someone other than the author of that code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the foundation of software assessment programs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often also known as “peer reviews”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starts with the organization setting the coding standards to be followed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preliminary step to code review is to ensure the developer followed the defined coding standard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this step, the reviewer shall check for unneeded functions or procedures that may lead to “code bloat” ~ which makes it harder to maintain and secure the application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Defense programing is a best practice to be adopted by all software development operations ~ constantly look for opportunities for things to go bad</a:t>
            </a:r>
          </a:p>
        </p:txBody>
      </p:sp>
    </p:spTree>
    <p:extLst>
      <p:ext uri="{BB962C8B-B14F-4D97-AF65-F5344CB8AC3E}">
        <p14:creationId xmlns:p14="http://schemas.microsoft.com/office/powerpoint/2010/main" val="303223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Fagan Code Review Process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1257655" cy="544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Fagan inspection is the most formal code review process with 6 steps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Inspection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Rework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Follow-up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level of formality is normally found only in highly restrictive environments where code flaws may have catastrophic impact.</a:t>
            </a:r>
          </a:p>
        </p:txBody>
      </p:sp>
    </p:spTree>
    <p:extLst>
      <p:ext uri="{BB962C8B-B14F-4D97-AF65-F5344CB8AC3E}">
        <p14:creationId xmlns:p14="http://schemas.microsoft.com/office/powerpoint/2010/main" val="394418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Testing Methods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1257655" cy="5448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Static Testing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Evaluates the security of software without running it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Usually involves the use of automated tools designed to detect common software flaws, such as Buffer overflows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mature development environments, developers are given access to static analysis tools and use them throughout the design, build and test process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Helps developers identify programming flaws and vulnerabilities.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Static analysis can never reveal logical errors and design flaws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Dynamic Testing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Evaluates security of software in a runtime environment and is often the only option for organizations deploying applications by someone else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Testers do not often have access to source code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Dynamic testing can involve the use of synthetic testing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effective for compatibility testing, detecting memory leakages, and identifying dependencies, and for analyzing software without having to access the software’s actual source code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9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Testing Methods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1257655" cy="544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Fuzz Testing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Specialized dynamic testing technique that provides many different inputs to software to stress its limits and find previously unknown flaws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Two main categories of Fuzz Testing are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Mutation (dumb) Fuzzing:</a:t>
            </a:r>
          </a:p>
          <a:p>
            <a:pPr lvl="2">
              <a:lnSpc>
                <a:spcPct val="11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Takes previous input values from actual operation of the software and manipulates it to create fuzzed input. It might alter the characters of the content, append strings etc.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ZZUF tool automates the process of mutation fuzzing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Generational (intelligent) Fuzzing: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Develops data models and creates new fuzzed input based on an understanding of the types of data used by the program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9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Interface Testing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1257655" cy="544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interface is an exchange point of data between the system/user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Interface testing is a systematic evaluation of a given set of exchange points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testing should include known good and bad exchanges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primary task of interface testing is to build all the test cases ahead of time, document them, and then insert them into a repeatable and automated test engine.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Interface testing is a special case of Integration testing ~ which is the assessment of how different parts of a system interact with each other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95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Interface Testing Types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1257655" cy="544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Application Programming Interface (API)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Offers a standard way for code modules to interact and may be exposed to outside world.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Developers must test API to ensure they enforce all security requirements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Interface (UIs)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Graphic User Interface and command-line interfaces that provide end-users with the ability to interact with the software. The test should include reviews of all user interfaces to verify that they function properly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Physical Interfaces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Exists in some applications that manipulate machinery, logic controllers etc.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Testers should pay careful attention to physical interfaces because of the potential consequences if they fail</a:t>
            </a:r>
          </a:p>
        </p:txBody>
      </p:sp>
    </p:spTree>
    <p:extLst>
      <p:ext uri="{BB962C8B-B14F-4D97-AF65-F5344CB8AC3E}">
        <p14:creationId xmlns:p14="http://schemas.microsoft.com/office/powerpoint/2010/main" val="28266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13735740"/>
              </p:ext>
            </p:extLst>
          </p:nvPr>
        </p:nvGraphicFramePr>
        <p:xfrm>
          <a:off x="547327" y="896646"/>
          <a:ext cx="1081876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548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Test Coverage Analysis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1257655" cy="544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practically impossible to complete test a software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Testing professionals conduct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Test Coverage Analysis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estimate the degree of testing conducted against the new software.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computed using the formula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 coverage = 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is a highly subjective calculation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146323" y="3736258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51123" y="3291821"/>
            <a:ext cx="323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Number of use cases tested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1123" y="3811364"/>
            <a:ext cx="323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Total number of use cases</a:t>
            </a:r>
          </a:p>
        </p:txBody>
      </p:sp>
    </p:spTree>
    <p:extLst>
      <p:ext uri="{BB962C8B-B14F-4D97-AF65-F5344CB8AC3E}">
        <p14:creationId xmlns:p14="http://schemas.microsoft.com/office/powerpoint/2010/main" val="239254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Account Management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1257655" cy="544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6306" y="1134297"/>
            <a:ext cx="11257655" cy="544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Compromising privileged users of the system is the preferred technique for attackers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Three ways to accomplish: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Compromise an existing privileged account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new privileged account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Elevate the privileges of a regular user account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02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Adding accounts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1257655" cy="544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6306" y="1134297"/>
            <a:ext cx="11257655" cy="544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Every organization should, at minimum, have acceptable use policy that specifies what the organization considers acceptable use of the IT resources made available to the employees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AUP is the useful first line of defense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Testing that all employees are aware of AUP and other applicable policies can be the first step in auditing user accounts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AUP should also dictate the default expiration date of accounts, the password policy, and the information to which a user should have access.</a:t>
            </a:r>
          </a:p>
        </p:txBody>
      </p:sp>
    </p:spTree>
    <p:extLst>
      <p:ext uri="{BB962C8B-B14F-4D97-AF65-F5344CB8AC3E}">
        <p14:creationId xmlns:p14="http://schemas.microsoft.com/office/powerpoint/2010/main" val="386903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Modifying/Suspending accounts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1257655" cy="544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6306" y="1134297"/>
            <a:ext cx="11257655" cy="544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Accumulation of access privileges over the life time of an employee in the organization results in privilege accumulation.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is a dangerous practice that gives the employee more privileges than needed for performing their job function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Another important practice in account management is to suspend accounts that are no longer needed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Account reconciliation is an important function that helps determine dormant accounts.</a:t>
            </a:r>
          </a:p>
        </p:txBody>
      </p:sp>
    </p:spTree>
    <p:extLst>
      <p:ext uri="{BB962C8B-B14F-4D97-AF65-F5344CB8AC3E}">
        <p14:creationId xmlns:p14="http://schemas.microsoft.com/office/powerpoint/2010/main" val="36229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Business Continuity Plan Testing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1257655" cy="544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6306" y="1134297"/>
            <a:ext cx="11257655" cy="544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BCP maintenance should be incorporated into change management procedure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Tests and DR drills should be conducted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atleast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once a year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first exercise should not include all employees rather a small representative sample of the organization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People conducting the drills should expect to encounter problems and mistakes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5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BCP Drills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66196169"/>
              </p:ext>
            </p:extLst>
          </p:nvPr>
        </p:nvGraphicFramePr>
        <p:xfrm>
          <a:off x="102009" y="539021"/>
          <a:ext cx="11962172" cy="5779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650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Security Training and Awareness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1257655" cy="544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6306" y="1134297"/>
            <a:ext cx="11257655" cy="544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Security training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the process of teaching a skill or set of skills that will allow people to perform specific tasks better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Security awareness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the process of exposing people to security issues so that they may be able to recognize them and better respond to them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key measure of security awareness program is the degree to which the users change their behaviors when presented with a certain situation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9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Social Engineering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1257655" cy="544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6306" y="1134297"/>
            <a:ext cx="11257655" cy="5448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 of manipulating individuals so that they perform actions that violate the security policy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Phishing – the most popular form of social engineering attack conducted through digital communication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Spear Phishing – a type of phishing attack that is targeted to a specific group or individual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Whaling – specific phishing attack targeting senior executives or individuals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Drive by download – invisibly redirect the user to malicious distribution server; it is an automatic attack that is triggered simply by visiting a malicious website.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Pretexting – social engineering attack over phone</a:t>
            </a:r>
          </a:p>
        </p:txBody>
      </p:sp>
    </p:spTree>
    <p:extLst>
      <p:ext uri="{BB962C8B-B14F-4D97-AF65-F5344CB8AC3E}">
        <p14:creationId xmlns:p14="http://schemas.microsoft.com/office/powerpoint/2010/main" val="207210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Key Performance Indicators (KPI)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1257655" cy="544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6306" y="1134297"/>
            <a:ext cx="11257655" cy="54484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 by which to measure the performance of security controls and processes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ISO 27004 deals with KPI metrics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Some key terms associated with KPI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Factor: An attribute of the ISMS that can be described as a value that can change over time</a:t>
            </a:r>
          </a:p>
          <a:p>
            <a:pPr lvl="2">
              <a:lnSpc>
                <a:spcPct val="150000"/>
              </a:lnSpc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number of AV alerts or number of investigations conducted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Measurement: the value of a factor at a particular point in time. This is the raw data</a:t>
            </a:r>
          </a:p>
          <a:p>
            <a:pPr lvl="2">
              <a:lnSpc>
                <a:spcPct val="150000"/>
              </a:lnSpc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20 AV alerts per day or 15 investigations per month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Baseline: An arbitrary value for a factor that provides a point of reference or denotes that some condition is met by achieving some threshold value</a:t>
            </a:r>
          </a:p>
          <a:p>
            <a:pPr lvl="2">
              <a:lnSpc>
                <a:spcPct val="150000"/>
              </a:lnSpc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number of AV alerts per month will not be more than 25, or the number of investigations open for more than 48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should not be more than 10</a:t>
            </a:r>
          </a:p>
        </p:txBody>
      </p:sp>
    </p:spTree>
    <p:extLst>
      <p:ext uri="{BB962C8B-B14F-4D97-AF65-F5344CB8AC3E}">
        <p14:creationId xmlns:p14="http://schemas.microsoft.com/office/powerpoint/2010/main" val="108019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Key Performance Indicators (KPI)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1257655" cy="544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6306" y="1134297"/>
            <a:ext cx="11257655" cy="544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Some key terms associated with KPI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Metric: A desired value that is generated by comparing various results with each other or baseline</a:t>
            </a:r>
          </a:p>
          <a:p>
            <a:pPr lvl="2">
              <a:lnSpc>
                <a:spcPct val="150000"/>
              </a:lnSpc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ratio of false-positives AV alerts to valid alerts per month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Indicator: An interpretation of one or more metrics that describes an element of the effectiveness of the ISMS. Indicators are meaningful to management.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KPIs should be easily understandable to both business and technical audience and should be aligned with one or more organizational goals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63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Security Audit Types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0528663" cy="55172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Types of Audits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30990299"/>
              </p:ext>
            </p:extLst>
          </p:nvPr>
        </p:nvGraphicFramePr>
        <p:xfrm>
          <a:off x="707924" y="1681316"/>
          <a:ext cx="10943302" cy="4424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286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Key Performance Indicators (KPI)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1257655" cy="544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6306" y="1134297"/>
            <a:ext cx="11257655" cy="544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KPI are driven by organizational goals.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KPI process include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Choose the factors that can show the state of our security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Define baselines for some or all factors under consideration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 a plan for periodically capturing the values of these factors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Analyze and interpret the data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Communicate the indicators to all stakeholders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72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Key Risk Indicators (KRI)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1257655" cy="544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6306" y="1134297"/>
            <a:ext cx="11257655" cy="544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KRI tells us where we are in relation to our risk appetite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They measure how risky an activity is so that leadership can make informed decisions about the activity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KRIs are selected for their impact on the decisions of the senior leaders in the organization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useful to relate them to SLE equations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KRIs alert us when something bad is likely to happen so that we can change our behavior and defeat the threat</a:t>
            </a:r>
          </a:p>
        </p:txBody>
      </p:sp>
    </p:spTree>
    <p:extLst>
      <p:ext uri="{BB962C8B-B14F-4D97-AF65-F5344CB8AC3E}">
        <p14:creationId xmlns:p14="http://schemas.microsoft.com/office/powerpoint/2010/main" val="235422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Technical Reporting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1257655" cy="544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6306" y="1134297"/>
            <a:ext cx="11257655" cy="544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technical report should be the application of a standard methodology to the specific system of study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raw data and automated reports should be provided in an appendix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key elements of a good technical report are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Vulnerabilities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Probability of exploitation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Recommended actions</a:t>
            </a:r>
          </a:p>
        </p:txBody>
      </p:sp>
    </p:spTree>
    <p:extLst>
      <p:ext uri="{BB962C8B-B14F-4D97-AF65-F5344CB8AC3E}">
        <p14:creationId xmlns:p14="http://schemas.microsoft.com/office/powerpoint/2010/main" val="40341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Executive Summary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1257655" cy="544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6306" y="1134297"/>
            <a:ext cx="11257655" cy="5448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Translate the key findings and recommendations into language that is approachable and meaningful to the senior leadership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Goal is to get their attention and execute the desired change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Multiple approaches can be used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Cost approach ~ looks at the cost or acquiring or replacing the asset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Income approach ~ considers the expected contribution of the asset to the company’s revenue stream.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Market approach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– Determine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much other firms are paying for a similar asset in the marketplace. It requires a fair amount of transparency in terms of what other organizations are doing.</a:t>
            </a:r>
          </a:p>
        </p:txBody>
      </p:sp>
    </p:spTree>
    <p:extLst>
      <p:ext uri="{BB962C8B-B14F-4D97-AF65-F5344CB8AC3E}">
        <p14:creationId xmlns:p14="http://schemas.microsoft.com/office/powerpoint/2010/main" val="221676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6434934"/>
            <a:ext cx="4562573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392922" y="6414863"/>
            <a:ext cx="4799078" cy="20071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9" name="Picture 18" descr="C:\Users\Venky\AppData\Local\Microsoft\Windows\INetCacheContent.Word\CYI_logo-web (002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703" y="3419642"/>
            <a:ext cx="4670369" cy="1453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799043" y="1833389"/>
            <a:ext cx="3457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Karthikeyan Dhayalan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MD &amp; Chief Security Partner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00185" y="1724462"/>
            <a:ext cx="883091" cy="1695180"/>
            <a:chOff x="1615191" y="866274"/>
            <a:chExt cx="883091" cy="169518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056736" y="1529993"/>
              <a:ext cx="1" cy="788792"/>
            </a:xfrm>
            <a:prstGeom prst="line">
              <a:avLst/>
            </a:prstGeom>
            <a:ln w="41275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31"/>
            <p:cNvSpPr/>
            <p:nvPr/>
          </p:nvSpPr>
          <p:spPr>
            <a:xfrm rot="10800000">
              <a:off x="1615191" y="866274"/>
              <a:ext cx="883091" cy="971254"/>
            </a:xfrm>
            <a:custGeom>
              <a:avLst/>
              <a:gdLst>
                <a:gd name="connsiteX0" fmla="*/ 829340 w 1658680"/>
                <a:gd name="connsiteY0" fmla="*/ 1824273 h 1824273"/>
                <a:gd name="connsiteX1" fmla="*/ 0 w 1658680"/>
                <a:gd name="connsiteY1" fmla="*/ 994933 h 1824273"/>
                <a:gd name="connsiteX2" fmla="*/ 506524 w 1658680"/>
                <a:gd name="connsiteY2" fmla="*/ 230767 h 1824273"/>
                <a:gd name="connsiteX3" fmla="*/ 614520 w 1658680"/>
                <a:gd name="connsiteY3" fmla="*/ 197243 h 1824273"/>
                <a:gd name="connsiteX4" fmla="*/ 829339 w 1658680"/>
                <a:gd name="connsiteY4" fmla="*/ 0 h 1824273"/>
                <a:gd name="connsiteX5" fmla="*/ 1044157 w 1658680"/>
                <a:gd name="connsiteY5" fmla="*/ 197242 h 1824273"/>
                <a:gd name="connsiteX6" fmla="*/ 1152157 w 1658680"/>
                <a:gd name="connsiteY6" fmla="*/ 230767 h 1824273"/>
                <a:gd name="connsiteX7" fmla="*/ 1658680 w 1658680"/>
                <a:gd name="connsiteY7" fmla="*/ 994933 h 1824273"/>
                <a:gd name="connsiteX8" fmla="*/ 829340 w 1658680"/>
                <a:gd name="connsiteY8" fmla="*/ 1824273 h 182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680" h="1824273">
                  <a:moveTo>
                    <a:pt x="829340" y="1824273"/>
                  </a:moveTo>
                  <a:cubicBezTo>
                    <a:pt x="371308" y="1824273"/>
                    <a:pt x="0" y="1452965"/>
                    <a:pt x="0" y="994933"/>
                  </a:cubicBezTo>
                  <a:cubicBezTo>
                    <a:pt x="0" y="651409"/>
                    <a:pt x="208861" y="356667"/>
                    <a:pt x="506524" y="230767"/>
                  </a:cubicBezTo>
                  <a:lnTo>
                    <a:pt x="614520" y="197243"/>
                  </a:lnTo>
                  <a:lnTo>
                    <a:pt x="829339" y="0"/>
                  </a:lnTo>
                  <a:lnTo>
                    <a:pt x="1044157" y="197242"/>
                  </a:lnTo>
                  <a:lnTo>
                    <a:pt x="1152157" y="230767"/>
                  </a:lnTo>
                  <a:cubicBezTo>
                    <a:pt x="1449819" y="356667"/>
                    <a:pt x="1658680" y="651409"/>
                    <a:pt x="1658680" y="994933"/>
                  </a:cubicBezTo>
                  <a:cubicBezTo>
                    <a:pt x="1658680" y="1452965"/>
                    <a:pt x="1287372" y="1824273"/>
                    <a:pt x="829340" y="18242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935402" y="2318785"/>
              <a:ext cx="242669" cy="242669"/>
            </a:xfrm>
            <a:prstGeom prst="ellipse">
              <a:avLst/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998985" y="2382368"/>
              <a:ext cx="115503" cy="1155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AutoShape 4"/>
          <p:cNvSpPr>
            <a:spLocks/>
          </p:cNvSpPr>
          <p:nvPr/>
        </p:nvSpPr>
        <p:spPr bwMode="auto">
          <a:xfrm>
            <a:off x="5617098" y="1906924"/>
            <a:ext cx="449263" cy="4508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92002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 flipH="1">
            <a:off x="28211" y="-285346"/>
            <a:ext cx="3774440" cy="4061964"/>
            <a:chOff x="-522850" y="-108184"/>
            <a:chExt cx="3053640" cy="3292016"/>
          </a:xfrm>
          <a:solidFill>
            <a:schemeClr val="bg1">
              <a:alpha val="10000"/>
            </a:schemeClr>
          </a:solidFill>
        </p:grpSpPr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695093" y="-108184"/>
              <a:ext cx="1835697" cy="1835697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Freeform 26"/>
            <p:cNvSpPr>
              <a:spLocks noEditPoints="1"/>
            </p:cNvSpPr>
            <p:nvPr/>
          </p:nvSpPr>
          <p:spPr bwMode="auto">
            <a:xfrm>
              <a:off x="-222756" y="1348135"/>
              <a:ext cx="1835697" cy="1835697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Freeform 6"/>
            <p:cNvSpPr>
              <a:spLocks noEditPoints="1"/>
            </p:cNvSpPr>
            <p:nvPr/>
          </p:nvSpPr>
          <p:spPr bwMode="auto">
            <a:xfrm rot="20183098">
              <a:off x="-522850" y="407495"/>
              <a:ext cx="1178602" cy="1178602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flipH="1">
            <a:off x="8355072" y="-226051"/>
            <a:ext cx="3774440" cy="4061964"/>
            <a:chOff x="-522850" y="-108184"/>
            <a:chExt cx="3053640" cy="3292016"/>
          </a:xfrm>
          <a:solidFill>
            <a:schemeClr val="bg1">
              <a:alpha val="10000"/>
            </a:schemeClr>
          </a:solidFill>
        </p:grpSpPr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695093" y="-108184"/>
              <a:ext cx="1835697" cy="1835697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Freeform 6"/>
            <p:cNvSpPr>
              <a:spLocks noEditPoints="1"/>
            </p:cNvSpPr>
            <p:nvPr/>
          </p:nvSpPr>
          <p:spPr bwMode="auto">
            <a:xfrm>
              <a:off x="-222756" y="1348135"/>
              <a:ext cx="1835697" cy="1835697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Freeform 6"/>
            <p:cNvSpPr>
              <a:spLocks noEditPoints="1"/>
            </p:cNvSpPr>
            <p:nvPr/>
          </p:nvSpPr>
          <p:spPr bwMode="auto">
            <a:xfrm rot="20183098">
              <a:off x="-522850" y="407495"/>
              <a:ext cx="1178602" cy="1178602"/>
            </a:xfrm>
            <a:custGeom>
              <a:avLst/>
              <a:gdLst>
                <a:gd name="T0" fmla="*/ 168 w 168"/>
                <a:gd name="T1" fmla="*/ 94 h 168"/>
                <a:gd name="T2" fmla="*/ 168 w 168"/>
                <a:gd name="T3" fmla="*/ 73 h 168"/>
                <a:gd name="T4" fmla="*/ 143 w 168"/>
                <a:gd name="T5" fmla="*/ 63 h 168"/>
                <a:gd name="T6" fmla="*/ 141 w 168"/>
                <a:gd name="T7" fmla="*/ 57 h 168"/>
                <a:gd name="T8" fmla="*/ 151 w 168"/>
                <a:gd name="T9" fmla="*/ 32 h 168"/>
                <a:gd name="T10" fmla="*/ 136 w 168"/>
                <a:gd name="T11" fmla="*/ 17 h 168"/>
                <a:gd name="T12" fmla="*/ 111 w 168"/>
                <a:gd name="T13" fmla="*/ 27 h 168"/>
                <a:gd name="T14" fmla="*/ 105 w 168"/>
                <a:gd name="T15" fmla="*/ 25 h 168"/>
                <a:gd name="T16" fmla="*/ 94 w 168"/>
                <a:gd name="T17" fmla="*/ 0 h 168"/>
                <a:gd name="T18" fmla="*/ 73 w 168"/>
                <a:gd name="T19" fmla="*/ 0 h 168"/>
                <a:gd name="T20" fmla="*/ 63 w 168"/>
                <a:gd name="T21" fmla="*/ 25 h 168"/>
                <a:gd name="T22" fmla="*/ 57 w 168"/>
                <a:gd name="T23" fmla="*/ 27 h 168"/>
                <a:gd name="T24" fmla="*/ 32 w 168"/>
                <a:gd name="T25" fmla="*/ 17 h 168"/>
                <a:gd name="T26" fmla="*/ 17 w 168"/>
                <a:gd name="T27" fmla="*/ 32 h 168"/>
                <a:gd name="T28" fmla="*/ 27 w 168"/>
                <a:gd name="T29" fmla="*/ 57 h 168"/>
                <a:gd name="T30" fmla="*/ 25 w 168"/>
                <a:gd name="T31" fmla="*/ 63 h 168"/>
                <a:gd name="T32" fmla="*/ 0 w 168"/>
                <a:gd name="T33" fmla="*/ 74 h 168"/>
                <a:gd name="T34" fmla="*/ 0 w 168"/>
                <a:gd name="T35" fmla="*/ 95 h 168"/>
                <a:gd name="T36" fmla="*/ 25 w 168"/>
                <a:gd name="T37" fmla="*/ 105 h 168"/>
                <a:gd name="T38" fmla="*/ 27 w 168"/>
                <a:gd name="T39" fmla="*/ 111 h 168"/>
                <a:gd name="T40" fmla="*/ 17 w 168"/>
                <a:gd name="T41" fmla="*/ 136 h 168"/>
                <a:gd name="T42" fmla="*/ 32 w 168"/>
                <a:gd name="T43" fmla="*/ 151 h 168"/>
                <a:gd name="T44" fmla="*/ 57 w 168"/>
                <a:gd name="T45" fmla="*/ 141 h 168"/>
                <a:gd name="T46" fmla="*/ 63 w 168"/>
                <a:gd name="T47" fmla="*/ 143 h 168"/>
                <a:gd name="T48" fmla="*/ 74 w 168"/>
                <a:gd name="T49" fmla="*/ 168 h 168"/>
                <a:gd name="T50" fmla="*/ 95 w 168"/>
                <a:gd name="T51" fmla="*/ 168 h 168"/>
                <a:gd name="T52" fmla="*/ 105 w 168"/>
                <a:gd name="T53" fmla="*/ 143 h 168"/>
                <a:gd name="T54" fmla="*/ 111 w 168"/>
                <a:gd name="T55" fmla="*/ 141 h 168"/>
                <a:gd name="T56" fmla="*/ 136 w 168"/>
                <a:gd name="T57" fmla="*/ 151 h 168"/>
                <a:gd name="T58" fmla="*/ 151 w 168"/>
                <a:gd name="T59" fmla="*/ 136 h 168"/>
                <a:gd name="T60" fmla="*/ 141 w 168"/>
                <a:gd name="T61" fmla="*/ 111 h 168"/>
                <a:gd name="T62" fmla="*/ 143 w 168"/>
                <a:gd name="T63" fmla="*/ 105 h 168"/>
                <a:gd name="T64" fmla="*/ 168 w 168"/>
                <a:gd name="T65" fmla="*/ 94 h 168"/>
                <a:gd name="T66" fmla="*/ 84 w 168"/>
                <a:gd name="T67" fmla="*/ 115 h 168"/>
                <a:gd name="T68" fmla="*/ 52 w 168"/>
                <a:gd name="T69" fmla="*/ 84 h 168"/>
                <a:gd name="T70" fmla="*/ 84 w 168"/>
                <a:gd name="T71" fmla="*/ 52 h 168"/>
                <a:gd name="T72" fmla="*/ 115 w 168"/>
                <a:gd name="T73" fmla="*/ 84 h 168"/>
                <a:gd name="T74" fmla="*/ 84 w 168"/>
                <a:gd name="T75" fmla="*/ 11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168">
                  <a:moveTo>
                    <a:pt x="168" y="94"/>
                  </a:moveTo>
                  <a:cubicBezTo>
                    <a:pt x="168" y="73"/>
                    <a:pt x="168" y="73"/>
                    <a:pt x="168" y="7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2" y="61"/>
                    <a:pt x="141" y="59"/>
                    <a:pt x="141" y="57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9" y="26"/>
                    <a:pt x="107" y="26"/>
                    <a:pt x="105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1" y="26"/>
                    <a:pt x="59" y="26"/>
                    <a:pt x="57" y="2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5" y="61"/>
                    <a:pt x="25" y="63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7"/>
                    <a:pt x="26" y="109"/>
                    <a:pt x="27" y="111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9" y="142"/>
                    <a:pt x="61" y="142"/>
                    <a:pt x="63" y="143"/>
                  </a:cubicBezTo>
                  <a:cubicBezTo>
                    <a:pt x="74" y="168"/>
                    <a:pt x="74" y="168"/>
                    <a:pt x="74" y="168"/>
                  </a:cubicBezTo>
                  <a:cubicBezTo>
                    <a:pt x="95" y="168"/>
                    <a:pt x="95" y="168"/>
                    <a:pt x="95" y="168"/>
                  </a:cubicBezTo>
                  <a:cubicBezTo>
                    <a:pt x="105" y="143"/>
                    <a:pt x="105" y="143"/>
                    <a:pt x="105" y="143"/>
                  </a:cubicBezTo>
                  <a:cubicBezTo>
                    <a:pt x="107" y="142"/>
                    <a:pt x="109" y="142"/>
                    <a:pt x="111" y="141"/>
                  </a:cubicBezTo>
                  <a:cubicBezTo>
                    <a:pt x="136" y="151"/>
                    <a:pt x="136" y="151"/>
                    <a:pt x="136" y="151"/>
                  </a:cubicBezTo>
                  <a:cubicBezTo>
                    <a:pt x="151" y="136"/>
                    <a:pt x="151" y="136"/>
                    <a:pt x="151" y="136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41" y="109"/>
                    <a:pt x="142" y="107"/>
                    <a:pt x="143" y="105"/>
                  </a:cubicBezTo>
                  <a:lnTo>
                    <a:pt x="168" y="94"/>
                  </a:lnTo>
                  <a:close/>
                  <a:moveTo>
                    <a:pt x="84" y="115"/>
                  </a:moveTo>
                  <a:cubicBezTo>
                    <a:pt x="66" y="115"/>
                    <a:pt x="52" y="101"/>
                    <a:pt x="52" y="84"/>
                  </a:cubicBezTo>
                  <a:cubicBezTo>
                    <a:pt x="52" y="67"/>
                    <a:pt x="66" y="52"/>
                    <a:pt x="84" y="52"/>
                  </a:cubicBezTo>
                  <a:cubicBezTo>
                    <a:pt x="101" y="52"/>
                    <a:pt x="115" y="67"/>
                    <a:pt x="115" y="84"/>
                  </a:cubicBezTo>
                  <a:cubicBezTo>
                    <a:pt x="115" y="101"/>
                    <a:pt x="101" y="115"/>
                    <a:pt x="84" y="1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562573" y="6212264"/>
            <a:ext cx="283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www.cyintegriti.com</a:t>
            </a:r>
          </a:p>
        </p:txBody>
      </p:sp>
    </p:spTree>
    <p:extLst>
      <p:ext uri="{BB962C8B-B14F-4D97-AF65-F5344CB8AC3E}">
        <p14:creationId xmlns:p14="http://schemas.microsoft.com/office/powerpoint/2010/main" val="32703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Audit Strategy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0528663" cy="55172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Establishing a clear set of goals is the most important step for planning a security audit.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Audit can be driven by the following factors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Compliance requirements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Significant changes to the architecture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developments in threat facing the organization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scope of the audit should be determined in coordination with business unit managers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business unit managers should be included early in the audit planning process and should be engaged throughout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Aduit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lifecycle</a:t>
            </a:r>
          </a:p>
        </p:txBody>
      </p:sp>
    </p:spTree>
    <p:extLst>
      <p:ext uri="{BB962C8B-B14F-4D97-AF65-F5344CB8AC3E}">
        <p14:creationId xmlns:p14="http://schemas.microsoft.com/office/powerpoint/2010/main" val="423127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Audit process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79215369"/>
              </p:ext>
            </p:extLst>
          </p:nvPr>
        </p:nvGraphicFramePr>
        <p:xfrm>
          <a:off x="707923" y="906792"/>
          <a:ext cx="10668000" cy="5611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3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Service Organization Controls (SOC)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0528663" cy="551722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SAS 70 has got transformed in SSAE 16/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Developed by American Institute of Certified Public Accountants (AICPA)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European equivalent is ISAE 3402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Three kinds of SOC reports are there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 1 : Pertains to Financial controls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 2: Pertains to security, availability, confidentiality, Integrity, Process and Privacy (collectively called Trust Services)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 3: Pertains to security, availability, confidentiality, Integrity, Process and Privacy (collectively called Trust Services)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 2 provides detailed data related to the controls and is not intended for public use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 3 is just a “Seal of approval” and does not contain the detailed results, predominantly placed in service provider websites and marketing collateral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1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Vulnerability Assessment / Testing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0528663" cy="551722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Vulnerability Assessment must be done by professionals with deep security  experience and highest level of trust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Before carrying VA, written authorization from management is necessary. This protects the tester against prosecution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Goals of VA are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Evaluate the true security posture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as many vulnerabilities as possible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how systems react to certain circumstances and attacks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Vulnerability assessment results are “snapshot in time”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Because they are point-in-time snapshot, these assessments should be done regularly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Low-priority, better-protected and less-at-risk environments can be scanned once or twice an year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High-priority, more vulnerable targets, should be scanned nearly continuously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automatic scans are used, it is recommended to use more than one tool.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Scans should be run by different experts (time to time)</a:t>
            </a:r>
          </a:p>
        </p:txBody>
      </p:sp>
    </p:spTree>
    <p:extLst>
      <p:ext uri="{BB962C8B-B14F-4D97-AF65-F5344CB8AC3E}">
        <p14:creationId xmlns:p14="http://schemas.microsoft.com/office/powerpoint/2010/main" val="412000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09" y="171251"/>
            <a:ext cx="10696574" cy="735541"/>
          </a:xfrm>
        </p:spPr>
        <p:txBody>
          <a:bodyPr/>
          <a:lstStyle/>
          <a:p>
            <a:r>
              <a:rPr lang="en-IN" dirty="0"/>
              <a:t>Vulnerability Assessment  Types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06" y="981897"/>
            <a:ext cx="10528663" cy="55172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Personnel Testing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Identifying vulnerabilities in standard employee practices, demonstrating social engineering attacks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Physical Testing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Reviewing facility and perimeter protection mechanisms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Performing physical security vulnerability assessment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and network testing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main categories are there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discovery scan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vulnerability assessment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Application vulnerability scan</a:t>
            </a:r>
          </a:p>
        </p:txBody>
      </p:sp>
    </p:spTree>
    <p:extLst>
      <p:ext uri="{BB962C8B-B14F-4D97-AF65-F5344CB8AC3E}">
        <p14:creationId xmlns:p14="http://schemas.microsoft.com/office/powerpoint/2010/main" val="308247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Light Version (Colored)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C65"/>
      </a:accent1>
      <a:accent2>
        <a:srgbClr val="FFC000"/>
      </a:accent2>
      <a:accent3>
        <a:srgbClr val="5B9BD5"/>
      </a:accent3>
      <a:accent4>
        <a:srgbClr val="F1654C"/>
      </a:accent4>
      <a:accent5>
        <a:srgbClr val="323F4B"/>
      </a:accent5>
      <a:accent6>
        <a:srgbClr val="FF0000"/>
      </a:accent6>
      <a:hlink>
        <a:srgbClr val="FFC000"/>
      </a:hlink>
      <a:folHlink>
        <a:srgbClr val="954F72"/>
      </a:folHlink>
    </a:clrScheme>
    <a:fontScheme name="Custom 2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Light Version (Colored)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C65"/>
      </a:accent1>
      <a:accent2>
        <a:srgbClr val="FFC000"/>
      </a:accent2>
      <a:accent3>
        <a:srgbClr val="5B9BD5"/>
      </a:accent3>
      <a:accent4>
        <a:srgbClr val="F1654C"/>
      </a:accent4>
      <a:accent5>
        <a:srgbClr val="323F4B"/>
      </a:accent5>
      <a:accent6>
        <a:srgbClr val="FF0000"/>
      </a:accent6>
      <a:hlink>
        <a:srgbClr val="FFC000"/>
      </a:hlink>
      <a:folHlink>
        <a:srgbClr val="954F72"/>
      </a:folHlink>
    </a:clrScheme>
    <a:fontScheme name="Custom 2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6005</TotalTime>
  <Words>6442</Words>
  <Application>Microsoft Office PowerPoint</Application>
  <PresentationFormat>Widescreen</PresentationFormat>
  <Paragraphs>556</Paragraphs>
  <Slides>44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Gill Sans</vt:lpstr>
      <vt:lpstr>Source Sans Pro</vt:lpstr>
      <vt:lpstr>2_Light Version (Colored)</vt:lpstr>
      <vt:lpstr>3_Light Version (Colored)</vt:lpstr>
      <vt:lpstr>PowerPoint Presentation</vt:lpstr>
      <vt:lpstr>Components</vt:lpstr>
      <vt:lpstr>PowerPoint Presentation</vt:lpstr>
      <vt:lpstr>Security Audit Types</vt:lpstr>
      <vt:lpstr>Audit Strategy</vt:lpstr>
      <vt:lpstr>Audit process</vt:lpstr>
      <vt:lpstr>Service Organization Controls (SOC)</vt:lpstr>
      <vt:lpstr>Vulnerability Assessment / Testing</vt:lpstr>
      <vt:lpstr>Vulnerability Assessment  Types</vt:lpstr>
      <vt:lpstr>Network Discovery Scan</vt:lpstr>
      <vt:lpstr>Network Vulnerability Scan</vt:lpstr>
      <vt:lpstr>Web Vulnerability Scan</vt:lpstr>
      <vt:lpstr>Commonly exploited Vulnerabilities</vt:lpstr>
      <vt:lpstr>Penetration Testing</vt:lpstr>
      <vt:lpstr>Penetration Testing Process</vt:lpstr>
      <vt:lpstr>Penetration/ Vulnerability testing Types</vt:lpstr>
      <vt:lpstr>Penetration tests</vt:lpstr>
      <vt:lpstr>Log Review</vt:lpstr>
      <vt:lpstr>Log Tampering Prevention</vt:lpstr>
      <vt:lpstr>Synthetic Transactions</vt:lpstr>
      <vt:lpstr>Synthetic Transactions Vs Real User Monitoring</vt:lpstr>
      <vt:lpstr>Use Case Testing</vt:lpstr>
      <vt:lpstr>Misuse Case Testing</vt:lpstr>
      <vt:lpstr>Code Reviews</vt:lpstr>
      <vt:lpstr>Fagan Code Review Process</vt:lpstr>
      <vt:lpstr>Testing Methods</vt:lpstr>
      <vt:lpstr>Testing Methods</vt:lpstr>
      <vt:lpstr>Interface Testing</vt:lpstr>
      <vt:lpstr>Interface Testing Types</vt:lpstr>
      <vt:lpstr>Test Coverage Analysis</vt:lpstr>
      <vt:lpstr>Account Management</vt:lpstr>
      <vt:lpstr>Adding accounts</vt:lpstr>
      <vt:lpstr>Modifying/Suspending accounts</vt:lpstr>
      <vt:lpstr>Business Continuity Plan Testing</vt:lpstr>
      <vt:lpstr>BCP Drills</vt:lpstr>
      <vt:lpstr>Security Training and Awareness</vt:lpstr>
      <vt:lpstr>Social Engineering</vt:lpstr>
      <vt:lpstr>Key Performance Indicators (KPI)</vt:lpstr>
      <vt:lpstr>Key Performance Indicators (KPI)</vt:lpstr>
      <vt:lpstr>Key Performance Indicators (KPI)</vt:lpstr>
      <vt:lpstr>Key Risk Indicators (KRI)</vt:lpstr>
      <vt:lpstr>Technical Reporting</vt:lpstr>
      <vt:lpstr>Executive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CISSP</dc:title>
  <dc:creator>Karthikeyan Dhayalan</dc:creator>
  <cp:keywords>CISSP</cp:keywords>
  <cp:lastModifiedBy>Karthikeyan Dhayalan</cp:lastModifiedBy>
  <cp:revision>749</cp:revision>
  <dcterms:created xsi:type="dcterms:W3CDTF">2016-09-14T06:49:20Z</dcterms:created>
  <dcterms:modified xsi:type="dcterms:W3CDTF">2017-01-26T05:34:00Z</dcterms:modified>
</cp:coreProperties>
</file>