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36727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13485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321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45876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2191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14286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1575023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424166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342230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D16F6-1EE8-4E44-8322-FA52A01D4E1B}" type="datetimeFigureOut">
              <a:rPr lang="en-US" smtClean="0"/>
              <a:t>19-May-20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1087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D16F6-1EE8-4E44-8322-FA52A01D4E1B}"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224753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D16F6-1EE8-4E44-8322-FA52A01D4E1B}" type="datetimeFigureOut">
              <a:rPr lang="en-US" smtClean="0"/>
              <a:t>19-May-20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307818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D16F6-1EE8-4E44-8322-FA52A01D4E1B}" type="datetimeFigureOut">
              <a:rPr lang="en-US" smtClean="0"/>
              <a:t>19-May-20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161396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16F6-1EE8-4E44-8322-FA52A01D4E1B}" type="datetimeFigureOut">
              <a:rPr lang="en-US" smtClean="0"/>
              <a:t>19-May-20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22025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D16F6-1EE8-4E44-8322-FA52A01D4E1B}"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385349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D16F6-1EE8-4E44-8322-FA52A01D4E1B}" type="datetimeFigureOut">
              <a:rPr lang="en-US" smtClean="0"/>
              <a:t>19-May-20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0E47-CAA6-4053-92D6-B5180E46A5FD}" type="slidenum">
              <a:rPr lang="en-US" smtClean="0"/>
              <a:t>‹#›</a:t>
            </a:fld>
            <a:endParaRPr lang="en-US"/>
          </a:p>
        </p:txBody>
      </p:sp>
    </p:spTree>
    <p:extLst>
      <p:ext uri="{BB962C8B-B14F-4D97-AF65-F5344CB8AC3E}">
        <p14:creationId xmlns:p14="http://schemas.microsoft.com/office/powerpoint/2010/main" val="351626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D16F6-1EE8-4E44-8322-FA52A01D4E1B}" type="datetimeFigureOut">
              <a:rPr lang="en-US" smtClean="0"/>
              <a:t>19-May-20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7D0E47-CAA6-4053-92D6-B5180E46A5FD}" type="slidenum">
              <a:rPr lang="en-US" smtClean="0"/>
              <a:t>‹#›</a:t>
            </a:fld>
            <a:endParaRPr lang="en-US"/>
          </a:p>
        </p:txBody>
      </p:sp>
    </p:spTree>
    <p:extLst>
      <p:ext uri="{BB962C8B-B14F-4D97-AF65-F5344CB8AC3E}">
        <p14:creationId xmlns:p14="http://schemas.microsoft.com/office/powerpoint/2010/main" val="196737056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2DCA-2CE4-41AA-8A7B-EF54AF7939C8}"/>
              </a:ext>
            </a:extLst>
          </p:cNvPr>
          <p:cNvSpPr>
            <a:spLocks noGrp="1"/>
          </p:cNvSpPr>
          <p:nvPr>
            <p:ph type="ctrTitle"/>
          </p:nvPr>
        </p:nvSpPr>
        <p:spPr>
          <a:xfrm>
            <a:off x="1142262" y="2197299"/>
            <a:ext cx="9144000" cy="2387600"/>
          </a:xfrm>
        </p:spPr>
        <p:txBody>
          <a:bodyPr>
            <a:normAutofit/>
          </a:bodyPr>
          <a:lstStyle/>
          <a:p>
            <a:pPr algn="ctr"/>
            <a:r>
              <a:rPr lang="en-US" sz="2400" b="1" dirty="0"/>
              <a:t>Task </a:t>
            </a:r>
            <a:r>
              <a:rPr lang="en-US" sz="2400" dirty="0"/>
              <a:t>:</a:t>
            </a:r>
            <a:br>
              <a:rPr lang="en-US" sz="2400" dirty="0"/>
            </a:br>
            <a:r>
              <a:rPr lang="en-US" sz="2400" dirty="0"/>
              <a:t>Develop an executive summary slide synthesizing all the findings from the project so far. Use our best practice slide below to assist you with this task!</a:t>
            </a:r>
          </a:p>
        </p:txBody>
      </p:sp>
      <p:sp>
        <p:nvSpPr>
          <p:cNvPr id="3" name="Subtitle 2">
            <a:extLst>
              <a:ext uri="{FF2B5EF4-FFF2-40B4-BE49-F238E27FC236}">
                <a16:creationId xmlns:a16="http://schemas.microsoft.com/office/drawing/2014/main" id="{077ACE2F-3DB3-4C51-86E9-BDE9534853B4}"/>
              </a:ext>
            </a:extLst>
          </p:cNvPr>
          <p:cNvSpPr>
            <a:spLocks noGrp="1"/>
          </p:cNvSpPr>
          <p:nvPr>
            <p:ph type="subTitle" idx="1"/>
          </p:nvPr>
        </p:nvSpPr>
        <p:spPr>
          <a:xfrm>
            <a:off x="1239914" y="1555811"/>
            <a:ext cx="9143999" cy="1282977"/>
          </a:xfrm>
        </p:spPr>
        <p:txBody>
          <a:bodyPr>
            <a:noAutofit/>
          </a:bodyPr>
          <a:lstStyle/>
          <a:p>
            <a:pPr algn="l"/>
            <a:r>
              <a:rPr lang="en-US" sz="2800" dirty="0"/>
              <a:t>The client quick update on project progress. The project leader, Richard wants you to draft an executive summary of your findings so far.</a:t>
            </a:r>
            <a:endParaRPr lang="en-US" sz="2800" b="0" dirty="0">
              <a:effectLst/>
            </a:endParaRPr>
          </a:p>
          <a:p>
            <a:br>
              <a:rPr lang="en-US" sz="2800" dirty="0"/>
            </a:br>
            <a:endParaRPr lang="en-US" sz="2800" dirty="0"/>
          </a:p>
        </p:txBody>
      </p:sp>
      <p:sp>
        <p:nvSpPr>
          <p:cNvPr id="4" name="TextBox 3">
            <a:extLst>
              <a:ext uri="{FF2B5EF4-FFF2-40B4-BE49-F238E27FC236}">
                <a16:creationId xmlns:a16="http://schemas.microsoft.com/office/drawing/2014/main" id="{B6008C2B-F21D-4BDA-AD82-8C8B7364A116}"/>
              </a:ext>
            </a:extLst>
          </p:cNvPr>
          <p:cNvSpPr txBox="1"/>
          <p:nvPr/>
        </p:nvSpPr>
        <p:spPr>
          <a:xfrm>
            <a:off x="3737499" y="914400"/>
            <a:ext cx="3515557" cy="461665"/>
          </a:xfrm>
          <a:prstGeom prst="rect">
            <a:avLst/>
          </a:prstGeom>
          <a:noFill/>
        </p:spPr>
        <p:txBody>
          <a:bodyPr wrap="square" rtlCol="0">
            <a:spAutoFit/>
          </a:bodyPr>
          <a:lstStyle/>
          <a:p>
            <a:r>
              <a:rPr lang="en-US" sz="2400" dirty="0"/>
              <a:t>Problem Statement :</a:t>
            </a:r>
          </a:p>
        </p:txBody>
      </p:sp>
    </p:spTree>
    <p:extLst>
      <p:ext uri="{BB962C8B-B14F-4D97-AF65-F5344CB8AC3E}">
        <p14:creationId xmlns:p14="http://schemas.microsoft.com/office/powerpoint/2010/main" val="313844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DCD7-6364-4C4F-BDEA-93DD36DD1AD4}"/>
              </a:ext>
            </a:extLst>
          </p:cNvPr>
          <p:cNvSpPr>
            <a:spLocks noGrp="1"/>
          </p:cNvSpPr>
          <p:nvPr>
            <p:ph type="title"/>
          </p:nvPr>
        </p:nvSpPr>
        <p:spPr/>
        <p:txBody>
          <a:bodyPr/>
          <a:lstStyle/>
          <a:p>
            <a:r>
              <a:rPr lang="en-US" dirty="0"/>
              <a:t>Executive summary model answer</a:t>
            </a:r>
          </a:p>
        </p:txBody>
      </p:sp>
      <p:sp>
        <p:nvSpPr>
          <p:cNvPr id="3" name="Content Placeholder 2">
            <a:extLst>
              <a:ext uri="{FF2B5EF4-FFF2-40B4-BE49-F238E27FC236}">
                <a16:creationId xmlns:a16="http://schemas.microsoft.com/office/drawing/2014/main" id="{A50212AD-0434-4513-8799-93ED1679DF28}"/>
              </a:ext>
            </a:extLst>
          </p:cNvPr>
          <p:cNvSpPr>
            <a:spLocks noGrp="1"/>
          </p:cNvSpPr>
          <p:nvPr>
            <p:ph idx="1"/>
          </p:nvPr>
        </p:nvSpPr>
        <p:spPr>
          <a:xfrm>
            <a:off x="499781" y="1769972"/>
            <a:ext cx="8596668" cy="3880773"/>
          </a:xfrm>
        </p:spPr>
        <p:txBody>
          <a:bodyPr/>
          <a:lstStyle/>
          <a:p>
            <a:r>
              <a:rPr lang="en-US" dirty="0"/>
              <a:t>Company X’s profit decline has been driven by declining market share and ARPU, as consumers do not see the existing offerings/plans as compelling. The question is whether the introduction of handset leasing will reverse this decline. If we assume the market will respond in the same way in comparable markets, then we will recommend the introduction of handset leasing as it could drive revenue growth by 2.3% to 4.25%. From our research, the target segment is “Young Achievers”, and hence we propose the product name “Save &amp; Upgrade”.</a:t>
            </a:r>
          </a:p>
        </p:txBody>
      </p:sp>
    </p:spTree>
    <p:extLst>
      <p:ext uri="{BB962C8B-B14F-4D97-AF65-F5344CB8AC3E}">
        <p14:creationId xmlns:p14="http://schemas.microsoft.com/office/powerpoint/2010/main" val="8737438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TotalTime>
  <Words>136</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Task : Develop an executive summary slide synthesizing all the findings from the project so far. Use our best practice slide below to assist you with this task!</vt:lpstr>
      <vt:lpstr>Executive summary model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Develop an executive summary slide synthesizing all the findings from the project so far. Use our best practice slide below to assist you with this task!</dc:title>
  <dc:creator>ALSATWAR SRAVAN</dc:creator>
  <cp:lastModifiedBy>ALSATWAR SRAVAN</cp:lastModifiedBy>
  <cp:revision>1</cp:revision>
  <dcterms:created xsi:type="dcterms:W3CDTF">2020-05-19T15:54:44Z</dcterms:created>
  <dcterms:modified xsi:type="dcterms:W3CDTF">2020-05-19T15:59:42Z</dcterms:modified>
</cp:coreProperties>
</file>